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59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Multi-beams simulation in PIC1D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Hands-on section 4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AutoShape 1" descr="C:\Users\czhao\AppData\Roaming\Tencent\Users\844490178\QQ\WinTemp\RichOle\`$)UR33RG84VNDJQ1KUWX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4868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Initialization in velocity of multi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-beams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484784"/>
            <a:ext cx="226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Lorentz distribution: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340768"/>
            <a:ext cx="2752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2843808" y="2780928"/>
          <a:ext cx="3184718" cy="504056"/>
        </p:xfrm>
        <a:graphic>
          <a:graphicData uri="http://schemas.openxmlformats.org/presentationml/2006/ole">
            <p:oleObj spid="_x0000_s1027" name="Equation" r:id="rId4" imgW="1765080" imgH="27936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59632" y="2276872"/>
            <a:ext cx="5613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The density of probability 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is equal for any distribution: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2843808" y="3501008"/>
          <a:ext cx="3516312" cy="1143000"/>
        </p:xfrm>
        <a:graphic>
          <a:graphicData uri="http://schemas.openxmlformats.org/presentationml/2006/ole">
            <p:oleObj spid="_x0000_s1028" name="Equation" r:id="rId5" imgW="2108160" imgH="6858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59632" y="4941168"/>
            <a:ext cx="70948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We can use this result to initialize v 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of particles and use some different</a:t>
            </a:r>
          </a:p>
          <a:p>
            <a:r>
              <a:rPr lang="en-US" altLang="zh-CN" b="1" dirty="0" err="1" smtClean="0">
                <a:latin typeface="Times New Roman" pitchFamily="18" charset="0"/>
                <a:cs typeface="Times New Roman" pitchFamily="18" charset="0"/>
              </a:rPr>
              <a:t>vb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CN" b="1" dirty="0" err="1" smtClean="0">
                <a:latin typeface="Times New Roman" pitchFamily="18" charset="0"/>
                <a:cs typeface="Times New Roman" pitchFamily="18" charset="0"/>
              </a:rPr>
              <a:t>vd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o get multi-beams. Then we do similar things like hands-on</a:t>
            </a:r>
          </a:p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ection 2.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301208"/>
            <a:ext cx="489450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84867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7544" y="620688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1D </a:t>
            </a:r>
            <a:r>
              <a:rPr lang="en-US" altLang="zh-CN" sz="2800" b="1" dirty="0" err="1" smtClean="0">
                <a:latin typeface="Times New Roman" pitchFamily="18" charset="0"/>
                <a:cs typeface="Times New Roman" pitchFamily="18" charset="0"/>
              </a:rPr>
              <a:t>Vlasov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-Poisson equations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581128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Equation of PIC weight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Flow chart of 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PIC1D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字方塊 5"/>
          <p:cNvSpPr txBox="1"/>
          <p:nvPr/>
        </p:nvSpPr>
        <p:spPr>
          <a:xfrm>
            <a:off x="2339752" y="2564904"/>
            <a:ext cx="2664296" cy="646331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Push particles with the equation of motion</a:t>
            </a:r>
            <a:endParaRPr lang="en-US" altLang="zh-TW" dirty="0" smtClean="0">
              <a:solidFill>
                <a:srgbClr val="C00000"/>
              </a:solidFill>
            </a:endParaRPr>
          </a:p>
        </p:txBody>
      </p:sp>
      <p:sp>
        <p:nvSpPr>
          <p:cNvPr id="4" name="文字方塊 6"/>
          <p:cNvSpPr txBox="1"/>
          <p:nvPr/>
        </p:nvSpPr>
        <p:spPr>
          <a:xfrm>
            <a:off x="2195736" y="1412776"/>
            <a:ext cx="2952328" cy="646331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Set the initial </a:t>
            </a:r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conditions 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Mainly (x, v)</a:t>
            </a:r>
            <a:endParaRPr lang="en-US" altLang="zh-TW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字方塊 8"/>
          <p:cNvSpPr txBox="1"/>
          <p:nvPr/>
        </p:nvSpPr>
        <p:spPr>
          <a:xfrm>
            <a:off x="2339752" y="3789040"/>
            <a:ext cx="2676441" cy="923330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Gather particles into grid</a:t>
            </a:r>
          </a:p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calculate the electric field E.</a:t>
            </a:r>
            <a:endParaRPr lang="en-US" altLang="zh-TW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菱形 6"/>
          <p:cNvSpPr/>
          <p:nvPr/>
        </p:nvSpPr>
        <p:spPr>
          <a:xfrm>
            <a:off x="5724128" y="3645024"/>
            <a:ext cx="2793884" cy="961256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PIC method</a:t>
            </a:r>
            <a:endParaRPr lang="zh-TW" alt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直線接點 12"/>
          <p:cNvCxnSpPr>
            <a:stCxn id="12" idx="1"/>
          </p:cNvCxnSpPr>
          <p:nvPr/>
        </p:nvCxnSpPr>
        <p:spPr>
          <a:xfrm flipH="1" flipV="1">
            <a:off x="683568" y="5373216"/>
            <a:ext cx="1656184" cy="4065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14"/>
          <p:cNvCxnSpPr>
            <a:stCxn id="4" idx="2"/>
            <a:endCxn id="3" idx="0"/>
          </p:cNvCxnSpPr>
          <p:nvPr/>
        </p:nvCxnSpPr>
        <p:spPr>
          <a:xfrm>
            <a:off x="3671900" y="2059107"/>
            <a:ext cx="0" cy="505797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17"/>
          <p:cNvCxnSpPr>
            <a:stCxn id="12" idx="0"/>
            <a:endCxn id="6" idx="2"/>
          </p:cNvCxnSpPr>
          <p:nvPr/>
        </p:nvCxnSpPr>
        <p:spPr>
          <a:xfrm flipV="1">
            <a:off x="3673252" y="4712370"/>
            <a:ext cx="4721" cy="51683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9"/>
          <p:cNvSpPr txBox="1"/>
          <p:nvPr/>
        </p:nvSpPr>
        <p:spPr>
          <a:xfrm>
            <a:off x="2339752" y="5229200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Locate E into ever particle</a:t>
            </a:r>
            <a:endParaRPr lang="en-US" altLang="zh-TW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直線接點 35"/>
          <p:cNvCxnSpPr/>
          <p:nvPr/>
        </p:nvCxnSpPr>
        <p:spPr>
          <a:xfrm>
            <a:off x="683568" y="2924944"/>
            <a:ext cx="0" cy="2448272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36"/>
          <p:cNvCxnSpPr>
            <a:endCxn id="3" idx="1"/>
          </p:cNvCxnSpPr>
          <p:nvPr/>
        </p:nvCxnSpPr>
        <p:spPr>
          <a:xfrm flipV="1">
            <a:off x="683568" y="2888070"/>
            <a:ext cx="1656184" cy="3687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39"/>
          <p:cNvCxnSpPr>
            <a:stCxn id="3" idx="2"/>
            <a:endCxn id="6" idx="0"/>
          </p:cNvCxnSpPr>
          <p:nvPr/>
        </p:nvCxnSpPr>
        <p:spPr>
          <a:xfrm>
            <a:off x="3671900" y="3211235"/>
            <a:ext cx="6073" cy="577805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右大括号 76"/>
          <p:cNvSpPr/>
          <p:nvPr/>
        </p:nvSpPr>
        <p:spPr>
          <a:xfrm>
            <a:off x="5076056" y="2852936"/>
            <a:ext cx="587496" cy="2592288"/>
          </a:xfrm>
          <a:prstGeom prst="rightBrace">
            <a:avLst>
              <a:gd name="adj1" fmla="val 16980"/>
              <a:gd name="adj2" fmla="val 49021"/>
            </a:avLst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827584" y="3933056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t = t + </a:t>
            </a:r>
            <a:r>
              <a:rPr lang="en-US" altLang="zh-CN" b="1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直線接點 39"/>
          <p:cNvCxnSpPr>
            <a:stCxn id="12" idx="2"/>
            <a:endCxn id="81" idx="0"/>
          </p:cNvCxnSpPr>
          <p:nvPr/>
        </p:nvCxnSpPr>
        <p:spPr>
          <a:xfrm>
            <a:off x="3673252" y="5598532"/>
            <a:ext cx="0" cy="49476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字方塊 19"/>
          <p:cNvSpPr txBox="1"/>
          <p:nvPr/>
        </p:nvSpPr>
        <p:spPr>
          <a:xfrm>
            <a:off x="2339752" y="6093296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endParaRPr lang="en-US" altLang="zh-TW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851920" y="5661248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t = t (end)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Plot of 2 beams in phase space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E:\迅雷下载\codes\2beam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5280587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Plot of 5 beams in phase space</a:t>
            </a:r>
            <a:endParaRPr lang="zh-CN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E:\迅雷下载\codes\5beam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5544616" cy="4158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b="1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128</Words>
  <Application>Microsoft Office PowerPoint</Application>
  <PresentationFormat>全屏显示(4:3)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8" baseType="lpstr">
      <vt:lpstr>Office 主题</vt:lpstr>
      <vt:lpstr>MathType 6.0 Equation</vt:lpstr>
      <vt:lpstr>Multi-beams simulation in PIC1D</vt:lpstr>
      <vt:lpstr>幻灯片 2</vt:lpstr>
      <vt:lpstr>幻灯片 3</vt:lpstr>
      <vt:lpstr>幻灯片 4</vt:lpstr>
      <vt:lpstr>幻灯片 5</vt:lpstr>
      <vt:lpstr>幻灯片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组会</dc:title>
  <dc:creator>czhao</dc:creator>
  <cp:lastModifiedBy>czhao</cp:lastModifiedBy>
  <cp:revision>30</cp:revision>
  <dcterms:created xsi:type="dcterms:W3CDTF">2014-05-26T03:10:48Z</dcterms:created>
  <dcterms:modified xsi:type="dcterms:W3CDTF">2015-05-12T12:03:36Z</dcterms:modified>
</cp:coreProperties>
</file>