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6" r:id="rId4"/>
    <p:sldId id="267" r:id="rId5"/>
    <p:sldId id="279" r:id="rId6"/>
    <p:sldId id="280" r:id="rId7"/>
    <p:sldId id="281" r:id="rId8"/>
    <p:sldId id="282" r:id="rId9"/>
    <p:sldId id="278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734" autoAdjust="0"/>
  </p:normalViewPr>
  <p:slideViewPr>
    <p:cSldViewPr snapToGrid="0">
      <p:cViewPr varScale="1">
        <p:scale>
          <a:sx n="98" d="100"/>
          <a:sy n="98" d="100"/>
        </p:scale>
        <p:origin x="-20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pPr/>
              <a:t>2015/5/11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0298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pPr/>
              <a:t>2015/5/11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83397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pPr/>
              <a:t>2015/5/11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92068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pPr/>
              <a:t>2015/5/11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33895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pPr/>
              <a:t>2015/5/11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17665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pPr/>
              <a:t>2015/5/11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3385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pPr/>
              <a:t>2015/5/11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77812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pPr/>
              <a:t>2015/5/11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40451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pPr/>
              <a:t>2015/5/11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2921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pPr/>
              <a:t>2015/5/11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65698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pPr/>
              <a:t>2015/5/11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27421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D04E0-391F-41F7-9E57-97A19C054BAA}" type="datetimeFigureOut">
              <a:rPr lang="zh-TW" altLang="en-US" smtClean="0"/>
              <a:pPr/>
              <a:t>2015/5/11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F519F-A8FA-4102-A52A-5F5792BFCC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39357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62456" y="1060315"/>
            <a:ext cx="6858000" cy="2149813"/>
          </a:xfrm>
        </p:spPr>
        <p:txBody>
          <a:bodyPr>
            <a:normAutofit fontScale="90000"/>
          </a:bodyPr>
          <a:lstStyle/>
          <a:p>
            <a:r>
              <a:rPr lang="en-US" altLang="zh-TW" sz="4000" dirty="0" smtClean="0">
                <a:latin typeface="Times New Roman" pitchFamily="18" charset="0"/>
                <a:cs typeface="Times New Roman" pitchFamily="18" charset="0"/>
              </a:rPr>
              <a:t>FTLE contour based on </a:t>
            </a:r>
            <a:br>
              <a:rPr lang="en-US" altLang="zh-TW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O’Neil formulation</a:t>
            </a:r>
            <a:br>
              <a:rPr lang="en-US" altLang="zh-TW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and kinetic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Poincaré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altLang="zh-TW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plot of PIC1D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Hands on Session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Lecturer: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Fulvio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Zonca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TA: Chen Zhao, Yuan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and Po-Yen Lai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073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Normalized governing equations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628650" y="1503403"/>
            <a:ext cx="7886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normalized governing equations describing beam-plasma system in lecture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shown as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zh-TW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8991" y="2392599"/>
            <a:ext cx="676275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5633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Initial 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conditions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28650" y="1503403"/>
            <a:ext cx="7886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initial conditions of positions and velocities for the sheets following the </a:t>
            </a:r>
            <a:r>
              <a:rPr lang="en-US" altLang="zh-TW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Eqs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(19) in the paper [</a:t>
            </a:r>
            <a:r>
              <a:rPr lang="en-US" altLang="zh-TW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O’neil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 1971] can be expressed as follows:</a:t>
            </a:r>
            <a:endParaRPr lang="zh-TW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978" y="2796703"/>
            <a:ext cx="80200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3276" y="3326861"/>
            <a:ext cx="108215" cy="126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3810" y="2983756"/>
            <a:ext cx="225366" cy="236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583660" y="3025301"/>
            <a:ext cx="350192" cy="15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1134908" y="3012325"/>
            <a:ext cx="350192" cy="15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6007" y="3834320"/>
            <a:ext cx="80200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文字方塊 4"/>
          <p:cNvSpPr txBox="1"/>
          <p:nvPr/>
        </p:nvSpPr>
        <p:spPr>
          <a:xfrm>
            <a:off x="567042" y="4778381"/>
            <a:ext cx="788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FTLE in phase space:</a:t>
            </a:r>
            <a:endParaRPr lang="zh-TW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对象 16"/>
          <p:cNvGraphicFramePr>
            <a:graphicFrameLocks noChangeAspect="1"/>
          </p:cNvGraphicFramePr>
          <p:nvPr/>
        </p:nvGraphicFramePr>
        <p:xfrm>
          <a:off x="2084556" y="5327380"/>
          <a:ext cx="4831115" cy="1024782"/>
        </p:xfrm>
        <a:graphic>
          <a:graphicData uri="http://schemas.openxmlformats.org/presentationml/2006/ole">
            <p:oleObj spid="_x0000_s2056" name="Equation" r:id="rId7" imgW="2095200" imgH="444240" progId="Equation.DSMT4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85966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2463" y="365126"/>
            <a:ext cx="7886700" cy="1325563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Flow chart of numerical approach of potential  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081846" y="2920842"/>
            <a:ext cx="2667000" cy="1754326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Use the 4</a:t>
            </a:r>
            <a:r>
              <a:rPr lang="en-US" altLang="zh-TW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order </a:t>
            </a:r>
            <a:r>
              <a:rPr lang="en-US" altLang="zh-TW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Runge-Kutta</a:t>
            </a:r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method to iterate the time-dependent governing equations</a:t>
            </a:r>
          </a:p>
          <a:p>
            <a:pPr algn="ctr"/>
            <a:endParaRPr lang="en-US" altLang="zh-TW" dirty="0" smtClean="0">
              <a:solidFill>
                <a:srgbClr val="C00000"/>
              </a:solidFill>
            </a:endParaRPr>
          </a:p>
          <a:p>
            <a:pPr algn="ctr"/>
            <a:endParaRPr lang="en-US" altLang="zh-TW" dirty="0" smtClean="0">
              <a:solidFill>
                <a:srgbClr val="C0000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692643" y="1506023"/>
            <a:ext cx="2667000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Set the initial conditions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692643" y="2094878"/>
            <a:ext cx="2667000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Initialize the useful arrays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4833312" y="6116281"/>
            <a:ext cx="2676441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output the potential </a:t>
            </a:r>
          </a:p>
        </p:txBody>
      </p:sp>
      <p:sp>
        <p:nvSpPr>
          <p:cNvPr id="10" name="菱形 9"/>
          <p:cNvSpPr/>
          <p:nvPr/>
        </p:nvSpPr>
        <p:spPr>
          <a:xfrm>
            <a:off x="1145995" y="3356316"/>
            <a:ext cx="2793884" cy="961256"/>
          </a:xfrm>
          <a:prstGeom prst="diamond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Programmed stop or not</a:t>
            </a:r>
            <a:endParaRPr lang="zh-TW" alt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直線接點 12"/>
          <p:cNvCxnSpPr/>
          <p:nvPr/>
        </p:nvCxnSpPr>
        <p:spPr>
          <a:xfrm>
            <a:off x="3511031" y="2787989"/>
            <a:ext cx="3600000" cy="0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7111031" y="2817136"/>
            <a:ext cx="0" cy="2160000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 flipH="1" flipV="1">
            <a:off x="2072466" y="4191153"/>
            <a:ext cx="2138" cy="1845226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arrow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6166812" y="5067660"/>
            <a:ext cx="0" cy="1001687"/>
          </a:xfrm>
          <a:prstGeom prst="line">
            <a:avLst/>
          </a:prstGeom>
          <a:ln w="254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707844" y="6036379"/>
            <a:ext cx="2667000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End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1493419" y="4882994"/>
            <a:ext cx="689722" cy="369332"/>
          </a:xfrm>
          <a:prstGeom prst="rect">
            <a:avLst/>
          </a:prstGeom>
          <a:noFill/>
          <a:ln w="2540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Yes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2357850" y="3000372"/>
            <a:ext cx="1869550" cy="369332"/>
          </a:xfrm>
          <a:prstGeom prst="rect">
            <a:avLst/>
          </a:prstGeom>
          <a:noFill/>
          <a:ln w="25400" cap="rnd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No   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TW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zh-TW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zh-TW" i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dt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4804713" y="4634041"/>
            <a:ext cx="1389897" cy="369332"/>
          </a:xfrm>
          <a:prstGeom prst="rect">
            <a:avLst/>
          </a:prstGeom>
          <a:noFill/>
          <a:ln w="2540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Main loop</a:t>
            </a:r>
          </a:p>
        </p:txBody>
      </p:sp>
      <p:cxnSp>
        <p:nvCxnSpPr>
          <p:cNvPr id="35" name="直線接點 34"/>
          <p:cNvCxnSpPr/>
          <p:nvPr/>
        </p:nvCxnSpPr>
        <p:spPr>
          <a:xfrm>
            <a:off x="5026143" y="1875355"/>
            <a:ext cx="0" cy="214122"/>
          </a:xfrm>
          <a:prstGeom prst="line">
            <a:avLst/>
          </a:prstGeom>
          <a:ln w="25400" cap="rnd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 flipH="1">
            <a:off x="3500014" y="4988602"/>
            <a:ext cx="3600000" cy="0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/>
          <p:nvPr/>
        </p:nvCxnSpPr>
        <p:spPr>
          <a:xfrm flipH="1" flipV="1">
            <a:off x="2606373" y="4352752"/>
            <a:ext cx="865799" cy="624384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>
          <a:xfrm flipV="1">
            <a:off x="2688490" y="2799577"/>
            <a:ext cx="783682" cy="493932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>
            <a:off x="5026143" y="2464210"/>
            <a:ext cx="0" cy="324000"/>
          </a:xfrm>
          <a:prstGeom prst="line">
            <a:avLst/>
          </a:prstGeom>
          <a:ln w="25400" cap="rnd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对象 25"/>
          <p:cNvGraphicFramePr>
            <a:graphicFrameLocks noChangeAspect="1"/>
          </p:cNvGraphicFramePr>
          <p:nvPr/>
        </p:nvGraphicFramePr>
        <p:xfrm>
          <a:off x="5181328" y="4173706"/>
          <a:ext cx="674721" cy="369110"/>
        </p:xfrm>
        <a:graphic>
          <a:graphicData uri="http://schemas.openxmlformats.org/presentationml/2006/ole">
            <p:oleObj spid="_x0000_s3075" name="Equation" r:id="rId3" imgW="279360" imgH="203040" progId="Equation.DSMT4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27120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Flow chart of numerical approach of FTLE  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081846" y="2920842"/>
            <a:ext cx="2667000" cy="1754326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Use the 4</a:t>
            </a:r>
            <a:r>
              <a:rPr lang="en-US" altLang="zh-TW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order </a:t>
            </a:r>
            <a:r>
              <a:rPr lang="en-US" altLang="zh-TW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Runge-Kutta</a:t>
            </a:r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method to iterate the time-dependent governing equations</a:t>
            </a:r>
          </a:p>
          <a:p>
            <a:pPr algn="ctr"/>
            <a:endParaRPr lang="en-US" altLang="zh-TW" dirty="0" smtClean="0">
              <a:solidFill>
                <a:srgbClr val="C00000"/>
              </a:solidFill>
            </a:endParaRPr>
          </a:p>
          <a:p>
            <a:pPr algn="ctr"/>
            <a:endParaRPr lang="en-US" altLang="zh-TW" dirty="0" smtClean="0">
              <a:solidFill>
                <a:srgbClr val="C0000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692643" y="1506023"/>
            <a:ext cx="2667000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Set the initial conditions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692643" y="2094878"/>
            <a:ext cx="2667000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Initialize the useful arrays</a:t>
            </a:r>
          </a:p>
        </p:txBody>
      </p:sp>
      <p:sp>
        <p:nvSpPr>
          <p:cNvPr id="10" name="菱形 9"/>
          <p:cNvSpPr/>
          <p:nvPr/>
        </p:nvSpPr>
        <p:spPr>
          <a:xfrm>
            <a:off x="1145995" y="3356316"/>
            <a:ext cx="2793884" cy="961256"/>
          </a:xfrm>
          <a:prstGeom prst="diamond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If  t=</a:t>
            </a:r>
            <a:r>
              <a:rPr lang="el-GR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zh-TW" alt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直線接點 12"/>
          <p:cNvCxnSpPr/>
          <p:nvPr/>
        </p:nvCxnSpPr>
        <p:spPr>
          <a:xfrm>
            <a:off x="3511031" y="2787989"/>
            <a:ext cx="3600000" cy="0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7111031" y="2817136"/>
            <a:ext cx="0" cy="2160000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 flipH="1" flipV="1">
            <a:off x="2072466" y="4191153"/>
            <a:ext cx="2138" cy="1845226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arrow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1493419" y="4882994"/>
            <a:ext cx="689722" cy="369332"/>
          </a:xfrm>
          <a:prstGeom prst="rect">
            <a:avLst/>
          </a:prstGeom>
          <a:noFill/>
          <a:ln w="2540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Yes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2357850" y="3000372"/>
            <a:ext cx="1869550" cy="369332"/>
          </a:xfrm>
          <a:prstGeom prst="rect">
            <a:avLst/>
          </a:prstGeom>
          <a:noFill/>
          <a:ln w="25400" cap="rnd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No   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TW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zh-TW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zh-TW" i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dt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4804713" y="4634041"/>
            <a:ext cx="1389897" cy="369332"/>
          </a:xfrm>
          <a:prstGeom prst="rect">
            <a:avLst/>
          </a:prstGeom>
          <a:noFill/>
          <a:ln w="2540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Main loop</a:t>
            </a:r>
          </a:p>
        </p:txBody>
      </p:sp>
      <p:cxnSp>
        <p:nvCxnSpPr>
          <p:cNvPr id="35" name="直線接點 34"/>
          <p:cNvCxnSpPr/>
          <p:nvPr/>
        </p:nvCxnSpPr>
        <p:spPr>
          <a:xfrm>
            <a:off x="5026143" y="1875355"/>
            <a:ext cx="0" cy="214122"/>
          </a:xfrm>
          <a:prstGeom prst="line">
            <a:avLst/>
          </a:prstGeom>
          <a:ln w="25400" cap="rnd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 flipH="1">
            <a:off x="3500014" y="4988602"/>
            <a:ext cx="3600000" cy="0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/>
          <p:nvPr/>
        </p:nvCxnSpPr>
        <p:spPr>
          <a:xfrm flipH="1" flipV="1">
            <a:off x="2606373" y="4352752"/>
            <a:ext cx="865799" cy="624384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>
          <a:xfrm flipV="1">
            <a:off x="2688490" y="2799577"/>
            <a:ext cx="783682" cy="493932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>
            <a:off x="5026143" y="2464210"/>
            <a:ext cx="0" cy="324000"/>
          </a:xfrm>
          <a:prstGeom prst="line">
            <a:avLst/>
          </a:prstGeom>
          <a:ln w="25400" cap="rnd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4863526" y="4102674"/>
          <a:ext cx="1409700" cy="415925"/>
        </p:xfrm>
        <a:graphic>
          <a:graphicData uri="http://schemas.openxmlformats.org/presentationml/2006/ole">
            <p:oleObj spid="_x0000_s4099" name="Equation" r:id="rId3" imgW="583920" imgH="228600" progId="Equation.DSMT4">
              <p:embed/>
            </p:oleObj>
          </a:graphicData>
        </a:graphic>
      </p:graphicFrame>
      <p:sp>
        <p:nvSpPr>
          <p:cNvPr id="28" name="文字方塊 8"/>
          <p:cNvSpPr txBox="1"/>
          <p:nvPr/>
        </p:nvSpPr>
        <p:spPr>
          <a:xfrm>
            <a:off x="0" y="6093583"/>
            <a:ext cx="3798366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Calculate the FTLE</a:t>
            </a:r>
          </a:p>
        </p:txBody>
      </p:sp>
      <p:cxnSp>
        <p:nvCxnSpPr>
          <p:cNvPr id="29" name="直線接點 36"/>
          <p:cNvCxnSpPr/>
          <p:nvPr/>
        </p:nvCxnSpPr>
        <p:spPr>
          <a:xfrm flipH="1" flipV="1">
            <a:off x="437745" y="1731523"/>
            <a:ext cx="1" cy="4328809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12"/>
          <p:cNvCxnSpPr/>
          <p:nvPr/>
        </p:nvCxnSpPr>
        <p:spPr>
          <a:xfrm>
            <a:off x="437745" y="1702340"/>
            <a:ext cx="3258765" cy="29183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241259" y="5379395"/>
            <a:ext cx="37092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We should use the potential we have </a:t>
            </a:r>
          </a:p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already got . 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120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687015" y="656956"/>
            <a:ext cx="7886700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The </a:t>
            </a:r>
            <a:r>
              <a:rPr lang="en-US" altLang="zh-TW" sz="3300" dirty="0" smtClean="0">
                <a:latin typeface="Times New Roman" pitchFamily="18" charset="0"/>
                <a:ea typeface="+mj-ea"/>
                <a:cs typeface="Times New Roman" pitchFamily="18" charset="0"/>
              </a:rPr>
              <a:t>contour of </a:t>
            </a:r>
            <a:r>
              <a:rPr kumimoji="0" lang="en-US" altLang="zh-TW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FTLE  </a:t>
            </a:r>
            <a:endParaRPr kumimoji="0" lang="zh-TW" altLang="en-US" sz="3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123" name="Picture 3" descr="E:\迅雷下载\codes\ftleb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5139" y="1302288"/>
            <a:ext cx="6371619" cy="4778714"/>
          </a:xfrm>
          <a:prstGeom prst="rect">
            <a:avLst/>
          </a:prstGeom>
          <a:noFill/>
        </p:spPr>
      </p:pic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1439694" y="2996119"/>
          <a:ext cx="389106" cy="603115"/>
        </p:xfrm>
        <a:graphic>
          <a:graphicData uri="http://schemas.openxmlformats.org/presentationml/2006/ole">
            <p:oleObj spid="_x0000_s5124" name="Equation" r:id="rId4" imgW="126720" imgH="228600" progId="Equation.DSMT4">
              <p:embed/>
            </p:oleObj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310198" y="5813459"/>
          <a:ext cx="261937" cy="558158"/>
        </p:xfrm>
        <a:graphic>
          <a:graphicData uri="http://schemas.openxmlformats.org/presentationml/2006/ole">
            <p:oleObj spid="_x0000_s5125" name="Equation" r:id="rId5" imgW="126720" imgH="203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2463" y="365126"/>
            <a:ext cx="7886700" cy="1325563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Flow chart of numerical approach of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Poincaré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081846" y="2920842"/>
            <a:ext cx="2667000" cy="1477328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Use the PIC method to iterate the time-dependent governing equations</a:t>
            </a:r>
          </a:p>
          <a:p>
            <a:pPr algn="ctr"/>
            <a:endParaRPr lang="en-US" altLang="zh-TW" dirty="0" smtClean="0">
              <a:solidFill>
                <a:srgbClr val="C00000"/>
              </a:solidFill>
            </a:endParaRPr>
          </a:p>
          <a:p>
            <a:pPr algn="ctr"/>
            <a:endParaRPr lang="en-US" altLang="zh-TW" dirty="0" smtClean="0">
              <a:solidFill>
                <a:srgbClr val="C0000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692643" y="1506023"/>
            <a:ext cx="2667000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Set the initial conditions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692643" y="2094878"/>
            <a:ext cx="2667000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Initialize the useful arrays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4833312" y="6116281"/>
            <a:ext cx="2676441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output the </a:t>
            </a:r>
            <a:r>
              <a:rPr lang="en-US" altLang="zh-TW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Poincaré</a:t>
            </a:r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plot </a:t>
            </a:r>
          </a:p>
        </p:txBody>
      </p:sp>
      <p:sp>
        <p:nvSpPr>
          <p:cNvPr id="10" name="菱形 9"/>
          <p:cNvSpPr/>
          <p:nvPr/>
        </p:nvSpPr>
        <p:spPr>
          <a:xfrm>
            <a:off x="1145995" y="3356316"/>
            <a:ext cx="2793884" cy="961256"/>
          </a:xfrm>
          <a:prstGeom prst="diamond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Programmed stop or not</a:t>
            </a:r>
            <a:endParaRPr lang="zh-TW" alt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直線接點 12"/>
          <p:cNvCxnSpPr/>
          <p:nvPr/>
        </p:nvCxnSpPr>
        <p:spPr>
          <a:xfrm>
            <a:off x="3511031" y="2787989"/>
            <a:ext cx="3600000" cy="0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7111031" y="2817136"/>
            <a:ext cx="0" cy="2160000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 flipH="1" flipV="1">
            <a:off x="2072466" y="4191153"/>
            <a:ext cx="2138" cy="1845226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arrow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6166812" y="5067660"/>
            <a:ext cx="0" cy="1001687"/>
          </a:xfrm>
          <a:prstGeom prst="line">
            <a:avLst/>
          </a:prstGeom>
          <a:ln w="254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707844" y="6036379"/>
            <a:ext cx="2667000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End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1493419" y="4882994"/>
            <a:ext cx="689722" cy="369332"/>
          </a:xfrm>
          <a:prstGeom prst="rect">
            <a:avLst/>
          </a:prstGeom>
          <a:noFill/>
          <a:ln w="2540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Yes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2357850" y="3000372"/>
            <a:ext cx="1869550" cy="369332"/>
          </a:xfrm>
          <a:prstGeom prst="rect">
            <a:avLst/>
          </a:prstGeom>
          <a:noFill/>
          <a:ln w="25400" cap="rnd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No   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TW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zh-TW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zh-TW" i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dt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4804713" y="4634041"/>
            <a:ext cx="1389897" cy="369332"/>
          </a:xfrm>
          <a:prstGeom prst="rect">
            <a:avLst/>
          </a:prstGeom>
          <a:noFill/>
          <a:ln w="2540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Main loop</a:t>
            </a:r>
          </a:p>
        </p:txBody>
      </p:sp>
      <p:cxnSp>
        <p:nvCxnSpPr>
          <p:cNvPr id="35" name="直線接點 34"/>
          <p:cNvCxnSpPr/>
          <p:nvPr/>
        </p:nvCxnSpPr>
        <p:spPr>
          <a:xfrm>
            <a:off x="5026143" y="1875355"/>
            <a:ext cx="0" cy="214122"/>
          </a:xfrm>
          <a:prstGeom prst="line">
            <a:avLst/>
          </a:prstGeom>
          <a:ln w="25400" cap="rnd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 flipH="1">
            <a:off x="3500014" y="4988602"/>
            <a:ext cx="3600000" cy="0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/>
          <p:nvPr/>
        </p:nvCxnSpPr>
        <p:spPr>
          <a:xfrm flipH="1" flipV="1">
            <a:off x="2606373" y="4352752"/>
            <a:ext cx="865799" cy="624384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>
          <a:xfrm flipV="1">
            <a:off x="2688490" y="2799577"/>
            <a:ext cx="783682" cy="493932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>
            <a:off x="5026143" y="2464210"/>
            <a:ext cx="0" cy="324000"/>
          </a:xfrm>
          <a:prstGeom prst="line">
            <a:avLst/>
          </a:prstGeom>
          <a:ln w="25400" cap="rnd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4375960" y="3900691"/>
          <a:ext cx="2116138" cy="368300"/>
        </p:xfrm>
        <a:graphic>
          <a:graphicData uri="http://schemas.openxmlformats.org/presentationml/2006/ole">
            <p:oleObj spid="_x0000_s6147" name="Equation" r:id="rId3" imgW="876240" imgH="203040" progId="Equation.DSMT4">
              <p:embed/>
            </p:oleObj>
          </a:graphicData>
        </a:graphic>
      </p:graphicFrame>
      <p:graphicFrame>
        <p:nvGraphicFramePr>
          <p:cNvPr id="25" name="对象 24"/>
          <p:cNvGraphicFramePr>
            <a:graphicFrameLocks noChangeAspect="1"/>
          </p:cNvGraphicFramePr>
          <p:nvPr/>
        </p:nvGraphicFramePr>
        <p:xfrm>
          <a:off x="6200573" y="5351158"/>
          <a:ext cx="1927145" cy="358978"/>
        </p:xfrm>
        <a:graphic>
          <a:graphicData uri="http://schemas.openxmlformats.org/presentationml/2006/ole">
            <p:oleObj spid="_x0000_s6148" name="Equation" r:id="rId4" imgW="1295280" imgH="241200" progId="Equation.DSMT4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27120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687015" y="656956"/>
            <a:ext cx="7886700" cy="1325563"/>
          </a:xfrm>
          <a:prstGeom prst="rect">
            <a:avLst/>
          </a:prstGeom>
        </p:spPr>
        <p:txBody>
          <a:bodyPr/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kumimoji="0" lang="en-US" altLang="zh-TW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The </a:t>
            </a:r>
            <a:r>
              <a:rPr lang="en-US" altLang="zh-TW" sz="3300" dirty="0" smtClean="0">
                <a:latin typeface="Times New Roman" pitchFamily="18" charset="0"/>
                <a:ea typeface="+mj-ea"/>
                <a:cs typeface="Times New Roman" pitchFamily="18" charset="0"/>
              </a:rPr>
              <a:t>kinetic </a:t>
            </a:r>
            <a:r>
              <a:rPr lang="en-US" altLang="zh-TW" sz="33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Poincaré</a:t>
            </a:r>
            <a:r>
              <a:rPr lang="en-US" altLang="zh-TW" sz="3300" dirty="0" smtClean="0">
                <a:latin typeface="Times New Roman" pitchFamily="18" charset="0"/>
                <a:ea typeface="+mj-ea"/>
                <a:cs typeface="Times New Roman" pitchFamily="18" charset="0"/>
              </a:rPr>
              <a:t> plot</a:t>
            </a:r>
            <a:endParaRPr kumimoji="0" lang="zh-TW" altLang="en-US" sz="3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1506" name="Picture 2" descr="E:\迅雷下载\codes\poincar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0315" y="1280403"/>
            <a:ext cx="7436796" cy="55775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2477714"/>
            <a:ext cx="78867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Thanks for your attention!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749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3790</TotalTime>
  <Words>233</Words>
  <Application>Microsoft Office PowerPoint</Application>
  <PresentationFormat>全屏显示(4:3)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1" baseType="lpstr">
      <vt:lpstr>Office 佈景主題</vt:lpstr>
      <vt:lpstr>Equation</vt:lpstr>
      <vt:lpstr>FTLE contour based on  O’Neil formulation and kinetic Poincaré  plot of PIC1D</vt:lpstr>
      <vt:lpstr>Normalized governing equations</vt:lpstr>
      <vt:lpstr>Initial conditions</vt:lpstr>
      <vt:lpstr>Flow chart of numerical approach of potential  </vt:lpstr>
      <vt:lpstr>Flow chart of numerical approach of FTLE  </vt:lpstr>
      <vt:lpstr>幻灯片 6</vt:lpstr>
      <vt:lpstr>Flow chart of numerical approach of Poincaré  </vt:lpstr>
      <vt:lpstr>幻灯片 8</vt:lpstr>
      <vt:lpstr>Thanks for your attention!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賴柏延</dc:creator>
  <cp:lastModifiedBy>czhao</cp:lastModifiedBy>
  <cp:revision>58</cp:revision>
  <dcterms:created xsi:type="dcterms:W3CDTF">2015-04-28T13:20:55Z</dcterms:created>
  <dcterms:modified xsi:type="dcterms:W3CDTF">2015-05-11T03:38:38Z</dcterms:modified>
</cp:coreProperties>
</file>