
<file path=[Content_Types].xml><?xml version="1.0" encoding="utf-8"?>
<Types xmlns="http://schemas.openxmlformats.org/package/2006/content-types">
  <Override PartName="/ppt/charts/colors1.xml" ContentType="application/vnd.ms-office.chartcolorstyle+xml"/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charts/style1.xml" ContentType="application/vnd.ms-office.chartstyl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20028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-112" y="-1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giov\Dropbox\Lavoro\MultiPinch\TensioniArgonIdrogeno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title>
      <c:tx>
        <c:rich>
          <a:bodyPr rot="0" spcFirstLastPara="1" vertOverflow="ellipsis" vert="horz" wrap="square" anchor="ctr" anchorCtr="1"/>
          <a:lstStyle/>
          <a:p>
            <a:pPr>
              <a:defRPr lang="it-IT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Tensione</a:t>
            </a:r>
            <a:r>
              <a:rPr lang="it-IT" baseline="0" dirty="0"/>
              <a:t> durante la fase steady state</a:t>
            </a:r>
            <a:endParaRPr lang="it-IT" dirty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Foglio1!$B$2</c:f>
              <c:strCache>
                <c:ptCount val="1"/>
                <c:pt idx="0">
                  <c:v>Vtop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Foglio1!$B$3:$B$10</c:f>
              <c:numCache>
                <c:formatCode>General</c:formatCode>
                <c:ptCount val="8"/>
                <c:pt idx="0">
                  <c:v>120.0</c:v>
                </c:pt>
                <c:pt idx="1">
                  <c:v>87.0</c:v>
                </c:pt>
                <c:pt idx="2">
                  <c:v>97.0</c:v>
                </c:pt>
                <c:pt idx="3">
                  <c:v>80.0</c:v>
                </c:pt>
                <c:pt idx="4">
                  <c:v>95.0</c:v>
                </c:pt>
                <c:pt idx="5">
                  <c:v>97.0</c:v>
                </c:pt>
                <c:pt idx="6">
                  <c:v>90.0</c:v>
                </c:pt>
                <c:pt idx="7">
                  <c:v>93.0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63-4A31-8BFC-BA246BED8BA2}"/>
            </c:ext>
          </c:extLst>
        </c:ser>
        <c:ser>
          <c:idx val="1"/>
          <c:order val="1"/>
          <c:tx>
            <c:strRef>
              <c:f>Foglio1!$C$2</c:f>
              <c:strCache>
                <c:ptCount val="1"/>
                <c:pt idx="0">
                  <c:v>Vanode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Foglio1!$C$3:$C$10</c:f>
              <c:numCache>
                <c:formatCode>General</c:formatCode>
                <c:ptCount val="8"/>
                <c:pt idx="0">
                  <c:v>133.0</c:v>
                </c:pt>
                <c:pt idx="1">
                  <c:v>160.0</c:v>
                </c:pt>
                <c:pt idx="2">
                  <c:v>148.0</c:v>
                </c:pt>
                <c:pt idx="3">
                  <c:v>134.0</c:v>
                </c:pt>
                <c:pt idx="4">
                  <c:v>139.0</c:v>
                </c:pt>
                <c:pt idx="5">
                  <c:v>142.0</c:v>
                </c:pt>
                <c:pt idx="6">
                  <c:v>156.0</c:v>
                </c:pt>
                <c:pt idx="7">
                  <c:v>146.0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63-4A31-8BFC-BA246BED8BA2}"/>
            </c:ext>
          </c:extLst>
        </c:ser>
        <c:ser>
          <c:idx val="2"/>
          <c:order val="2"/>
          <c:tx>
            <c:strRef>
              <c:f>Foglio1!$D$2</c:f>
              <c:strCache>
                <c:ptCount val="1"/>
                <c:pt idx="0">
                  <c:v>Vcathode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Foglio1!$D$3:$D$10</c:f>
              <c:numCache>
                <c:formatCode>General</c:formatCode>
                <c:ptCount val="8"/>
                <c:pt idx="0">
                  <c:v>-52.0</c:v>
                </c:pt>
                <c:pt idx="1">
                  <c:v>-100.0</c:v>
                </c:pt>
                <c:pt idx="2">
                  <c:v>-80.0</c:v>
                </c:pt>
                <c:pt idx="3">
                  <c:v>-80.0</c:v>
                </c:pt>
                <c:pt idx="4">
                  <c:v>-80.0</c:v>
                </c:pt>
                <c:pt idx="5">
                  <c:v>-80.0</c:v>
                </c:pt>
                <c:pt idx="6">
                  <c:v>-74.0</c:v>
                </c:pt>
                <c:pt idx="7">
                  <c:v>-80.0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63-4A31-8BFC-BA246BED8BA2}"/>
            </c:ext>
          </c:extLst>
        </c:ser>
        <c:ser>
          <c:idx val="3"/>
          <c:order val="3"/>
          <c:tx>
            <c:strRef>
              <c:f>Foglio1!$E$2</c:f>
              <c:strCache>
                <c:ptCount val="1"/>
                <c:pt idx="0">
                  <c:v>Vpf23U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Foglio1!$E$3:$E$10</c:f>
              <c:numCache>
                <c:formatCode>General</c:formatCode>
                <c:ptCount val="8"/>
                <c:pt idx="0">
                  <c:v>95.0</c:v>
                </c:pt>
                <c:pt idx="1">
                  <c:v>92.0</c:v>
                </c:pt>
                <c:pt idx="2">
                  <c:v>56.0</c:v>
                </c:pt>
                <c:pt idx="3">
                  <c:v>45.0</c:v>
                </c:pt>
                <c:pt idx="4">
                  <c:v>50.0</c:v>
                </c:pt>
                <c:pt idx="5">
                  <c:v>52.0</c:v>
                </c:pt>
                <c:pt idx="6">
                  <c:v>65.0</c:v>
                </c:pt>
                <c:pt idx="7">
                  <c:v>63.0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763-4A31-8BFC-BA246BED8BA2}"/>
            </c:ext>
          </c:extLst>
        </c:ser>
        <c:ser>
          <c:idx val="4"/>
          <c:order val="4"/>
          <c:tx>
            <c:strRef>
              <c:f>Foglio1!$F$2</c:f>
              <c:strCache>
                <c:ptCount val="1"/>
                <c:pt idx="0">
                  <c:v>Vpf23L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Foglio1!$F$3:$F$10</c:f>
              <c:numCache>
                <c:formatCode>General</c:formatCode>
                <c:ptCount val="8"/>
                <c:pt idx="0">
                  <c:v>-8.0</c:v>
                </c:pt>
                <c:pt idx="1">
                  <c:v>-24.0</c:v>
                </c:pt>
                <c:pt idx="2">
                  <c:v>-6.0</c:v>
                </c:pt>
                <c:pt idx="3">
                  <c:v>-10.0</c:v>
                </c:pt>
                <c:pt idx="4">
                  <c:v>-12.0</c:v>
                </c:pt>
                <c:pt idx="5">
                  <c:v>-10.0</c:v>
                </c:pt>
                <c:pt idx="6">
                  <c:v>-12.0</c:v>
                </c:pt>
                <c:pt idx="7">
                  <c:v>-14.0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763-4A31-8BFC-BA246BED8BA2}"/>
            </c:ext>
          </c:extLst>
        </c:ser>
        <c:ser>
          <c:idx val="5"/>
          <c:order val="5"/>
          <c:tx>
            <c:strRef>
              <c:f>Foglio1!$G$2</c:f>
              <c:strCache>
                <c:ptCount val="1"/>
                <c:pt idx="0">
                  <c:v>Vpf4U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Foglio1!$G$3:$G$10</c:f>
              <c:numCache>
                <c:formatCode>General</c:formatCode>
                <c:ptCount val="8"/>
                <c:pt idx="0">
                  <c:v>127.0</c:v>
                </c:pt>
                <c:pt idx="1">
                  <c:v>127.0</c:v>
                </c:pt>
                <c:pt idx="2">
                  <c:v>97.0</c:v>
                </c:pt>
                <c:pt idx="3">
                  <c:v>90.0</c:v>
                </c:pt>
                <c:pt idx="4">
                  <c:v>95.0</c:v>
                </c:pt>
                <c:pt idx="5">
                  <c:v>97.0</c:v>
                </c:pt>
                <c:pt idx="6">
                  <c:v>95.0</c:v>
                </c:pt>
                <c:pt idx="7">
                  <c:v>103.0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763-4A31-8BFC-BA246BED8BA2}"/>
            </c:ext>
          </c:extLst>
        </c:ser>
        <c:ser>
          <c:idx val="6"/>
          <c:order val="6"/>
          <c:tx>
            <c:strRef>
              <c:f>Foglio1!$H$2</c:f>
              <c:strCache>
                <c:ptCount val="1"/>
                <c:pt idx="0">
                  <c:v>Vpf4L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Foglio1!$H$3:$H$10</c:f>
              <c:numCache>
                <c:formatCode>General</c:formatCode>
                <c:ptCount val="8"/>
                <c:pt idx="0">
                  <c:v>0.0</c:v>
                </c:pt>
                <c:pt idx="1">
                  <c:v>-50.0</c:v>
                </c:pt>
                <c:pt idx="2">
                  <c:v>-42.0</c:v>
                </c:pt>
                <c:pt idx="3">
                  <c:v>-40.0</c:v>
                </c:pt>
                <c:pt idx="4">
                  <c:v>-41.0</c:v>
                </c:pt>
                <c:pt idx="5">
                  <c:v>-37.0</c:v>
                </c:pt>
                <c:pt idx="6">
                  <c:v>-34.0</c:v>
                </c:pt>
                <c:pt idx="7">
                  <c:v>-38.0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763-4A31-8BFC-BA246BED8BA2}"/>
            </c:ext>
          </c:extLst>
        </c:ser>
        <c:ser>
          <c:idx val="7"/>
          <c:order val="7"/>
          <c:tx>
            <c:strRef>
              <c:f>Foglio1!$I$2</c:f>
              <c:strCache>
                <c:ptCount val="1"/>
                <c:pt idx="0">
                  <c:v>Vbottom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954.0</c:v>
                </c:pt>
                <c:pt idx="1">
                  <c:v>967.0</c:v>
                </c:pt>
                <c:pt idx="2">
                  <c:v>969.0</c:v>
                </c:pt>
                <c:pt idx="3">
                  <c:v>970.0</c:v>
                </c:pt>
                <c:pt idx="4">
                  <c:v>974.0</c:v>
                </c:pt>
                <c:pt idx="5">
                  <c:v>977.0</c:v>
                </c:pt>
                <c:pt idx="6">
                  <c:v>978.0</c:v>
                </c:pt>
                <c:pt idx="7">
                  <c:v>975.0</c:v>
                </c:pt>
              </c:numCache>
            </c:numRef>
          </c:cat>
          <c:val>
            <c:numRef>
              <c:f>Foglio1!$I$3:$I$10</c:f>
              <c:numCache>
                <c:formatCode>General</c:formatCode>
                <c:ptCount val="8"/>
                <c:pt idx="0">
                  <c:v>-15.0</c:v>
                </c:pt>
                <c:pt idx="1">
                  <c:v>-75.0</c:v>
                </c:pt>
                <c:pt idx="2">
                  <c:v>-59.0</c:v>
                </c:pt>
                <c:pt idx="3">
                  <c:v>-70.0</c:v>
                </c:pt>
                <c:pt idx="4">
                  <c:v>-56.0</c:v>
                </c:pt>
                <c:pt idx="5">
                  <c:v>-49.0</c:v>
                </c:pt>
                <c:pt idx="6">
                  <c:v>-38.0</c:v>
                </c:pt>
                <c:pt idx="7">
                  <c:v>-45.0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763-4A31-8BFC-BA246BED8BA2}"/>
            </c:ext>
          </c:extLst>
        </c:ser>
        <c:dLbls/>
        <c:marker val="1"/>
        <c:axId val="718790808"/>
        <c:axId val="718574984"/>
      </c:lineChart>
      <c:catAx>
        <c:axId val="71879080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8574984"/>
        <c:crossesAt val="-150.0"/>
        <c:auto val="1"/>
        <c:lblAlgn val="ctr"/>
        <c:lblOffset val="100"/>
      </c:catAx>
      <c:valAx>
        <c:axId val="7185749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879080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886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3904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2334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06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3363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123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5380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347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5533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0076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121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C9D5-8EE4-429D-AFD7-37463A331CEB}" type="datetimeFigureOut">
              <a:rPr lang="it-IT" smtClean="0"/>
              <a:pPr/>
              <a:t>2/16/18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D9B8-F027-4724-B8E9-C855F0812ECD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7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8AAE9632-53D7-4BE9-B468-5B1C8BA76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06637"/>
          </a:xfrm>
        </p:spPr>
        <p:txBody>
          <a:bodyPr/>
          <a:lstStyle/>
          <a:p>
            <a:r>
              <a:rPr lang="it-IT" dirty="0"/>
              <a:t>Campo elettrico </a:t>
            </a:r>
            <a:r>
              <a:rPr lang="it-IT" dirty="0" err="1"/>
              <a:t>Proto-Sphera Fase1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7206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5FCF8E87-D6C6-4FB3-9550-9F1989507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Steady state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83079A27-7062-4538-A557-66DD49928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3647"/>
            <a:ext cx="7886700" cy="4563316"/>
          </a:xfrm>
        </p:spPr>
        <p:txBody>
          <a:bodyPr/>
          <a:lstStyle/>
          <a:p>
            <a:r>
              <a:rPr lang="it-IT" dirty="0"/>
              <a:t>Si è usata una sola palette dei colori per tutte le scariche in modo da poterle confrontare:</a:t>
            </a:r>
          </a:p>
          <a:p>
            <a:pPr marL="457200" lvl="1" indent="0">
              <a:buNone/>
            </a:pPr>
            <a:r>
              <a:rPr lang="it-IT" dirty="0"/>
              <a:t>[-100 </a:t>
            </a:r>
            <a:r>
              <a:rPr lang="it-IT" dirty="0">
                <a:sym typeface="Wingdings" panose="05000000000000000000" pitchFamily="2" charset="2"/>
              </a:rPr>
              <a:t> 160]</a:t>
            </a:r>
            <a:endParaRPr lang="it-IT" dirty="0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E1E15779-6683-41BF-9BF9-BB42B89F5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0449783"/>
              </p:ext>
            </p:extLst>
          </p:nvPr>
        </p:nvGraphicFramePr>
        <p:xfrm>
          <a:off x="914400" y="2939210"/>
          <a:ext cx="7600950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1075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92AB10A8-C0BC-4C62-A591-51FA3F95D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0628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540A47A8-F283-4393-8622-237198092FF0}"/>
              </a:ext>
            </a:extLst>
          </p:cNvPr>
          <p:cNvSpPr txBox="1"/>
          <p:nvPr/>
        </p:nvSpPr>
        <p:spPr>
          <a:xfrm>
            <a:off x="2850776" y="29045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954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120</a:t>
            </a:r>
          </a:p>
          <a:p>
            <a:r>
              <a:rPr lang="it-IT" dirty="0" err="1"/>
              <a:t>Vanode</a:t>
            </a:r>
            <a:r>
              <a:rPr lang="it-IT" dirty="0"/>
              <a:t> = 133</a:t>
            </a:r>
          </a:p>
          <a:p>
            <a:r>
              <a:rPr lang="it-IT" dirty="0" err="1"/>
              <a:t>Vcathode</a:t>
            </a:r>
            <a:r>
              <a:rPr lang="it-IT" dirty="0"/>
              <a:t> = -52</a:t>
            </a:r>
          </a:p>
          <a:p>
            <a:r>
              <a:rPr lang="it-IT" dirty="0"/>
              <a:t>Vpf23U = 95</a:t>
            </a:r>
          </a:p>
          <a:p>
            <a:r>
              <a:rPr lang="it-IT" dirty="0"/>
              <a:t>Vpf23L = -8</a:t>
            </a:r>
          </a:p>
          <a:p>
            <a:r>
              <a:rPr lang="it-IT" dirty="0"/>
              <a:t>Vpf4U = 127</a:t>
            </a:r>
          </a:p>
          <a:p>
            <a:r>
              <a:rPr lang="it-IT" dirty="0"/>
              <a:t>Vpf4L = -0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-15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83C59F89-CB1B-4B70-AB9A-05EAB1E19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263" y="0"/>
            <a:ext cx="3853206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5CDA4765-9790-4E3F-9529-4DF4D7D5D303}"/>
              </a:ext>
            </a:extLst>
          </p:cNvPr>
          <p:cNvSpPr txBox="1"/>
          <p:nvPr/>
        </p:nvSpPr>
        <p:spPr>
          <a:xfrm>
            <a:off x="7325958" y="290456"/>
            <a:ext cx="170950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967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87</a:t>
            </a:r>
          </a:p>
          <a:p>
            <a:r>
              <a:rPr lang="it-IT" dirty="0" err="1"/>
              <a:t>Vanode</a:t>
            </a:r>
            <a:r>
              <a:rPr lang="it-IT" dirty="0"/>
              <a:t> = 160</a:t>
            </a:r>
          </a:p>
          <a:p>
            <a:r>
              <a:rPr lang="it-IT" dirty="0" err="1"/>
              <a:t>Vcathode</a:t>
            </a:r>
            <a:r>
              <a:rPr lang="it-IT" dirty="0"/>
              <a:t> = -100</a:t>
            </a:r>
          </a:p>
          <a:p>
            <a:r>
              <a:rPr lang="it-IT" dirty="0"/>
              <a:t>Vpf23U = 92</a:t>
            </a:r>
          </a:p>
          <a:p>
            <a:r>
              <a:rPr lang="it-IT" dirty="0"/>
              <a:t>Vpf23L = -24</a:t>
            </a:r>
          </a:p>
          <a:p>
            <a:r>
              <a:rPr lang="it-IT" dirty="0"/>
              <a:t>Vpf4U = 127</a:t>
            </a:r>
          </a:p>
          <a:p>
            <a:r>
              <a:rPr lang="it-IT" dirty="0"/>
              <a:t>Vpf4L = -50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-75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228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3E810395-4BDE-4EE7-A34A-284D4EAC6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3106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327E6813-BB32-444A-9261-4D7B366EF8D2}"/>
              </a:ext>
            </a:extLst>
          </p:cNvPr>
          <p:cNvSpPr txBox="1"/>
          <p:nvPr/>
        </p:nvSpPr>
        <p:spPr>
          <a:xfrm>
            <a:off x="2850776" y="22591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969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97</a:t>
            </a:r>
          </a:p>
          <a:p>
            <a:r>
              <a:rPr lang="it-IT" dirty="0" err="1"/>
              <a:t>Vanode</a:t>
            </a:r>
            <a:r>
              <a:rPr lang="it-IT" dirty="0"/>
              <a:t> = 148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56</a:t>
            </a:r>
          </a:p>
          <a:p>
            <a:r>
              <a:rPr lang="it-IT" dirty="0"/>
              <a:t>Vpf23L = -6</a:t>
            </a:r>
          </a:p>
          <a:p>
            <a:r>
              <a:rPr lang="it-IT" dirty="0"/>
              <a:t>Vpf4U = 97</a:t>
            </a:r>
          </a:p>
          <a:p>
            <a:r>
              <a:rPr lang="it-IT" dirty="0"/>
              <a:t>Vpf4L = -42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-59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662CB406-AA2A-4DFD-B5B0-4D0B32C5C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39" y="0"/>
            <a:ext cx="3746417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C769210C-92D7-4F60-B45D-326C53E294F6}"/>
              </a:ext>
            </a:extLst>
          </p:cNvPr>
          <p:cNvSpPr txBox="1"/>
          <p:nvPr/>
        </p:nvSpPr>
        <p:spPr>
          <a:xfrm>
            <a:off x="7498080" y="225911"/>
            <a:ext cx="1657033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970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80</a:t>
            </a:r>
          </a:p>
          <a:p>
            <a:r>
              <a:rPr lang="it-IT" dirty="0" err="1"/>
              <a:t>Vanode</a:t>
            </a:r>
            <a:r>
              <a:rPr lang="it-IT" dirty="0"/>
              <a:t> = 134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45</a:t>
            </a:r>
          </a:p>
          <a:p>
            <a:r>
              <a:rPr lang="it-IT" dirty="0"/>
              <a:t>Vpf23L = -10</a:t>
            </a:r>
          </a:p>
          <a:p>
            <a:r>
              <a:rPr lang="it-IT" dirty="0"/>
              <a:t>Vpf4U = 90</a:t>
            </a:r>
          </a:p>
          <a:p>
            <a:r>
              <a:rPr lang="it-IT" dirty="0"/>
              <a:t>Vpf4L = -40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-70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9973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F438F5F0-DEC1-4024-80C6-957F19C97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D079BBEA-A121-4C4D-8DB9-E3C5E6832D1F}"/>
              </a:ext>
            </a:extLst>
          </p:cNvPr>
          <p:cNvSpPr txBox="1"/>
          <p:nvPr/>
        </p:nvSpPr>
        <p:spPr>
          <a:xfrm>
            <a:off x="2829261" y="24742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33C7AB38-43C6-4B0F-BB80-9B36DE29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3765176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D42F5FC-F4B8-42A3-B122-5303ADCD8E55}"/>
              </a:ext>
            </a:extLst>
          </p:cNvPr>
          <p:cNvSpPr txBox="1"/>
          <p:nvPr/>
        </p:nvSpPr>
        <p:spPr>
          <a:xfrm>
            <a:off x="7390504" y="24742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977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97</a:t>
            </a:r>
          </a:p>
          <a:p>
            <a:r>
              <a:rPr lang="it-IT" dirty="0" err="1"/>
              <a:t>Vanode</a:t>
            </a:r>
            <a:r>
              <a:rPr lang="it-IT" dirty="0"/>
              <a:t> = 142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52</a:t>
            </a:r>
          </a:p>
          <a:p>
            <a:r>
              <a:rPr lang="it-IT" dirty="0"/>
              <a:t>Vpf23L = -10</a:t>
            </a:r>
          </a:p>
          <a:p>
            <a:r>
              <a:rPr lang="it-IT" dirty="0"/>
              <a:t>Vpf4U = 97</a:t>
            </a:r>
          </a:p>
          <a:p>
            <a:r>
              <a:rPr lang="it-IT" dirty="0"/>
              <a:t>Vpf4L = -37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-49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091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D7CC5527-D15D-4E2C-9AC4-63E3087D0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60261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90A41C3B-D739-489E-B1C9-8D9E7F963BE1}"/>
              </a:ext>
            </a:extLst>
          </p:cNvPr>
          <p:cNvSpPr txBox="1"/>
          <p:nvPr/>
        </p:nvSpPr>
        <p:spPr>
          <a:xfrm>
            <a:off x="2850776" y="26894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978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90</a:t>
            </a:r>
          </a:p>
          <a:p>
            <a:r>
              <a:rPr lang="it-IT" dirty="0" err="1"/>
              <a:t>Vanode</a:t>
            </a:r>
            <a:r>
              <a:rPr lang="it-IT" dirty="0"/>
              <a:t> = 156</a:t>
            </a:r>
          </a:p>
          <a:p>
            <a:r>
              <a:rPr lang="it-IT" dirty="0" err="1"/>
              <a:t>Vcathode</a:t>
            </a:r>
            <a:r>
              <a:rPr lang="it-IT" dirty="0"/>
              <a:t> = -74</a:t>
            </a:r>
          </a:p>
          <a:p>
            <a:r>
              <a:rPr lang="it-IT" dirty="0"/>
              <a:t>Vpf23U = 65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-34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-38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138B635C-FC75-4630-A21D-8E19C4407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112" y="0"/>
            <a:ext cx="3792071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A1E3EDAB-27AA-49D2-809C-455FC675BCBC}"/>
              </a:ext>
            </a:extLst>
          </p:cNvPr>
          <p:cNvSpPr txBox="1"/>
          <p:nvPr/>
        </p:nvSpPr>
        <p:spPr>
          <a:xfrm>
            <a:off x="7422776" y="26894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985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93</a:t>
            </a:r>
          </a:p>
          <a:p>
            <a:r>
              <a:rPr lang="it-IT" dirty="0" err="1"/>
              <a:t>Vanode</a:t>
            </a:r>
            <a:r>
              <a:rPr lang="it-IT" dirty="0"/>
              <a:t> = 146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63</a:t>
            </a:r>
          </a:p>
          <a:p>
            <a:r>
              <a:rPr lang="it-IT" dirty="0"/>
              <a:t>Vpf23L = -14</a:t>
            </a:r>
          </a:p>
          <a:p>
            <a:r>
              <a:rPr lang="it-IT" dirty="0"/>
              <a:t>Vpf4U = 103</a:t>
            </a:r>
          </a:p>
          <a:p>
            <a:r>
              <a:rPr lang="it-IT" dirty="0"/>
              <a:t>Vpf4L = -38</a:t>
            </a:r>
          </a:p>
          <a:p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-45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8800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6727075A-4258-4CB3-A84A-0D7319A7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Breakdown 974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D0CA334A-51FA-423E-AC77-1F0803B5F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Nella prima diapositiva che segue la palette dei colori è stata impostata in modo proporzionale.</a:t>
            </a:r>
          </a:p>
          <a:p>
            <a:pPr lvl="1"/>
            <a:r>
              <a:rPr lang="it-IT" dirty="0"/>
              <a:t>[-130 </a:t>
            </a:r>
            <a:r>
              <a:rPr lang="it-IT" dirty="0">
                <a:sym typeface="Wingdings" panose="05000000000000000000" pitchFamily="2" charset="2"/>
              </a:rPr>
              <a:t> 208] per quella con il breakdown</a:t>
            </a:r>
          </a:p>
          <a:p>
            <a:pPr lvl="1"/>
            <a:r>
              <a:rPr lang="it-IT" dirty="0">
                <a:sym typeface="Wingdings" panose="05000000000000000000" pitchFamily="2" charset="2"/>
              </a:rPr>
              <a:t>[-100  160] per quella in steady state</a:t>
            </a:r>
            <a:endParaRPr lang="it-IT" dirty="0"/>
          </a:p>
          <a:p>
            <a:r>
              <a:rPr lang="it-IT" dirty="0"/>
              <a:t>Nella seconda diapositiva si è usata la stessa palette dei colori: [-130 </a:t>
            </a:r>
            <a:r>
              <a:rPr lang="it-IT" dirty="0">
                <a:sym typeface="Wingdings" panose="05000000000000000000" pitchFamily="2" charset="2"/>
              </a:rPr>
              <a:t> 208]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6333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ABC09137-3EBF-4A87-90CD-2CBDA9AF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78167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421EF11-388D-4434-BD8B-18EB59B0F913}"/>
              </a:ext>
            </a:extLst>
          </p:cNvPr>
          <p:cNvSpPr txBox="1"/>
          <p:nvPr/>
        </p:nvSpPr>
        <p:spPr>
          <a:xfrm>
            <a:off x="2883049" y="258184"/>
            <a:ext cx="170950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breakdown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154</a:t>
            </a:r>
          </a:p>
          <a:p>
            <a:r>
              <a:rPr lang="it-IT" dirty="0" err="1"/>
              <a:t>Vanode</a:t>
            </a:r>
            <a:r>
              <a:rPr lang="it-IT" dirty="0"/>
              <a:t> = 205</a:t>
            </a:r>
          </a:p>
          <a:p>
            <a:r>
              <a:rPr lang="it-IT" dirty="0" err="1"/>
              <a:t>Vcathode</a:t>
            </a:r>
            <a:r>
              <a:rPr lang="it-IT" dirty="0"/>
              <a:t> = -110</a:t>
            </a:r>
          </a:p>
          <a:p>
            <a:r>
              <a:rPr lang="it-IT" dirty="0"/>
              <a:t>Vpf23U = 114</a:t>
            </a:r>
          </a:p>
          <a:p>
            <a:r>
              <a:rPr lang="it-IT" dirty="0"/>
              <a:t>Vpf23L = -29</a:t>
            </a:r>
          </a:p>
          <a:p>
            <a:r>
              <a:rPr lang="it-IT" dirty="0"/>
              <a:t>Vpf4U = 165</a:t>
            </a:r>
          </a:p>
          <a:p>
            <a:r>
              <a:rPr lang="it-IT" dirty="0"/>
              <a:t>Vpf4L = -62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B0588A39-64E0-4C99-B4E5-8088DA4E2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3765176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BCEB67A-5642-4359-B036-9F3FDCB64E8D}"/>
              </a:ext>
            </a:extLst>
          </p:cNvPr>
          <p:cNvSpPr txBox="1"/>
          <p:nvPr/>
        </p:nvSpPr>
        <p:spPr>
          <a:xfrm>
            <a:off x="7422776" y="355002"/>
            <a:ext cx="159248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steady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188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ABC09137-3EBF-4A87-90CD-2CBDA9AF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78167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421EF11-388D-4434-BD8B-18EB59B0F913}"/>
              </a:ext>
            </a:extLst>
          </p:cNvPr>
          <p:cNvSpPr txBox="1"/>
          <p:nvPr/>
        </p:nvSpPr>
        <p:spPr>
          <a:xfrm>
            <a:off x="2883049" y="258184"/>
            <a:ext cx="170950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breakdown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154</a:t>
            </a:r>
          </a:p>
          <a:p>
            <a:r>
              <a:rPr lang="it-IT" dirty="0" err="1"/>
              <a:t>Vanode</a:t>
            </a:r>
            <a:r>
              <a:rPr lang="it-IT" dirty="0"/>
              <a:t> = 205</a:t>
            </a:r>
          </a:p>
          <a:p>
            <a:r>
              <a:rPr lang="it-IT" dirty="0" err="1"/>
              <a:t>Vcathode</a:t>
            </a:r>
            <a:r>
              <a:rPr lang="it-IT" dirty="0"/>
              <a:t> = -110</a:t>
            </a:r>
          </a:p>
          <a:p>
            <a:r>
              <a:rPr lang="it-IT" dirty="0"/>
              <a:t>Vpf23U = 114</a:t>
            </a:r>
          </a:p>
          <a:p>
            <a:r>
              <a:rPr lang="it-IT" dirty="0"/>
              <a:t>Vpf23L = -29</a:t>
            </a:r>
          </a:p>
          <a:p>
            <a:r>
              <a:rPr lang="it-IT" dirty="0"/>
              <a:t>Vpf4U = 165</a:t>
            </a:r>
          </a:p>
          <a:p>
            <a:r>
              <a:rPr lang="it-IT" dirty="0"/>
              <a:t>Vpf4L = -62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9BA9E42E-52D2-4F20-A506-D2F53567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556" y="0"/>
            <a:ext cx="3787120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BCEB67A-5642-4359-B036-9F3FDCB64E8D}"/>
              </a:ext>
            </a:extLst>
          </p:cNvPr>
          <p:cNvSpPr txBox="1"/>
          <p:nvPr/>
        </p:nvSpPr>
        <p:spPr>
          <a:xfrm>
            <a:off x="7422776" y="355002"/>
            <a:ext cx="159248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steady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61633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456</Words>
  <Application>Microsoft Macintosh PowerPoint</Application>
  <PresentationFormat>On-screen Show (4:3)</PresentationFormat>
  <Paragraphs>142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Tema di Office</vt:lpstr>
      <vt:lpstr>Campo elettrico Proto-Sphera Fase1</vt:lpstr>
      <vt:lpstr>Steady state</vt:lpstr>
      <vt:lpstr>Slide 3</vt:lpstr>
      <vt:lpstr>Slide 4</vt:lpstr>
      <vt:lpstr>Slide 5</vt:lpstr>
      <vt:lpstr>Slide 6</vt:lpstr>
      <vt:lpstr>Breakdown 974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elettrico ProtoPinch</dc:title>
  <dc:creator>Edmondo Giovannozzi</dc:creator>
  <cp:lastModifiedBy>Paolo Micozzi</cp:lastModifiedBy>
  <cp:revision>23</cp:revision>
  <dcterms:created xsi:type="dcterms:W3CDTF">2018-02-16T12:04:35Z</dcterms:created>
  <dcterms:modified xsi:type="dcterms:W3CDTF">2018-02-16T12:05:26Z</dcterms:modified>
</cp:coreProperties>
</file>