
<file path=[Content_Types].xml><?xml version="1.0" encoding="utf-8"?>
<Types xmlns="http://schemas.openxmlformats.org/package/2006/content-types">
  <Override PartName="/ppt/slideLayouts/slideLayout8.xml" ContentType="application/vnd.openxmlformats-officedocument.presentationml.slideLayout+xml"/>
  <Override PartName="/ppt/slideMasters/slideMaster11.xml" ContentType="application/vnd.openxmlformats-officedocument.presentationml.slideMaster+xml"/>
  <Override PartName="/ppt/slideLayouts/slideLayout35.xml" ContentType="application/vnd.openxmlformats-officedocument.presentationml.slideLayout+xml"/>
  <Override PartName="/ppt/slideLayouts/slideLayout135.xml" ContentType="application/vnd.openxmlformats-officedocument.presentationml.slideLayout+xml"/>
  <Override PartName="/ppt/slides/slide28.xml" ContentType="application/vnd.openxmlformats-officedocument.presentationml.slide+xml"/>
  <Override PartName="/ppt/slideMasters/slideMaster12.xml" ContentType="application/vnd.openxmlformats-officedocument.presentationml.slideMaster+xml"/>
  <Override PartName="/docProps/app.xml" ContentType="application/vnd.openxmlformats-officedocument.extended-properties+xml"/>
  <Override PartName="/ppt/slideMasters/slideMaster13.xml" ContentType="application/vnd.openxmlformats-officedocument.presentationml.slideMaster+xml"/>
  <Override PartName="/ppt/notesSlides/notesSlide9.xml" ContentType="application/vnd.openxmlformats-officedocument.presentationml.notesSlide+xml"/>
  <Override PartName="/ppt/slides/slide11.xml" ContentType="application/vnd.openxmlformats-officedocument.presentationml.slide+xml"/>
  <Override PartName="/ppt/slideLayouts/slideLayout86.xml" ContentType="application/vnd.openxmlformats-officedocument.presentationml.slideLayout+xml"/>
  <Override PartName="/ppt/slides/slide47.xml" ContentType="application/vnd.openxmlformats-officedocument.presentationml.slide+xml"/>
  <Override PartName="/ppt/slideLayouts/slideLayout21.xml" ContentType="application/vnd.openxmlformats-officedocument.presentationml.slideLayout+xml"/>
  <Override PartName="/ppt/slideLayouts/slideLayout79.xml" ContentType="application/vnd.openxmlformats-officedocument.presentationml.slideLayout+xml"/>
  <Override PartName="/ppt/slideLayouts/slideLayout93.xml" ContentType="application/vnd.openxmlformats-officedocument.presentationml.slideLayout+xml"/>
  <Override PartName="/ppt/slideLayouts/slideLayout106.xml" ContentType="application/vnd.openxmlformats-officedocument.presentationml.slideLayout+xml"/>
  <Override PartName="/ppt/slideLayouts/slideLayout114.xml" ContentType="application/vnd.openxmlformats-officedocument.presentationml.slideLayout+xml"/>
  <Override PartName="/ppt/slideLayouts/slideLayout3.xml" ContentType="application/vnd.openxmlformats-officedocument.presentationml.slideLayout+xml"/>
  <Override PartName="/ppt/slideLayouts/slideLayout139.xml" ContentType="application/vnd.openxmlformats-officedocument.presentationml.slideLayout+xml"/>
  <Override PartName="/ppt/slideLayouts/slideLayout133.xml" ContentType="application/vnd.openxmlformats-officedocument.presentationml.slideLayout+xml"/>
  <Override PartName="/ppt/charts/chart1.xml" ContentType="application/vnd.openxmlformats-officedocument.drawingml.chart+xml"/>
  <Override PartName="/ppt/slideLayouts/slideLayout24.xml" ContentType="application/vnd.openxmlformats-officedocument.presentationml.slideLayout+xml"/>
  <Override PartName="/ppt/slideLayouts/slideLayout143.xml" ContentType="application/vnd.openxmlformats-officedocument.presentationml.slideLayout+xml"/>
  <Override PartName="/ppt/slides/slide1.xml" ContentType="application/vnd.openxmlformats-officedocument.presentationml.slide+xml"/>
  <Override PartName="/ppt/tableStyles.xml" ContentType="application/vnd.openxmlformats-officedocument.presentationml.tableStyles+xml"/>
  <Override PartName="/ppt/slideLayouts/slideLayout56.xml" ContentType="application/vnd.openxmlformats-officedocument.presentationml.slideLayout+xml"/>
  <Override PartName="/ppt/slideLayouts/slideLayout105.xml" ContentType="application/vnd.openxmlformats-officedocument.presentationml.slideLayout+xml"/>
  <Override PartName="/ppt/slideLayouts/slideLayout69.xml" ContentType="application/vnd.openxmlformats-officedocument.presentationml.slideLayout+xml"/>
  <Default Extension="wmf" ContentType="image/x-wmf"/>
  <Override PartName="/ppt/slideLayouts/slideLayout100.xml" ContentType="application/vnd.openxmlformats-officedocument.presentationml.slideLayout+xml"/>
  <Override PartName="/ppt/slideLayouts/slideLayout159.xml" ContentType="application/vnd.openxmlformats-officedocument.presentationml.slideLayout+xml"/>
  <Override PartName="/ppt/handoutMasters/handoutMaster1.xml" ContentType="application/vnd.openxmlformats-officedocument.presentationml.handoutMaster+xml"/>
  <Override PartName="/ppt/slideLayouts/slideLayout64.xml" ContentType="application/vnd.openxmlformats-officedocument.presentationml.slideLayout+xml"/>
  <Override PartName="/ppt/slideLayouts/slideLayout129.xml" ContentType="application/vnd.openxmlformats-officedocument.presentationml.slideLayout+xml"/>
  <Override PartName="/ppt/slideLayouts/slideLayout144.xml" ContentType="application/vnd.openxmlformats-officedocument.presentationml.slideLayout+xml"/>
  <Override PartName="/ppt/theme/theme9.xml" ContentType="application/vnd.openxmlformats-officedocument.theme+xml"/>
  <Override PartName="/ppt/slideLayouts/slideLayout53.xml" ContentType="application/vnd.openxmlformats-officedocument.presentationml.slideLayout+xml"/>
  <Override PartName="/ppt/slides/slide20.xml" ContentType="application/vnd.openxmlformats-officedocument.presentationml.slide+xml"/>
  <Override PartName="/ppt/slides/slide17.xml" ContentType="application/vnd.openxmlformats-officedocument.presentationml.slide+xml"/>
  <Override PartName="/ppt/slideLayouts/slideLayout68.xml" ContentType="application/vnd.openxmlformats-officedocument.presentationml.slideLayout+xml"/>
  <Override PartName="/ppt/slideLayouts/slideLayout37.xml" ContentType="application/vnd.openxmlformats-officedocument.presentationml.slideLayout+xml"/>
  <Override PartName="/ppt/slideLayouts/slideLayout170.xml" ContentType="application/vnd.openxmlformats-officedocument.presentationml.slideLayout+xml"/>
  <Override PartName="/ppt/notesSlides/notesSlide13.xml" ContentType="application/vnd.openxmlformats-officedocument.presentationml.notesSlide+xml"/>
  <Override PartName="/ppt/slideLayouts/slideLayout168.xml" ContentType="application/vnd.openxmlformats-officedocument.presentationml.slideLayout+xml"/>
  <Override PartName="/ppt/slideLayouts/slideLayout104.xml" ContentType="application/vnd.openxmlformats-officedocument.presentationml.slideLayout+xml"/>
  <Override PartName="/ppt/notesSlides/notesSlide1.xml" ContentType="application/vnd.openxmlformats-officedocument.presentationml.notesSlide+xml"/>
  <Override PartName="/ppt/slides/slide43.xml" ContentType="application/vnd.openxmlformats-officedocument.presentationml.slide+xml"/>
  <Override PartName="/ppt/slideLayouts/slideLayout146.xml" ContentType="application/vnd.openxmlformats-officedocument.presentationml.slideLayout+xml"/>
  <Override PartName="/ppt/slides/slide37.xml" ContentType="application/vnd.openxmlformats-officedocument.presentationml.slide+xml"/>
  <Override PartName="/ppt/slideLayouts/slideLayout72.xml" ContentType="application/vnd.openxmlformats-officedocument.presentationml.slideLayout+xml"/>
  <Override PartName="/ppt/slides/slide10.xml" ContentType="application/vnd.openxmlformats-officedocument.presentationml.slide+xml"/>
  <Override PartName="/ppt/charts/chart4.xml" ContentType="application/vnd.openxmlformats-officedocument.drawingml.chart+xml"/>
  <Override PartName="/ppt/slides/slide33.xml" ContentType="application/vnd.openxmlformats-officedocument.presentationml.slide+xml"/>
  <Override PartName="/ppt/slideLayouts/slideLayout145.xml" ContentType="application/vnd.openxmlformats-officedocument.presentationml.slideLayout+xml"/>
  <Default Extension="vml" ContentType="application/vnd.openxmlformats-officedocument.vmlDrawing"/>
  <Override PartName="/ppt/slideLayouts/slideLayout175.xml" ContentType="application/vnd.openxmlformats-officedocument.presentationml.slideLayout+xml"/>
  <Default Extension="png" ContentType="image/png"/>
  <Override PartName="/ppt/embeddings/Microsoft_Equation1.bin" ContentType="application/vnd.openxmlformats-officedocument.oleObject"/>
  <Override PartName="/ppt/slideLayouts/slideLayout82.xml" ContentType="application/vnd.openxmlformats-officedocument.presentationml.slideLayout+xml"/>
  <Override PartName="/ppt/slideLayouts/slideLayout118.xml" ContentType="application/vnd.openxmlformats-officedocument.presentationml.slideLayout+xml"/>
  <Override PartName="/ppt/slideLayouts/slideLayout26.xml" ContentType="application/vnd.openxmlformats-officedocument.presentationml.slideLayout+xml"/>
  <Override PartName="/ppt/slideLayouts/slideLayout36.xml" ContentType="application/vnd.openxmlformats-officedocument.presentationml.slideLayout+xml"/>
  <Override PartName="/ppt/slideLayouts/slideLayout65.xml" ContentType="application/vnd.openxmlformats-officedocument.presentationml.slideLayout+xml"/>
  <Override PartName="/ppt/charts/chart5.xml" ContentType="application/vnd.openxmlformats-officedocument.drawingml.chart+xml"/>
  <Override PartName="/docProps/core.xml" ContentType="application/vnd.openxmlformats-package.core-properties+xml"/>
  <Override PartName="/ppt/slideMasters/slideMaster9.xml" ContentType="application/vnd.openxmlformats-officedocument.presentationml.slideMaster+xml"/>
  <Override PartName="/ppt/slides/slide31.xml" ContentType="application/vnd.openxmlformats-officedocument.presentationml.slide+xml"/>
  <Override PartName="/ppt/charts/chart8.xml" ContentType="application/vnd.openxmlformats-officedocument.drawingml.chart+xml"/>
  <Default Extension="bin" ContentType="application/vnd.openxmlformats-officedocument.presentationml.printerSettings"/>
  <Override PartName="/ppt/slideLayouts/slideLayout126.xml" ContentType="application/vnd.openxmlformats-officedocument.presentationml.slideLayout+xml"/>
  <Override PartName="/ppt/theme/theme8.xml" ContentType="application/vnd.openxmlformats-officedocument.theme+xml"/>
  <Override PartName="/ppt/slideLayouts/slideLayout19.xml" ContentType="application/vnd.openxmlformats-officedocument.presentationml.slideLayout+xml"/>
  <Override PartName="/ppt/embeddings/Microsoft_Equation3.bin" ContentType="application/vnd.openxmlformats-officedocument.oleObject"/>
  <Override PartName="/ppt/slideLayouts/slideLayout171.xml" ContentType="application/vnd.openxmlformats-officedocument.presentationml.slideLayout+xml"/>
  <Override PartName="/ppt/slideLayouts/slideLayout47.xml" ContentType="application/vnd.openxmlformats-officedocument.presentationml.slideLayout+xml"/>
  <Override PartName="/ppt/slideLayouts/slideLayout119.xml" ContentType="application/vnd.openxmlformats-officedocument.presentationml.slideLayout+xml"/>
  <Override PartName="/ppt/slideLayouts/slideLayout27.xml" ContentType="application/vnd.openxmlformats-officedocument.presentationml.slideLayout+xml"/>
  <Override PartName="/ppt/slideLayouts/slideLayout160.xml" ContentType="application/vnd.openxmlformats-officedocument.presentationml.slideLayout+xml"/>
  <Override PartName="/ppt/slides/slide19.xml" ContentType="application/vnd.openxmlformats-officedocument.presentationml.slide+xml"/>
  <Override PartName="/ppt/slides/slide41.xml" ContentType="application/vnd.openxmlformats-officedocument.presentationml.slide+xml"/>
  <Override PartName="/ppt/slideLayouts/slideLayout58.xml" ContentType="application/vnd.openxmlformats-officedocument.presentationml.slideLayout+xml"/>
  <Override PartName="/ppt/slideMasters/slideMaster4.xml" ContentType="application/vnd.openxmlformats-officedocument.presentationml.slideMaster+xml"/>
  <Override PartName="/ppt/slideLayouts/slideLayout30.xml" ContentType="application/vnd.openxmlformats-officedocument.presentationml.slideLayout+xml"/>
  <Override PartName="/ppt/slideLayouts/slideLayout132.xml" ContentType="application/vnd.openxmlformats-officedocument.presentationml.slideLayout+xml"/>
  <Override PartName="/ppt/slideMasters/slideMaster6.xml" ContentType="application/vnd.openxmlformats-officedocument.presentationml.slideMaster+xml"/>
  <Override PartName="/ppt/notesSlides/notesSlide2.xml" ContentType="application/vnd.openxmlformats-officedocument.presentationml.notesSlide+xml"/>
  <Override PartName="/ppt/notesSlides/notesSlide14.xml" ContentType="application/vnd.openxmlformats-officedocument.presentationml.notesSlide+xml"/>
  <Override PartName="/ppt/theme/theme2.xml" ContentType="application/vnd.openxmlformats-officedocument.theme+xml"/>
  <Override PartName="/ppt/theme/theme4.xml" ContentType="application/vnd.openxmlformats-officedocument.theme+xml"/>
  <Override PartName="/ppt/slideLayouts/slideLayout154.xml" ContentType="application/vnd.openxmlformats-officedocument.presentationml.slideLayout+xml"/>
  <Override PartName="/ppt/slides/slide2.xml" ContentType="application/vnd.openxmlformats-officedocument.presentationml.slide+xml"/>
  <Override PartName="/ppt/slideLayouts/slideLayout149.xml" ContentType="application/vnd.openxmlformats-officedocument.presentationml.slideLayout+xml"/>
  <Override PartName="/ppt/slideLayouts/slideLayout173.xml" ContentType="application/vnd.openxmlformats-officedocument.presentationml.slideLayout+xml"/>
  <Override PartName="/ppt/slideLayouts/slideLayout66.xml" ContentType="application/vnd.openxmlformats-officedocument.presentationml.slideLayout+xml"/>
  <Override PartName="/ppt/slideMasters/slideMaster7.xml" ContentType="application/vnd.openxmlformats-officedocument.presentationml.slideMaster+xml"/>
  <Override PartName="/ppt/slides/slide45.xml" ContentType="application/vnd.openxmlformats-officedocument.presentationml.slide+xml"/>
  <Override PartName="/ppt/slideLayouts/slideLayout84.xml" ContentType="application/vnd.openxmlformats-officedocument.presentationml.slideLayout+xml"/>
  <Override PartName="/ppt/slideLayouts/slideLayout109.xml" ContentType="application/vnd.openxmlformats-officedocument.presentationml.slideLayout+xml"/>
  <Override PartName="/ppt/slideLayouts/slideLayout10.xml" ContentType="application/vnd.openxmlformats-officedocument.presentationml.slideLayout+xml"/>
  <Override PartName="/ppt/slideLayouts/slideLayout81.xml" ContentType="application/vnd.openxmlformats-officedocument.presentationml.slideLayout+xml"/>
  <Override PartName="/ppt/slideLayouts/slideLayout70.xml" ContentType="application/vnd.openxmlformats-officedocument.presentationml.slideLayout+xml"/>
  <Override PartName="/ppt/slideLayouts/slideLayout43.xml" ContentType="application/vnd.openxmlformats-officedocument.presentationml.slideLayout+xml"/>
  <Override PartName="/ppt/slideMasters/slideMaster8.xml" ContentType="application/vnd.openxmlformats-officedocument.presentationml.slideMaster+xml"/>
  <Override PartName="/ppt/notesSlides/notesSlide3.xml" ContentType="application/vnd.openxmlformats-officedocument.presentationml.notesSlide+xml"/>
  <Override PartName="/ppt/slideLayouts/slideLayout165.xml" ContentType="application/vnd.openxmlformats-officedocument.presentationml.slideLayout+xml"/>
  <Default Extension="xml" ContentType="application/xml"/>
  <Override PartName="/ppt/slideLayouts/slideLayout29.xml" ContentType="application/vnd.openxmlformats-officedocument.presentationml.slideLayout+xml"/>
  <Override PartName="/ppt/slides/slide26.xml" ContentType="application/vnd.openxmlformats-officedocument.presentationml.slide+xml"/>
  <Override PartName="/ppt/slideMasters/slideMaster1.xml" ContentType="application/vnd.openxmlformats-officedocument.presentationml.slideMaster+xml"/>
  <Override PartName="/ppt/slideLayouts/slideLayout62.xml" ContentType="application/vnd.openxmlformats-officedocument.presentationml.slideLayout+xml"/>
  <Override PartName="/ppt/slideLayouts/slideLayout177.xml" ContentType="application/vnd.openxmlformats-officedocument.presentationml.slideLayout+xml"/>
  <Override PartName="/ppt/slideMasters/slideMaster14.xml" ContentType="application/vnd.openxmlformats-officedocument.presentationml.slideMaster+xml"/>
  <Override PartName="/ppt/slides/slide25.xml" ContentType="application/vnd.openxmlformats-officedocument.presentationml.slide+xml"/>
  <Override PartName="/ppt/slideLayouts/slideLayout102.xml" ContentType="application/vnd.openxmlformats-officedocument.presentationml.slideLayout+xml"/>
  <Override PartName="/ppt/slideLayouts/slideLayout117.xml" ContentType="application/vnd.openxmlformats-officedocument.presentationml.slideLayout+xml"/>
  <Override PartName="/ppt/slideLayouts/slideLayout164.xml" ContentType="application/vnd.openxmlformats-officedocument.presentationml.slideLayout+xml"/>
  <Override PartName="/ppt/slides/slide14.xml" ContentType="application/vnd.openxmlformats-officedocument.presentationml.slide+xml"/>
  <Override PartName="/ppt/slides/slide40.xml" ContentType="application/vnd.openxmlformats-officedocument.presentationml.slide+xml"/>
  <Override PartName="/ppt/slideLayouts/slideLayout18.xml" ContentType="application/vnd.openxmlformats-officedocument.presentationml.slideLayout+xml"/>
  <Override PartName="/ppt/slideLayouts/slideLayout75.xml" ContentType="application/vnd.openxmlformats-officedocument.presentationml.slideLayout+xml"/>
  <Override PartName="/ppt/theme/theme13.xml" ContentType="application/vnd.openxmlformats-officedocument.theme+xml"/>
  <Override PartName="/ppt/slides/slide44.xml" ContentType="application/vnd.openxmlformats-officedocument.presentationml.slide+xml"/>
  <Override PartName="/ppt/slideLayouts/slideLayout85.xml" ContentType="application/vnd.openxmlformats-officedocument.presentationml.slideLayout+xml"/>
  <Override PartName="/ppt/slideLayouts/slideLayout74.xml" ContentType="application/vnd.openxmlformats-officedocument.presentationml.slideLayout+xml"/>
  <Override PartName="/ppt/slideLayouts/slideLayout174.xml" ContentType="application/vnd.openxmlformats-officedocument.presentationml.slideLayout+xml"/>
  <Override PartName="/ppt/slides/slide49.xml" ContentType="application/vnd.openxmlformats-officedocument.presentationml.slide+xml"/>
  <Override PartName="/ppt/slideLayouts/slideLayout20.xml" ContentType="application/vnd.openxmlformats-officedocument.presentationml.slideLayout+xml"/>
  <Override PartName="/ppt/slideLayouts/slideLayout87.xml" ContentType="application/vnd.openxmlformats-officedocument.presentationml.slideLayout+xml"/>
  <Override PartName="/ppt/slideLayouts/slideLayout158.xml" ContentType="application/vnd.openxmlformats-officedocument.presentationml.slideLayout+xml"/>
  <Override PartName="/ppt/slides/slide48.xml" ContentType="application/vnd.openxmlformats-officedocument.presentationml.slide+xml"/>
  <Override PartName="/ppt/presentation.xml" ContentType="application/vnd.openxmlformats-officedocument.presentationml.presentation.main+xml"/>
  <Default Extension="jpeg" ContentType="image/jpeg"/>
  <Override PartName="/ppt/slideLayouts/slideLayout73.xml" ContentType="application/vnd.openxmlformats-officedocument.presentationml.slideLayout+xml"/>
  <Override PartName="/ppt/slideLayouts/slideLayout83.xml" ContentType="application/vnd.openxmlformats-officedocument.presentationml.slideLayout+xml"/>
  <Override PartName="/ppt/slideLayouts/slideLayout123.xml" ContentType="application/vnd.openxmlformats-officedocument.presentationml.slideLayout+xml"/>
  <Override PartName="/ppt/slides/slide3.xml" ContentType="application/vnd.openxmlformats-officedocument.presentationml.slide+xml"/>
  <Default Extension="tiff" ContentType="image/tiff"/>
  <Override PartName="/ppt/slideLayouts/slideLayout11.xml" ContentType="application/vnd.openxmlformats-officedocument.presentationml.slideLayout+xml"/>
  <Override PartName="/ppt/notesSlides/notesSlide8.xml" ContentType="application/vnd.openxmlformats-officedocument.presentationml.notesSlide+xml"/>
  <Override PartName="/ppt/slideLayouts/slideLayout78.xml" ContentType="application/vnd.openxmlformats-officedocument.presentationml.slideLayout+xml"/>
  <Override PartName="/ppt/slideLayouts/slideLayout94.xml" ContentType="application/vnd.openxmlformats-officedocument.presentationml.slideLayout+xml"/>
  <Override PartName="/ppt/slideLayouts/slideLayout59.xml" ContentType="application/vnd.openxmlformats-officedocument.presentationml.slideLayout+xml"/>
  <Override PartName="/ppt/slideLayouts/slideLayout13.xml" ContentType="application/vnd.openxmlformats-officedocument.presentationml.slideLayout+xml"/>
  <Override PartName="/ppt/slideLayouts/slideLayout44.xml" ContentType="application/vnd.openxmlformats-officedocument.presentationml.slideLayout+xml"/>
  <Override PartName="/ppt/slides/slide15.xml" ContentType="application/vnd.openxmlformats-officedocument.presentationml.slide+xml"/>
  <Override PartName="/ppt/slideLayouts/slideLayout42.xml" ContentType="application/vnd.openxmlformats-officedocument.presentationml.slideLayout+xml"/>
  <Default Extension="rels" ContentType="application/vnd.openxmlformats-package.relationships+xml"/>
  <Override PartName="/ppt/slideLayouts/slideLayout15.xml" ContentType="application/vnd.openxmlformats-officedocument.presentationml.slideLayout+xml"/>
  <Override PartName="/ppt/slideLayouts/slideLayout121.xml" ContentType="application/vnd.openxmlformats-officedocument.presentationml.slideLayout+xml"/>
  <Override PartName="/ppt/slides/slide9.xml" ContentType="application/vnd.openxmlformats-officedocument.presentationml.slide+xml"/>
  <Override PartName="/ppt/slideLayouts/slideLayout112.xml" ContentType="application/vnd.openxmlformats-officedocument.presentationml.slideLayout+xml"/>
  <Override PartName="/ppt/theme/theme12.xml" ContentType="application/vnd.openxmlformats-officedocument.theme+xml"/>
  <Override PartName="/ppt/slides/slide39.xml" ContentType="application/vnd.openxmlformats-officedocument.presentationml.slide+xml"/>
  <Override PartName="/ppt/slideLayouts/slideLayout120.xml" ContentType="application/vnd.openxmlformats-officedocument.presentationml.slideLayout+xml"/>
  <Override PartName="/ppt/slides/slide32.xml" ContentType="application/vnd.openxmlformats-officedocument.presentationml.slide+xml"/>
  <Override PartName="/ppt/slides/slide16.xml" ContentType="application/vnd.openxmlformats-officedocument.presentationml.slide+xml"/>
  <Override PartName="/ppt/slides/slide38.xml" ContentType="application/vnd.openxmlformats-officedocument.presentationml.slide+xml"/>
  <Override PartName="/ppt/slides/slide29.xml" ContentType="application/vnd.openxmlformats-officedocument.presentationml.slide+xml"/>
  <Override PartName="/ppt/slideLayouts/slideLayout92.xml" ContentType="application/vnd.openxmlformats-officedocument.presentationml.slideLayout+xml"/>
  <Override PartName="/ppt/slideLayouts/slideLayout116.xml" ContentType="application/vnd.openxmlformats-officedocument.presentationml.slideLayout+xml"/>
  <Override PartName="/ppt/slides/slide22.xml" ContentType="application/vnd.openxmlformats-officedocument.presentationml.slide+xml"/>
  <Override PartName="/ppt/slideLayouts/slideLayout162.xml" ContentType="application/vnd.openxmlformats-officedocument.presentationml.slideLayout+xml"/>
  <Override PartName="/ppt/notesSlides/notesSlide11.xml" ContentType="application/vnd.openxmlformats-officedocument.presentationml.notesSlide+xml"/>
  <Override PartName="/ppt/slideLayouts/slideLayout115.xml" ContentType="application/vnd.openxmlformats-officedocument.presentationml.slideLayout+xml"/>
  <Override PartName="/ppt/slideLayouts/slideLayout51.xml" ContentType="application/vnd.openxmlformats-officedocument.presentationml.slideLayout+xml"/>
  <Override PartName="/ppt/slides/slide30.xml" ContentType="application/vnd.openxmlformats-officedocument.presentationml.slide+xml"/>
  <Override PartName="/ppt/slideLayouts/slideLayout127.xml" ContentType="application/vnd.openxmlformats-officedocument.presentationml.slideLayout+xml"/>
  <Override PartName="/ppt/slideLayouts/slideLayout157.xml" ContentType="application/vnd.openxmlformats-officedocument.presentationml.slideLayout+xml"/>
  <Override PartName="/ppt/slideLayouts/slideLayout23.xml" ContentType="application/vnd.openxmlformats-officedocument.presentationml.slideLayout+xml"/>
  <Override PartName="/ppt/slideLayouts/slideLayout63.xml" ContentType="application/vnd.openxmlformats-officedocument.presentationml.slideLayout+xml"/>
  <Override PartName="/ppt/theme/theme6.xml" ContentType="application/vnd.openxmlformats-officedocument.theme+xml"/>
  <Override PartName="/ppt/slides/slide36.xml" ContentType="application/vnd.openxmlformats-officedocument.presentationml.slide+xml"/>
  <Override PartName="/ppt/slides/slide18.xml" ContentType="application/vnd.openxmlformats-officedocument.presentationml.slide+xml"/>
  <Override PartName="/ppt/theme/theme3.xml" ContentType="application/vnd.openxmlformats-officedocument.theme+xml"/>
  <Override PartName="/ppt/slideLayouts/slideLayout178.xml" ContentType="application/vnd.openxmlformats-officedocument.presentationml.slideLayout+xml"/>
  <Override PartName="/ppt/slideLayouts/slideLayout95.xml" ContentType="application/vnd.openxmlformats-officedocument.presentationml.slideLayout+xml"/>
  <Override PartName="/ppt/slideLayouts/slideLayout155.xml" ContentType="application/vnd.openxmlformats-officedocument.presentationml.slideLayout+xml"/>
  <Override PartName="/ppt/slideLayouts/slideLayout166.xml" ContentType="application/vnd.openxmlformats-officedocument.presentationml.slideLayout+xml"/>
  <Override PartName="/ppt/slideLayouts/slideLayout108.xml" ContentType="application/vnd.openxmlformats-officedocument.presentationml.slideLayout+xml"/>
  <Override PartName="/ppt/theme/theme16.xml" ContentType="application/vnd.openxmlformats-officedocument.theme+xml"/>
  <Override PartName="/ppt/charts/chart7.xml" ContentType="application/vnd.openxmlformats-officedocument.drawingml.chart+xml"/>
  <Override PartName="/ppt/slides/slide21.xml" ContentType="application/vnd.openxmlformats-officedocument.presentationml.slide+xml"/>
  <Override PartName="/ppt/slideLayouts/slideLayout17.xml" ContentType="application/vnd.openxmlformats-officedocument.presentationml.slideLayout+xml"/>
  <Override PartName="/ppt/slides/slide23.xml" ContentType="application/vnd.openxmlformats-officedocument.presentationml.slide+xml"/>
  <Override PartName="/ppt/slideLayouts/slideLayout9.xml" ContentType="application/vnd.openxmlformats-officedocument.presentationml.slideLayout+xml"/>
  <Override PartName="/ppt/slideLayouts/slideLayout22.xml" ContentType="application/vnd.openxmlformats-officedocument.presentationml.slideLayout+xml"/>
  <Override PartName="/ppt/slideLayouts/slideLayout147.xml" ContentType="application/vnd.openxmlformats-officedocument.presentationml.slideLayout+xml"/>
  <Override PartName="/ppt/charts/chart2.xml" ContentType="application/vnd.openxmlformats-officedocument.drawingml.chart+xml"/>
  <Override PartName="/ppt/notesMasters/notesMaster1.xml" ContentType="application/vnd.openxmlformats-officedocument.presentationml.notesMaster+xml"/>
  <Override PartName="/ppt/theme/theme11.xml" ContentType="application/vnd.openxmlformats-officedocument.theme+xml"/>
  <Override PartName="/ppt/slideLayouts/slideLayout111.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76.xml" ContentType="application/vnd.openxmlformats-officedocument.presentationml.slideLayout+xml"/>
  <Override PartName="/ppt/slideLayouts/slideLayout167.xml" ContentType="application/vnd.openxmlformats-officedocument.presentationml.slideLayout+xml"/>
  <Override PartName="/ppt/charts/chart3.xml" ContentType="application/vnd.openxmlformats-officedocument.drawingml.chart+xml"/>
  <Override PartName="/ppt/notesSlides/notesSlide4.xml" ContentType="application/vnd.openxmlformats-officedocument.presentationml.notesSlide+xml"/>
  <Override PartName="/ppt/slideLayouts/slideLayout77.xml" ContentType="application/vnd.openxmlformats-officedocument.presentationml.slideLayout+xml"/>
  <Override PartName="/ppt/slideLayouts/slideLayout32.xml" ContentType="application/vnd.openxmlformats-officedocument.presentationml.slideLayout+xml"/>
  <Override PartName="/ppt/slideLayouts/slideLayout67.xml" ContentType="application/vnd.openxmlformats-officedocument.presentationml.slideLayout+xml"/>
  <Override PartName="/ppt/slides/slide13.xml" ContentType="application/vnd.openxmlformats-officedocument.presentationml.slide+xml"/>
  <Override PartName="/ppt/notesSlides/notesSlide6.xml" ContentType="application/vnd.openxmlformats-officedocument.presentationml.notesSlide+xml"/>
  <Override PartName="/ppt/slideLayouts/slideLayout98.xml" ContentType="application/vnd.openxmlformats-officedocument.presentationml.slideLayout+xml"/>
  <Override PartName="/ppt/slideLayouts/slideLayout91.xml" ContentType="application/vnd.openxmlformats-officedocument.presentationml.slideLayout+xml"/>
  <Override PartName="/ppt/slideMasters/slideMaster5.xml" ContentType="application/vnd.openxmlformats-officedocument.presentationml.slideMaster+xml"/>
  <Override PartName="/ppt/slideLayouts/slideLayout57.xml" ContentType="application/vnd.openxmlformats-officedocument.presentationml.slideLayout+xml"/>
  <Override PartName="/ppt/slideLayouts/slideLayout4.xml" ContentType="application/vnd.openxmlformats-officedocument.presentationml.slideLayout+xml"/>
  <Override PartName="/ppt/slideLayouts/slideLayout90.xml" ContentType="application/vnd.openxmlformats-officedocument.presentationml.slideLayout+xml"/>
  <Override PartName="/ppt/slideLayouts/slideLayout2.xml" ContentType="application/vnd.openxmlformats-officedocument.presentationml.slideLayout+xml"/>
  <Override PartName="/ppt/slideLayouts/slideLayout96.xml" ContentType="application/vnd.openxmlformats-officedocument.presentationml.slideLayout+xml"/>
  <Override PartName="/ppt/slideLayouts/slideLayout176.xml" ContentType="application/vnd.openxmlformats-officedocument.presentationml.slideLayout+xml"/>
  <Override PartName="/ppt/slideLayouts/slideLayout110.xml" ContentType="application/vnd.openxmlformats-officedocument.presentationml.slideLayout+xml"/>
  <Override PartName="/ppt/slideLayouts/slideLayout6.xml" ContentType="application/vnd.openxmlformats-officedocument.presentationml.slideLayout+xml"/>
  <Default Extension="emf" ContentType="image/x-emf"/>
  <Override PartName="/ppt/slideLayouts/slideLayout14.xml" ContentType="application/vnd.openxmlformats-officedocument.presentationml.slideLayout+xml"/>
  <Override PartName="/ppt/slideLayouts/slideLayout150.xml" ContentType="application/vnd.openxmlformats-officedocument.presentationml.slideLayout+xml"/>
  <Override PartName="/ppt/slideLayouts/slideLayout169.xml" ContentType="application/vnd.openxmlformats-officedocument.presentationml.slideLayout+xml"/>
  <Override PartName="/ppt/theme/theme10.xml" ContentType="application/vnd.openxmlformats-officedocument.theme+xml"/>
  <Override PartName="/ppt/presProps.xml" ContentType="application/vnd.openxmlformats-officedocument.presentationml.presProps+xml"/>
  <Override PartName="/ppt/theme/theme5.xml" ContentType="application/vnd.openxmlformats-officedocument.theme+xml"/>
  <Override PartName="/ppt/slideLayouts/slideLayout103.xml" ContentType="application/vnd.openxmlformats-officedocument.presentationml.slideLayout+xml"/>
  <Override PartName="/ppt/theme/theme14.xml" ContentType="application/vnd.openxmlformats-officedocument.theme+xml"/>
  <Override PartName="/ppt/slideLayouts/slideLayout142.xml" ContentType="application/vnd.openxmlformats-officedocument.presentationml.slideLayout+xml"/>
  <Override PartName="/ppt/slides/slide27.xml" ContentType="application/vnd.openxmlformats-officedocument.presentationml.slide+xml"/>
  <Override PartName="/ppt/slideLayouts/slideLayout152.xml" ContentType="application/vnd.openxmlformats-officedocument.presentationml.slideLayout+xml"/>
  <Override PartName="/ppt/slideLayouts/slideLayout16.xml" ContentType="application/vnd.openxmlformats-officedocument.presentationml.slideLayout+xml"/>
  <Override PartName="/ppt/notesSlides/notesSlide10.xml" ContentType="application/vnd.openxmlformats-officedocument.presentationml.notesSlide+xml"/>
  <Override PartName="/ppt/slideMasters/slideMaster2.xml" ContentType="application/vnd.openxmlformats-officedocument.presentationml.slideMaster+xml"/>
  <Override PartName="/ppt/slideLayouts/slideLayout45.xml" ContentType="application/vnd.openxmlformats-officedocument.presentationml.slideLayout+xml"/>
  <Override PartName="/ppt/slideLayouts/slideLayout131.xml" ContentType="application/vnd.openxmlformats-officedocument.presentationml.slideLayout+xml"/>
  <Override PartName="/ppt/slideLayouts/slideLayout41.xml" ContentType="application/vnd.openxmlformats-officedocument.presentationml.slideLayout+xml"/>
  <Override PartName="/ppt/slides/slide12.xml" ContentType="application/vnd.openxmlformats-officedocument.presentationml.slide+xml"/>
  <Override PartName="/ppt/slideLayouts/slideLayout161.xml" ContentType="application/vnd.openxmlformats-officedocument.presentationml.slideLayout+xml"/>
  <Override PartName="/ppt/slides/slide46.xml" ContentType="application/vnd.openxmlformats-officedocument.presentationml.slide+xml"/>
  <Override PartName="/ppt/slideLayouts/slideLayout141.xml" ContentType="application/vnd.openxmlformats-officedocument.presentationml.slideLayout+xml"/>
  <Override PartName="/ppt/slideLayouts/slideLayout33.xml" ContentType="application/vnd.openxmlformats-officedocument.presentationml.slideLayout+xml"/>
  <Override PartName="/ppt/slideMasters/slideMaster10.xml" ContentType="application/vnd.openxmlformats-officedocument.presentationml.slideMaster+xml"/>
  <Override PartName="/ppt/slideLayouts/slideLayout101.xml" ContentType="application/vnd.openxmlformats-officedocument.presentationml.slideLayout+xml"/>
  <Override PartName="/ppt/charts/chart6.xml" ContentType="application/vnd.openxmlformats-officedocument.drawingml.chart+xml"/>
  <Override PartName="/ppt/theme/theme15.xml" ContentType="application/vnd.openxmlformats-officedocument.theme+xml"/>
  <Override PartName="/ppt/slideLayouts/slideLayout55.xml" ContentType="application/vnd.openxmlformats-officedocument.presentationml.slideLayout+xml"/>
  <Override PartName="/ppt/slideLayouts/slideLayout97.xml" ContentType="application/vnd.openxmlformats-officedocument.presentationml.slideLayout+xml"/>
  <Override PartName="/ppt/slideLayouts/slideLayout122.xml" ContentType="application/vnd.openxmlformats-officedocument.presentationml.slideLayout+xml"/>
  <Override PartName="/ppt/slideMasters/slideMaster3.xml" ContentType="application/vnd.openxmlformats-officedocument.presentationml.slideMaster+xml"/>
  <Override PartName="/ppt/slideLayouts/slideLayout124.xml" ContentType="application/vnd.openxmlformats-officedocument.presentationml.slideLayout+xml"/>
  <Override PartName="/ppt/slides/slide35.xml" ContentType="application/vnd.openxmlformats-officedocument.presentationml.slide+xml"/>
  <Override PartName="/ppt/slideLayouts/slideLayout134.xml" ContentType="application/vnd.openxmlformats-officedocument.presentationml.slideLayout+xml"/>
  <Override PartName="/ppt/slides/slide42.xml" ContentType="application/vnd.openxmlformats-officedocument.presentationml.slide+xml"/>
  <Override PartName="/ppt/slideLayouts/slideLayout137.xml" ContentType="application/vnd.openxmlformats-officedocument.presentationml.slideLayout+xml"/>
  <Override PartName="/ppt/slideLayouts/slideLayout38.xml" ContentType="application/vnd.openxmlformats-officedocument.presentationml.slideLayout+xml"/>
  <Override PartName="/ppt/slideLayouts/slideLayout80.xml" ContentType="application/vnd.openxmlformats-officedocument.presentationml.slideLayout+xml"/>
  <Override PartName="/ppt/slideLayouts/slideLayout153.xml" ContentType="application/vnd.openxmlformats-officedocument.presentationml.slideLayout+xml"/>
  <Override PartName="/ppt/slideLayouts/slideLayout60.xml" ContentType="application/vnd.openxmlformats-officedocument.presentationml.slideLayout+xml"/>
  <Override PartName="/ppt/slideLayouts/slideLayout163.xml" ContentType="application/vnd.openxmlformats-officedocument.presentationml.slideLayout+xml"/>
  <Override PartName="/ppt/slideLayouts/slideLayout88.xml" ContentType="application/vnd.openxmlformats-officedocument.presentationml.slideLayout+xml"/>
  <Override PartName="/ppt/slideLayouts/slideLayout34.xml" ContentType="application/vnd.openxmlformats-officedocument.presentationml.slideLayout+xml"/>
  <Override PartName="/ppt/slideLayouts/slideLayout5.xml" ContentType="application/vnd.openxmlformats-officedocument.presentationml.slideLayout+xml"/>
  <Override PartName="/ppt/slideLayouts/slideLayout25.xml" ContentType="application/vnd.openxmlformats-officedocument.presentationml.slideLayout+xml"/>
  <Override PartName="/ppt/slideLayouts/slideLayout89.xml" ContentType="application/vnd.openxmlformats-officedocument.presentationml.slideLayout+xml"/>
  <Override PartName="/ppt/slideLayouts/slideLayout113.xml" ContentType="application/vnd.openxmlformats-officedocument.presentationml.slideLayout+xml"/>
  <Override PartName="/ppt/slideLayouts/slideLayout138.xml" ContentType="application/vnd.openxmlformats-officedocument.presentationml.slideLayout+xml"/>
  <Override PartName="/ppt/slideLayouts/slideLayout50.xml" ContentType="application/vnd.openxmlformats-officedocument.presentationml.slideLayout+xml"/>
  <Override PartName="/ppt/slideLayouts/slideLayout107.xml" ContentType="application/vnd.openxmlformats-officedocument.presentationml.slideLayout+xml"/>
  <Override PartName="/ppt/slideMasters/slideMaster15.xml" ContentType="application/vnd.openxmlformats-officedocument.presentationml.slideMaster+xml"/>
  <Override PartName="/ppt/notesSlides/notesSlide7.xml" ContentType="application/vnd.openxmlformats-officedocument.presentationml.notesSlide+xml"/>
  <Override PartName="/ppt/slideLayouts/slideLayout130.xml" ContentType="application/vnd.openxmlformats-officedocument.presentationml.slideLayout+xml"/>
  <Override PartName="/ppt/theme/theme17.xml" ContentType="application/vnd.openxmlformats-officedocument.theme+xml"/>
  <Override PartName="/ppt/slideLayouts/slideLayout52.xml" ContentType="application/vnd.openxmlformats-officedocument.presentationml.slideLayout+xml"/>
  <Override PartName="/ppt/slideLayouts/slideLayout71.xml" ContentType="application/vnd.openxmlformats-officedocument.presentationml.slideLayout+xml"/>
  <Override PartName="/ppt/slideLayouts/slideLayout156.xml" ContentType="application/vnd.openxmlformats-officedocument.presentationml.slideLayout+xml"/>
  <Override PartName="/ppt/slideLayouts/slideLayout46.xml" ContentType="application/vnd.openxmlformats-officedocument.presentationml.slideLayout+xml"/>
  <Override PartName="/ppt/slideLayouts/slideLayout148.xml" ContentType="application/vnd.openxmlformats-officedocument.presentationml.slideLayout+xml"/>
  <Override PartName="/ppt/embeddings/Microsoft_Equation2.bin" ContentType="application/vnd.openxmlformats-officedocument.oleObject"/>
  <Override PartName="/ppt/slideLayouts/slideLayout125.xml" ContentType="application/vnd.openxmlformats-officedocument.presentationml.slideLayout+xml"/>
  <Override PartName="/ppt/slideLayouts/slideLayout172.xml" ContentType="application/vnd.openxmlformats-officedocument.presentationml.slideLayout+xml"/>
  <Override PartName="/ppt/slides/slide34.xml" ContentType="application/vnd.openxmlformats-officedocument.presentationml.slide+xml"/>
  <Override PartName="/ppt/slideLayouts/slideLayout28.xml" ContentType="application/vnd.openxmlformats-officedocument.presentationml.slideLayout+xml"/>
  <Override PartName="/ppt/slideLayouts/slideLayout48.xml" ContentType="application/vnd.openxmlformats-officedocument.presentationml.slideLayout+xml"/>
  <Override PartName="/ppt/notesSlides/notesSlide12.xml" ContentType="application/vnd.openxmlformats-officedocument.presentationml.notesSlide+xml"/>
  <Override PartName="/ppt/notesSlides/notesSlide5.xml" ContentType="application/vnd.openxmlformats-officedocument.presentationml.notesSlide+xml"/>
  <Override PartName="/ppt/slideLayouts/slideLayout128.xml" ContentType="application/vnd.openxmlformats-officedocument.presentationml.slideLayout+xml"/>
  <Override PartName="/ppt/slideLayouts/slideLayout1.xml" ContentType="application/vnd.openxmlformats-officedocument.presentationml.slideLayout+xml"/>
  <Override PartName="/ppt/theme/theme1.xml" ContentType="application/vnd.openxmlformats-officedocument.theme+xml"/>
  <Override PartName="/ppt/slideLayouts/slideLayout151.xml" ContentType="application/vnd.openxmlformats-officedocument.presentationml.slideLayout+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39.xml" ContentType="application/vnd.openxmlformats-officedocument.presentationml.slideLayout+xml"/>
  <Override PartName="/ppt/slideLayouts/slideLayout61.xml" ContentType="application/vnd.openxmlformats-officedocument.presentationml.slideLayout+xml"/>
  <Override PartName="/ppt/slideLayouts/slideLayout136.xml" ContentType="application/vnd.openxmlformats-officedocument.presentationml.slideLayout+xml"/>
  <Override PartName="/ppt/slides/slide4.xml" ContentType="application/vnd.openxmlformats-officedocument.presentationml.slide+xml"/>
  <Override PartName="/ppt/slideLayouts/slideLayout140.xml" ContentType="application/vnd.openxmlformats-officedocument.presentationml.slideLayout+xml"/>
  <Override PartName="/ppt/slideLayouts/slideLayout99.xml" ContentType="application/vnd.openxmlformats-officedocument.presentationml.slideLayout+xml"/>
  <Override PartName="/ppt/slideLayouts/slideLayout40.xml" ContentType="application/vnd.openxmlformats-officedocument.presentationml.slideLayout+xml"/>
  <Override PartName="/ppt/slideLayouts/slideLayout49.xml" ContentType="application/vnd.openxmlformats-officedocument.presentationml.slideLayout+xml"/>
  <Override PartName="/ppt/slides/slide8.xml" ContentType="application/vnd.openxmlformats-officedocument.presentationml.slide+xml"/>
  <Override PartName="/ppt/slideLayouts/slideLayout31.xml" ContentType="application/vnd.openxmlformats-officedocument.presentationml.slideLayout+xml"/>
  <Override PartName="/ppt/slideLayouts/slideLayout54.xml" ContentType="application/vnd.openxmlformats-officedocument.presentationml.slideLayout+xml"/>
  <Override PartName="/ppt/slides/slide24.xml" ContentType="application/vnd.openxmlformats-officedocument.presentationml.slide+xml"/>
  <Override PartName="/ppt/theme/theme7.xml" ContentType="application/vnd.openxmlformats-officedocument.theme+xml"/>
  <Override PartName="/ppt/slides/slide6.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48" r:id="rId1"/>
    <p:sldMasterId id="2147483676" r:id="rId2"/>
    <p:sldMasterId id="2147483848" r:id="rId3"/>
    <p:sldMasterId id="2147483947" r:id="rId4"/>
    <p:sldMasterId id="2147483971" r:id="rId5"/>
    <p:sldMasterId id="2147483983" r:id="rId6"/>
    <p:sldMasterId id="2147484010" r:id="rId7"/>
    <p:sldMasterId id="2147484022" r:id="rId8"/>
    <p:sldMasterId id="2147484034" r:id="rId9"/>
    <p:sldMasterId id="2147484046" r:id="rId10"/>
    <p:sldMasterId id="2147484058" r:id="rId11"/>
    <p:sldMasterId id="2147484073" r:id="rId12"/>
    <p:sldMasterId id="2147484132" r:id="rId13"/>
    <p:sldMasterId id="2147484144" r:id="rId14"/>
    <p:sldMasterId id="2147484181" r:id="rId15"/>
  </p:sldMasterIdLst>
  <p:notesMasterIdLst>
    <p:notesMasterId r:id="rId65"/>
  </p:notesMasterIdLst>
  <p:handoutMasterIdLst>
    <p:handoutMasterId r:id="rId66"/>
  </p:handoutMasterIdLst>
  <p:sldIdLst>
    <p:sldId id="626" r:id="rId16"/>
    <p:sldId id="759" r:id="rId17"/>
    <p:sldId id="764" r:id="rId18"/>
    <p:sldId id="567" r:id="rId19"/>
    <p:sldId id="513" r:id="rId20"/>
    <p:sldId id="545" r:id="rId21"/>
    <p:sldId id="765" r:id="rId22"/>
    <p:sldId id="659" r:id="rId23"/>
    <p:sldId id="598" r:id="rId24"/>
    <p:sldId id="663" r:id="rId25"/>
    <p:sldId id="553" r:id="rId26"/>
    <p:sldId id="766" r:id="rId27"/>
    <p:sldId id="639" r:id="rId28"/>
    <p:sldId id="687" r:id="rId29"/>
    <p:sldId id="688" r:id="rId30"/>
    <p:sldId id="699" r:id="rId31"/>
    <p:sldId id="728" r:id="rId32"/>
    <p:sldId id="729" r:id="rId33"/>
    <p:sldId id="730" r:id="rId34"/>
    <p:sldId id="698" r:id="rId35"/>
    <p:sldId id="579" r:id="rId36"/>
    <p:sldId id="731" r:id="rId37"/>
    <p:sldId id="695" r:id="rId38"/>
    <p:sldId id="696" r:id="rId39"/>
    <p:sldId id="697" r:id="rId40"/>
    <p:sldId id="758" r:id="rId41"/>
    <p:sldId id="735" r:id="rId42"/>
    <p:sldId id="703" r:id="rId43"/>
    <p:sldId id="724" r:id="rId44"/>
    <p:sldId id="725" r:id="rId45"/>
    <p:sldId id="733" r:id="rId46"/>
    <p:sldId id="726" r:id="rId47"/>
    <p:sldId id="727" r:id="rId48"/>
    <p:sldId id="686" r:id="rId49"/>
    <p:sldId id="689" r:id="rId50"/>
    <p:sldId id="691" r:id="rId51"/>
    <p:sldId id="767" r:id="rId52"/>
    <p:sldId id="683" r:id="rId53"/>
    <p:sldId id="666" r:id="rId54"/>
    <p:sldId id="556" r:id="rId55"/>
    <p:sldId id="732" r:id="rId56"/>
    <p:sldId id="768" r:id="rId57"/>
    <p:sldId id="737" r:id="rId58"/>
    <p:sldId id="740" r:id="rId59"/>
    <p:sldId id="741" r:id="rId60"/>
    <p:sldId id="720" r:id="rId61"/>
    <p:sldId id="721" r:id="rId62"/>
    <p:sldId id="760" r:id="rId63"/>
    <p:sldId id="586" r:id="rId64"/>
  </p:sldIdLst>
  <p:sldSz cx="9144000" cy="6858000" type="screen4x3"/>
  <p:notesSz cx="7099300" cy="10234613"/>
  <p:defaultTextStyle>
    <a:defPPr>
      <a:defRPr lang="ja-JP"/>
    </a:defPPr>
    <a:lvl1pPr algn="l" rtl="0" fontAlgn="base">
      <a:spcBef>
        <a:spcPct val="0"/>
      </a:spcBef>
      <a:spcAft>
        <a:spcPct val="0"/>
      </a:spcAft>
      <a:defRPr kumimoji="1" sz="2000" kern="1200">
        <a:solidFill>
          <a:schemeClr val="tx1"/>
        </a:solidFill>
        <a:latin typeface="Helvetica" pitchFamily="34" charset="0"/>
        <a:ea typeface="平成角ゴシック"/>
        <a:cs typeface="平成角ゴシック"/>
      </a:defRPr>
    </a:lvl1pPr>
    <a:lvl2pPr marL="456630" algn="l" rtl="0" fontAlgn="base">
      <a:spcBef>
        <a:spcPct val="0"/>
      </a:spcBef>
      <a:spcAft>
        <a:spcPct val="0"/>
      </a:spcAft>
      <a:defRPr kumimoji="1" sz="2000" kern="1200">
        <a:solidFill>
          <a:schemeClr val="tx1"/>
        </a:solidFill>
        <a:latin typeface="Helvetica" pitchFamily="34" charset="0"/>
        <a:ea typeface="平成角ゴシック"/>
        <a:cs typeface="平成角ゴシック"/>
      </a:defRPr>
    </a:lvl2pPr>
    <a:lvl3pPr marL="913267" algn="l" rtl="0" fontAlgn="base">
      <a:spcBef>
        <a:spcPct val="0"/>
      </a:spcBef>
      <a:spcAft>
        <a:spcPct val="0"/>
      </a:spcAft>
      <a:defRPr kumimoji="1" sz="2000" kern="1200">
        <a:solidFill>
          <a:schemeClr val="tx1"/>
        </a:solidFill>
        <a:latin typeface="Helvetica" pitchFamily="34" charset="0"/>
        <a:ea typeface="平成角ゴシック"/>
        <a:cs typeface="平成角ゴシック"/>
      </a:defRPr>
    </a:lvl3pPr>
    <a:lvl4pPr marL="1369902" algn="l" rtl="0" fontAlgn="base">
      <a:spcBef>
        <a:spcPct val="0"/>
      </a:spcBef>
      <a:spcAft>
        <a:spcPct val="0"/>
      </a:spcAft>
      <a:defRPr kumimoji="1" sz="2000" kern="1200">
        <a:solidFill>
          <a:schemeClr val="tx1"/>
        </a:solidFill>
        <a:latin typeface="Helvetica" pitchFamily="34" charset="0"/>
        <a:ea typeface="平成角ゴシック"/>
        <a:cs typeface="平成角ゴシック"/>
      </a:defRPr>
    </a:lvl4pPr>
    <a:lvl5pPr marL="1826532" algn="l" rtl="0" fontAlgn="base">
      <a:spcBef>
        <a:spcPct val="0"/>
      </a:spcBef>
      <a:spcAft>
        <a:spcPct val="0"/>
      </a:spcAft>
      <a:defRPr kumimoji="1" sz="2000" kern="1200">
        <a:solidFill>
          <a:schemeClr val="tx1"/>
        </a:solidFill>
        <a:latin typeface="Helvetica" pitchFamily="34" charset="0"/>
        <a:ea typeface="平成角ゴシック"/>
        <a:cs typeface="平成角ゴシック"/>
      </a:defRPr>
    </a:lvl5pPr>
    <a:lvl6pPr marL="2283166" algn="l" defTabSz="913267" rtl="0" eaLnBrk="1" latinLnBrk="0" hangingPunct="1">
      <a:defRPr kumimoji="1" sz="2000" kern="1200">
        <a:solidFill>
          <a:schemeClr val="tx1"/>
        </a:solidFill>
        <a:latin typeface="Helvetica" pitchFamily="34" charset="0"/>
        <a:ea typeface="平成角ゴシック"/>
        <a:cs typeface="平成角ゴシック"/>
      </a:defRPr>
    </a:lvl6pPr>
    <a:lvl7pPr marL="2739802" algn="l" defTabSz="913267" rtl="0" eaLnBrk="1" latinLnBrk="0" hangingPunct="1">
      <a:defRPr kumimoji="1" sz="2000" kern="1200">
        <a:solidFill>
          <a:schemeClr val="tx1"/>
        </a:solidFill>
        <a:latin typeface="Helvetica" pitchFamily="34" charset="0"/>
        <a:ea typeface="平成角ゴシック"/>
        <a:cs typeface="平成角ゴシック"/>
      </a:defRPr>
    </a:lvl7pPr>
    <a:lvl8pPr marL="3196430" algn="l" defTabSz="913267" rtl="0" eaLnBrk="1" latinLnBrk="0" hangingPunct="1">
      <a:defRPr kumimoji="1" sz="2000" kern="1200">
        <a:solidFill>
          <a:schemeClr val="tx1"/>
        </a:solidFill>
        <a:latin typeface="Helvetica" pitchFamily="34" charset="0"/>
        <a:ea typeface="平成角ゴシック"/>
        <a:cs typeface="平成角ゴシック"/>
      </a:defRPr>
    </a:lvl8pPr>
    <a:lvl9pPr marL="3653066" algn="l" defTabSz="913267" rtl="0" eaLnBrk="1" latinLnBrk="0" hangingPunct="1">
      <a:defRPr kumimoji="1" sz="2000" kern="1200">
        <a:solidFill>
          <a:schemeClr val="tx1"/>
        </a:solidFill>
        <a:latin typeface="Helvetica" pitchFamily="34" charset="0"/>
        <a:ea typeface="平成角ゴシック"/>
        <a:cs typeface="平成角ゴシック"/>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0000FF"/>
    <a:srgbClr val="CC00CC"/>
    <a:srgbClr val="9933FF"/>
    <a:srgbClr val="FF0000"/>
    <a:srgbClr val="00FFFF"/>
    <a:srgbClr val="00FF00"/>
    <a:srgbClr val="0066CC"/>
    <a:srgbClr val="FFFF00"/>
    <a:srgbClr val="CC0000"/>
    <a:srgbClr val="9966FF"/>
  </p:clrMru>
  <p:extLst>
    <p:ext uri="{E76CE94A-603C-4142-B9EB-6D1370010A27}">
      <p14:discardImageEditData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p14="http://schemas.microsoft.com/office/powerpoint/2010/main" xmlns:p="http://schemas.openxmlformats.org/presentationml/2006/main" xmlns:r="http://schemas.openxmlformats.org/officeDocument/2006/relationships" xmlns:a="http://schemas.openxmlformats.org/drawingml/2006/main" xmlns=""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horzBarState="maximized">
    <p:restoredLeft sz="15400" autoAdjust="0"/>
    <p:restoredTop sz="94660"/>
  </p:normalViewPr>
  <p:slideViewPr>
    <p:cSldViewPr>
      <p:cViewPr varScale="1">
        <p:scale>
          <a:sx n="156" d="100"/>
          <a:sy n="156" d="100"/>
        </p:scale>
        <p:origin x="-32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64" Type="http://schemas.openxmlformats.org/officeDocument/2006/relationships/slide" Target="slides/slide49.xml"/><Relationship Id="rId60" Type="http://schemas.openxmlformats.org/officeDocument/2006/relationships/slide" Target="slides/slide45.xml"/><Relationship Id="rId39" Type="http://schemas.openxmlformats.org/officeDocument/2006/relationships/slide" Target="slides/slide24.xml"/><Relationship Id="rId70" Type="http://schemas.openxmlformats.org/officeDocument/2006/relationships/theme" Target="theme/theme1.xml"/><Relationship Id="rId7" Type="http://schemas.openxmlformats.org/officeDocument/2006/relationships/slideMaster" Target="slideMasters/slideMaster7.xml"/><Relationship Id="rId43" Type="http://schemas.openxmlformats.org/officeDocument/2006/relationships/slide" Target="slides/slide28.xml"/><Relationship Id="rId25" Type="http://schemas.openxmlformats.org/officeDocument/2006/relationships/slide" Target="slides/slide10.xml"/><Relationship Id="rId10" Type="http://schemas.openxmlformats.org/officeDocument/2006/relationships/slideMaster" Target="slideMasters/slideMaster10.xml"/><Relationship Id="rId50" Type="http://schemas.openxmlformats.org/officeDocument/2006/relationships/slide" Target="slides/slide35.xml"/><Relationship Id="rId63" Type="http://schemas.openxmlformats.org/officeDocument/2006/relationships/slide" Target="slides/slide48.xml"/><Relationship Id="rId17" Type="http://schemas.openxmlformats.org/officeDocument/2006/relationships/slide" Target="slides/slide2.xml"/><Relationship Id="rId9" Type="http://schemas.openxmlformats.org/officeDocument/2006/relationships/slideMaster" Target="slideMasters/slideMaster9.xml"/><Relationship Id="rId18" Type="http://schemas.openxmlformats.org/officeDocument/2006/relationships/slide" Target="slides/slide3.xml"/><Relationship Id="rId27" Type="http://schemas.openxmlformats.org/officeDocument/2006/relationships/slide" Target="slides/slide12.xml"/><Relationship Id="rId71" Type="http://schemas.openxmlformats.org/officeDocument/2006/relationships/tableStyles" Target="tableStyles.xml"/><Relationship Id="rId14" Type="http://schemas.openxmlformats.org/officeDocument/2006/relationships/slideMaster" Target="slideMasters/slideMaster14.xml"/><Relationship Id="rId4" Type="http://schemas.openxmlformats.org/officeDocument/2006/relationships/slideMaster" Target="slideMasters/slideMaster4.xml"/><Relationship Id="rId28" Type="http://schemas.openxmlformats.org/officeDocument/2006/relationships/slide" Target="slides/slide13.xml"/><Relationship Id="rId45" Type="http://schemas.openxmlformats.org/officeDocument/2006/relationships/slide" Target="slides/slide30.xml"/><Relationship Id="rId58" Type="http://schemas.openxmlformats.org/officeDocument/2006/relationships/slide" Target="slides/slide43.xml"/><Relationship Id="rId42" Type="http://schemas.openxmlformats.org/officeDocument/2006/relationships/slide" Target="slides/slide27.xml"/><Relationship Id="rId6" Type="http://schemas.openxmlformats.org/officeDocument/2006/relationships/slideMaster" Target="slideMasters/slideMaster6.xml"/><Relationship Id="rId49" Type="http://schemas.openxmlformats.org/officeDocument/2006/relationships/slide" Target="slides/slide34.xml"/><Relationship Id="rId44" Type="http://schemas.openxmlformats.org/officeDocument/2006/relationships/slide" Target="slides/slide29.xml"/><Relationship Id="rId69" Type="http://schemas.openxmlformats.org/officeDocument/2006/relationships/viewProps" Target="viewProps.xml"/><Relationship Id="rId19" Type="http://schemas.openxmlformats.org/officeDocument/2006/relationships/slide" Target="slides/slide4.xml"/><Relationship Id="rId38" Type="http://schemas.openxmlformats.org/officeDocument/2006/relationships/slide" Target="slides/slide23.xml"/><Relationship Id="rId20" Type="http://schemas.openxmlformats.org/officeDocument/2006/relationships/slide" Target="slides/slide5.xml"/><Relationship Id="rId2" Type="http://schemas.openxmlformats.org/officeDocument/2006/relationships/slideMaster" Target="slideMasters/slideMaster2.xml"/><Relationship Id="rId46" Type="http://schemas.openxmlformats.org/officeDocument/2006/relationships/slide" Target="slides/slide31.xml"/><Relationship Id="rId57" Type="http://schemas.openxmlformats.org/officeDocument/2006/relationships/slide" Target="slides/slide42.xml"/><Relationship Id="rId59" Type="http://schemas.openxmlformats.org/officeDocument/2006/relationships/slide" Target="slides/slide44.xml"/><Relationship Id="rId35" Type="http://schemas.openxmlformats.org/officeDocument/2006/relationships/slide" Target="slides/slide20.xml"/><Relationship Id="rId51" Type="http://schemas.openxmlformats.org/officeDocument/2006/relationships/slide" Target="slides/slide36.xml"/><Relationship Id="rId55" Type="http://schemas.openxmlformats.org/officeDocument/2006/relationships/slide" Target="slides/slide40.xml"/><Relationship Id="rId31" Type="http://schemas.openxmlformats.org/officeDocument/2006/relationships/slide" Target="slides/slide16.xml"/><Relationship Id="rId34" Type="http://schemas.openxmlformats.org/officeDocument/2006/relationships/slide" Target="slides/slide19.xml"/><Relationship Id="rId40" Type="http://schemas.openxmlformats.org/officeDocument/2006/relationships/slide" Target="slides/slide25.xml"/><Relationship Id="rId62" Type="http://schemas.openxmlformats.org/officeDocument/2006/relationships/slide" Target="slides/slide47.xml"/><Relationship Id="rId66" Type="http://schemas.openxmlformats.org/officeDocument/2006/relationships/handoutMaster" Target="handoutMasters/handoutMaster1.xml"/><Relationship Id="rId36" Type="http://schemas.openxmlformats.org/officeDocument/2006/relationships/slide" Target="slides/slide21.xml"/><Relationship Id="rId1" Type="http://schemas.openxmlformats.org/officeDocument/2006/relationships/slideMaster" Target="slideMasters/slideMaster1.xml"/><Relationship Id="rId24" Type="http://schemas.openxmlformats.org/officeDocument/2006/relationships/slide" Target="slides/slide9.xml"/><Relationship Id="rId47" Type="http://schemas.openxmlformats.org/officeDocument/2006/relationships/slide" Target="slides/slide32.xml"/><Relationship Id="rId56" Type="http://schemas.openxmlformats.org/officeDocument/2006/relationships/slide" Target="slides/slide41.xml"/><Relationship Id="rId48" Type="http://schemas.openxmlformats.org/officeDocument/2006/relationships/slide" Target="slides/slide33.xml"/><Relationship Id="rId8" Type="http://schemas.openxmlformats.org/officeDocument/2006/relationships/slideMaster" Target="slideMasters/slideMaster8.xml"/><Relationship Id="rId13" Type="http://schemas.openxmlformats.org/officeDocument/2006/relationships/slideMaster" Target="slideMasters/slideMaster13.xml"/><Relationship Id="rId32" Type="http://schemas.openxmlformats.org/officeDocument/2006/relationships/slide" Target="slides/slide17.xml"/><Relationship Id="rId37" Type="http://schemas.openxmlformats.org/officeDocument/2006/relationships/slide" Target="slides/slide22.xml"/><Relationship Id="rId52" Type="http://schemas.openxmlformats.org/officeDocument/2006/relationships/slide" Target="slides/slide37.xml"/><Relationship Id="rId65" Type="http://schemas.openxmlformats.org/officeDocument/2006/relationships/notesMaster" Target="notesMasters/notesMaster1.xml"/><Relationship Id="rId67" Type="http://schemas.openxmlformats.org/officeDocument/2006/relationships/printerSettings" Target="printerSettings/printerSettings1.bin"/><Relationship Id="rId54" Type="http://schemas.openxmlformats.org/officeDocument/2006/relationships/slide" Target="slides/slide39.xml"/><Relationship Id="rId12" Type="http://schemas.openxmlformats.org/officeDocument/2006/relationships/slideMaster" Target="slideMasters/slideMaster12.xml"/><Relationship Id="rId3" Type="http://schemas.openxmlformats.org/officeDocument/2006/relationships/slideMaster" Target="slideMasters/slideMaster3.xml"/><Relationship Id="rId23" Type="http://schemas.openxmlformats.org/officeDocument/2006/relationships/slide" Target="slides/slide8.xml"/><Relationship Id="rId61" Type="http://schemas.openxmlformats.org/officeDocument/2006/relationships/slide" Target="slides/slide46.xml"/><Relationship Id="rId53" Type="http://schemas.openxmlformats.org/officeDocument/2006/relationships/slide" Target="slides/slide38.xml"/><Relationship Id="rId26" Type="http://schemas.openxmlformats.org/officeDocument/2006/relationships/slide" Target="slides/slide11.xml"/><Relationship Id="rId30" Type="http://schemas.openxmlformats.org/officeDocument/2006/relationships/slide" Target="slides/slide15.xml"/><Relationship Id="rId11" Type="http://schemas.openxmlformats.org/officeDocument/2006/relationships/slideMaster" Target="slideMasters/slideMaster11.xml"/><Relationship Id="rId68" Type="http://schemas.openxmlformats.org/officeDocument/2006/relationships/presProps" Target="presProps.xml"/><Relationship Id="rId29" Type="http://schemas.openxmlformats.org/officeDocument/2006/relationships/slide" Target="slides/slide14.xml"/><Relationship Id="rId16" Type="http://schemas.openxmlformats.org/officeDocument/2006/relationships/slide" Target="slides/slide1.xml"/><Relationship Id="rId33" Type="http://schemas.openxmlformats.org/officeDocument/2006/relationships/slide" Target="slides/slide18.xml"/><Relationship Id="rId41" Type="http://schemas.openxmlformats.org/officeDocument/2006/relationships/slide" Target="slides/slide26.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2" Type="http://schemas.openxmlformats.org/officeDocument/2006/relationships/slide" Target="slides/slide7.xml"/><Relationship Id="rId21" Type="http://schemas.openxmlformats.org/officeDocument/2006/relationships/slide" Target="slides/slide6.xml"/></Relationships>
</file>

<file path=ppt/charts/_rels/chart1.xml.rels><?xml version="1.0" encoding="UTF-8" standalone="yes"?>
<Relationships xmlns="http://schemas.openxmlformats.org/package/2006/relationships"><Relationship Id="rId1" Type="http://schemas.openxmlformats.org/officeDocument/2006/relationships/oleObject" Target="file:///C:\Users\T.Wakatsuki\Documents\200MHz_exp\Comb_exp\phase_scan_20131111.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shinya\Desktop\ECC%20data\&#38651;&#27969;&#39366;&#21205;&#21177;&#29575;\&#38651;&#27969;&#39366;&#21205;&#21177;&#29575;_ECCA_grill_combline.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shinya\Desktop\ECC%20data\&#38651;&#27969;&#39366;&#21205;&#21177;&#29575;\&#38651;&#27969;&#39366;&#21205;&#21177;&#29575;_ECCA_grill_combline.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ejiri\Documents\simulation\kuma\idl\eqnew\S115620\Fig&amp;Data\4-grid,%20TST-2%20%23115620,%2080ms%20%2320%202015.05.28.xlsm"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ejiri\Documents\simulation\kuma\idl\eqnew\S115620\Fig&amp;Data\4-grid,%20TST-2%20%23115620,%2080ms%20%2320%202015.05.28.xlsm"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ejiri\Documents\simulation\kuma\idl\eqnew\S115620\Fig&amp;Data\4-grid,%20TST-2%20%23115620,%2080ms%20%2320%202015.05.28.xlsm"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shinya\Desktop\ECC%20data\Na%20vs%20Ip%20CQL3D.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shinya\Desktop\ECC%20data\&#38651;&#27969;&#39366;&#21205;&#21177;&#29575;\&#23436;&#20840;&#29256;&#25913;&#12288;&#38651;&#27969;&#39366;&#21205;&#21177;&#29575;%20-ST&#30740;&#31350;&#20250;&#2999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en-US"/>
  <c:style val="2"/>
  <c:chart>
    <c:title>
      <c:tx>
        <c:rich>
          <a:bodyPr/>
          <a:lstStyle/>
          <a:p>
            <a:pPr>
              <a:defRPr lang="ja-JP"/>
            </a:pPr>
            <a:r>
              <a:rPr lang="en-US" dirty="0" err="1" smtClean="0"/>
              <a:t>I</a:t>
            </a:r>
            <a:r>
              <a:rPr lang="en-US" baseline="-25000" dirty="0" err="1" smtClean="0"/>
              <a:t>p</a:t>
            </a:r>
            <a:r>
              <a:rPr lang="en-US" baseline="0" dirty="0" smtClean="0"/>
              <a:t> </a:t>
            </a:r>
            <a:endParaRPr lang="en-US" dirty="0"/>
          </a:p>
        </c:rich>
      </c:tx>
      <c:layout/>
    </c:title>
    <c:plotArea>
      <c:layout/>
      <c:scatterChart>
        <c:scatterStyle val="lineMarker"/>
        <c:ser>
          <c:idx val="0"/>
          <c:order val="0"/>
          <c:spPr>
            <a:ln w="28575">
              <a:noFill/>
            </a:ln>
          </c:spPr>
          <c:errBars>
            <c:errDir val="y"/>
            <c:errBarType val="both"/>
            <c:errValType val="cust"/>
            <c:plus>
              <c:numRef>
                <c:f>'average and deviation'!$F$2:$F$27</c:f>
                <c:numCache>
                  <c:formatCode>General</c:formatCode>
                  <c:ptCount val="26"/>
                  <c:pt idx="0">
                    <c:v>0.674128785550031</c:v>
                  </c:pt>
                  <c:pt idx="5">
                    <c:v>0.483247450047957</c:v>
                  </c:pt>
                  <c:pt idx="10">
                    <c:v>0.504372858259735</c:v>
                  </c:pt>
                  <c:pt idx="15">
                    <c:v>0.367963147433966</c:v>
                  </c:pt>
                  <c:pt idx="20">
                    <c:v>0.228590545691629</c:v>
                  </c:pt>
                  <c:pt idx="25">
                    <c:v>0.269142646876783</c:v>
                  </c:pt>
                </c:numCache>
              </c:numRef>
            </c:plus>
            <c:minus>
              <c:numRef>
                <c:f>'average and deviation'!$F$2:$F$28</c:f>
                <c:numCache>
                  <c:formatCode>General</c:formatCode>
                  <c:ptCount val="27"/>
                  <c:pt idx="0">
                    <c:v>0.674128785550031</c:v>
                  </c:pt>
                  <c:pt idx="5">
                    <c:v>0.483247450047957</c:v>
                  </c:pt>
                  <c:pt idx="10">
                    <c:v>0.504372858259735</c:v>
                  </c:pt>
                  <c:pt idx="15">
                    <c:v>0.367963147433966</c:v>
                  </c:pt>
                  <c:pt idx="20">
                    <c:v>0.228590545691629</c:v>
                  </c:pt>
                  <c:pt idx="25">
                    <c:v>0.269142646876783</c:v>
                  </c:pt>
                </c:numCache>
              </c:numRef>
            </c:minus>
          </c:errBars>
          <c:xVal>
            <c:numRef>
              <c:f>'average and deviation'!$B$2:$B$27</c:f>
              <c:numCache>
                <c:formatCode>General</c:formatCode>
                <c:ptCount val="26"/>
                <c:pt idx="0">
                  <c:v>1.469122648239125</c:v>
                </c:pt>
                <c:pt idx="5">
                  <c:v>2.938245296478259</c:v>
                </c:pt>
                <c:pt idx="10">
                  <c:v>4.407368183135991</c:v>
                </c:pt>
                <c:pt idx="15">
                  <c:v>5.87649059295654</c:v>
                </c:pt>
                <c:pt idx="20">
                  <c:v>7.49252548217773</c:v>
                </c:pt>
                <c:pt idx="25">
                  <c:v>9.54929733276367</c:v>
                </c:pt>
              </c:numCache>
            </c:numRef>
          </c:xVal>
          <c:yVal>
            <c:numRef>
              <c:f>'average and deviation'!$E$2:$E$27</c:f>
              <c:numCache>
                <c:formatCode>General</c:formatCode>
                <c:ptCount val="26"/>
                <c:pt idx="0">
                  <c:v>9.399085757203177</c:v>
                </c:pt>
                <c:pt idx="5">
                  <c:v>9.729203249843468</c:v>
                </c:pt>
                <c:pt idx="10">
                  <c:v>9.615042124556222</c:v>
                </c:pt>
                <c:pt idx="15">
                  <c:v>8.759189902051195</c:v>
                </c:pt>
                <c:pt idx="20">
                  <c:v>7.199251809591928</c:v>
                </c:pt>
                <c:pt idx="25">
                  <c:v>6.466988559502369</c:v>
                </c:pt>
              </c:numCache>
            </c:numRef>
          </c:yVal>
        </c:ser>
        <c:dLbls/>
        <c:axId val="754110456"/>
        <c:axId val="589932920"/>
      </c:scatterChart>
      <c:valAx>
        <c:axId val="754110456"/>
        <c:scaling>
          <c:orientation val="minMax"/>
          <c:max val="10.0"/>
          <c:min val="0.0"/>
        </c:scaling>
        <c:axPos val="b"/>
        <c:numFmt formatCode="General" sourceLinked="1"/>
        <c:tickLblPos val="nextTo"/>
        <c:txPr>
          <a:bodyPr/>
          <a:lstStyle/>
          <a:p>
            <a:pPr>
              <a:defRPr lang="ja-JP"/>
            </a:pPr>
            <a:endParaRPr lang="en-US"/>
          </a:p>
        </c:txPr>
        <c:crossAx val="589932920"/>
        <c:crosses val="autoZero"/>
        <c:crossBetween val="midCat"/>
      </c:valAx>
      <c:valAx>
        <c:axId val="589932920"/>
        <c:scaling>
          <c:orientation val="minMax"/>
        </c:scaling>
        <c:axPos val="l"/>
        <c:majorGridlines/>
        <c:numFmt formatCode="General" sourceLinked="1"/>
        <c:tickLblPos val="nextTo"/>
        <c:txPr>
          <a:bodyPr/>
          <a:lstStyle/>
          <a:p>
            <a:pPr>
              <a:defRPr lang="ja-JP"/>
            </a:pPr>
            <a:endParaRPr lang="en-US"/>
          </a:p>
        </c:txPr>
        <c:crossAx val="754110456"/>
        <c:crosses val="autoZero"/>
        <c:crossBetween val="midCat"/>
      </c:valAx>
    </c:plotArea>
    <c:plotVisOnly val="1"/>
    <c:dispBlanksAs val="gap"/>
  </c:chart>
  <c:txPr>
    <a:bodyPr/>
    <a:lstStyle/>
    <a:p>
      <a:pPr>
        <a:defRPr sz="16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US"/>
  <c:style val="2"/>
  <c:chart>
    <c:autoTitleDeleted val="1"/>
    <c:plotArea>
      <c:layout>
        <c:manualLayout>
          <c:layoutTarget val="inner"/>
          <c:xMode val="edge"/>
          <c:yMode val="edge"/>
          <c:x val="0.210636117014916"/>
          <c:y val="0.0480013100633535"/>
          <c:w val="0.722999400017736"/>
          <c:h val="0.781881504892344"/>
        </c:manualLayout>
      </c:layout>
      <c:scatterChart>
        <c:scatterStyle val="lineMarker"/>
        <c:ser>
          <c:idx val="1"/>
          <c:order val="2"/>
          <c:tx>
            <c:v>ECC</c:v>
          </c:tx>
          <c:spPr>
            <a:ln w="28575">
              <a:noFill/>
            </a:ln>
          </c:spPr>
          <c:marker>
            <c:symbol val="diamond"/>
            <c:size val="7"/>
            <c:spPr>
              <a:solidFill>
                <a:srgbClr val="0070C0"/>
              </a:solidFill>
              <a:ln>
                <a:noFill/>
              </a:ln>
            </c:spPr>
          </c:marker>
          <c:xVal>
            <c:numRef>
              <c:f>ECCA!$J$3:$J$350</c:f>
              <c:numCache>
                <c:formatCode>General</c:formatCode>
                <c:ptCount val="348"/>
                <c:pt idx="29">
                  <c:v>0.043</c:v>
                </c:pt>
                <c:pt idx="30">
                  <c:v>0.042</c:v>
                </c:pt>
                <c:pt idx="31">
                  <c:v>0.04</c:v>
                </c:pt>
                <c:pt idx="32">
                  <c:v>0.039</c:v>
                </c:pt>
                <c:pt idx="33">
                  <c:v>0.039</c:v>
                </c:pt>
                <c:pt idx="34">
                  <c:v>0.036</c:v>
                </c:pt>
                <c:pt idx="35">
                  <c:v>0.036</c:v>
                </c:pt>
                <c:pt idx="36">
                  <c:v>0.041</c:v>
                </c:pt>
                <c:pt idx="37">
                  <c:v>0.042</c:v>
                </c:pt>
                <c:pt idx="38">
                  <c:v>0.044</c:v>
                </c:pt>
                <c:pt idx="39">
                  <c:v>0.047</c:v>
                </c:pt>
                <c:pt idx="40">
                  <c:v>0.041</c:v>
                </c:pt>
                <c:pt idx="41">
                  <c:v>0.048</c:v>
                </c:pt>
                <c:pt idx="42">
                  <c:v>0.045</c:v>
                </c:pt>
                <c:pt idx="43">
                  <c:v>0.049</c:v>
                </c:pt>
                <c:pt idx="45">
                  <c:v>0.059</c:v>
                </c:pt>
                <c:pt idx="46">
                  <c:v>0.067</c:v>
                </c:pt>
                <c:pt idx="47">
                  <c:v>0.077</c:v>
                </c:pt>
                <c:pt idx="48">
                  <c:v>0.083</c:v>
                </c:pt>
                <c:pt idx="49">
                  <c:v>0.089</c:v>
                </c:pt>
                <c:pt idx="50">
                  <c:v>0.09</c:v>
                </c:pt>
                <c:pt idx="51">
                  <c:v>0.103</c:v>
                </c:pt>
                <c:pt idx="52">
                  <c:v>0.104</c:v>
                </c:pt>
                <c:pt idx="53">
                  <c:v>0.104</c:v>
                </c:pt>
                <c:pt idx="54">
                  <c:v>0.108</c:v>
                </c:pt>
                <c:pt idx="55">
                  <c:v>0.104</c:v>
                </c:pt>
                <c:pt idx="56">
                  <c:v>0.1</c:v>
                </c:pt>
                <c:pt idx="57">
                  <c:v>0.082</c:v>
                </c:pt>
                <c:pt idx="59">
                  <c:v>0.079</c:v>
                </c:pt>
                <c:pt idx="60">
                  <c:v>0.058</c:v>
                </c:pt>
                <c:pt idx="61">
                  <c:v>0.074</c:v>
                </c:pt>
                <c:pt idx="62">
                  <c:v>0.064</c:v>
                </c:pt>
                <c:pt idx="63">
                  <c:v>0.087</c:v>
                </c:pt>
                <c:pt idx="64">
                  <c:v>0.102</c:v>
                </c:pt>
                <c:pt idx="65">
                  <c:v>0.086</c:v>
                </c:pt>
                <c:pt idx="66">
                  <c:v>0.085</c:v>
                </c:pt>
                <c:pt idx="67">
                  <c:v>0.086</c:v>
                </c:pt>
                <c:pt idx="68">
                  <c:v>0.061</c:v>
                </c:pt>
                <c:pt idx="69">
                  <c:v>0.066</c:v>
                </c:pt>
                <c:pt idx="70">
                  <c:v>0.073</c:v>
                </c:pt>
                <c:pt idx="71">
                  <c:v>0.06</c:v>
                </c:pt>
                <c:pt idx="72">
                  <c:v>0.063</c:v>
                </c:pt>
                <c:pt idx="73">
                  <c:v>0.075</c:v>
                </c:pt>
                <c:pt idx="74">
                  <c:v>0.059</c:v>
                </c:pt>
                <c:pt idx="75">
                  <c:v>0.058</c:v>
                </c:pt>
                <c:pt idx="78">
                  <c:v>0.109</c:v>
                </c:pt>
                <c:pt idx="79">
                  <c:v>0.112</c:v>
                </c:pt>
                <c:pt idx="80">
                  <c:v>0.115</c:v>
                </c:pt>
                <c:pt idx="81">
                  <c:v>0.092</c:v>
                </c:pt>
                <c:pt idx="82">
                  <c:v>0.089</c:v>
                </c:pt>
                <c:pt idx="83">
                  <c:v>0.034</c:v>
                </c:pt>
                <c:pt idx="85">
                  <c:v>0.056</c:v>
                </c:pt>
                <c:pt idx="86">
                  <c:v>0.053</c:v>
                </c:pt>
                <c:pt idx="87">
                  <c:v>0.054</c:v>
                </c:pt>
                <c:pt idx="89">
                  <c:v>0.034</c:v>
                </c:pt>
                <c:pt idx="90">
                  <c:v>0.036</c:v>
                </c:pt>
                <c:pt idx="91">
                  <c:v>0.035</c:v>
                </c:pt>
                <c:pt idx="92">
                  <c:v>0.04</c:v>
                </c:pt>
                <c:pt idx="93">
                  <c:v>0.04</c:v>
                </c:pt>
                <c:pt idx="94">
                  <c:v>0.045</c:v>
                </c:pt>
                <c:pt idx="95">
                  <c:v>0.051</c:v>
                </c:pt>
                <c:pt idx="96">
                  <c:v>0.051</c:v>
                </c:pt>
                <c:pt idx="97">
                  <c:v>0.059</c:v>
                </c:pt>
                <c:pt idx="98">
                  <c:v>0.058</c:v>
                </c:pt>
                <c:pt idx="101">
                  <c:v>0.058</c:v>
                </c:pt>
                <c:pt idx="102">
                  <c:v>0.061</c:v>
                </c:pt>
                <c:pt idx="103">
                  <c:v>0.052</c:v>
                </c:pt>
                <c:pt idx="104">
                  <c:v>0.054</c:v>
                </c:pt>
                <c:pt idx="109">
                  <c:v>0.053</c:v>
                </c:pt>
                <c:pt idx="110">
                  <c:v>0.051</c:v>
                </c:pt>
                <c:pt idx="111">
                  <c:v>0.055</c:v>
                </c:pt>
                <c:pt idx="112">
                  <c:v>0.05</c:v>
                </c:pt>
                <c:pt idx="113">
                  <c:v>0.057</c:v>
                </c:pt>
                <c:pt idx="114">
                  <c:v>0.058</c:v>
                </c:pt>
                <c:pt idx="115">
                  <c:v>0.055</c:v>
                </c:pt>
                <c:pt idx="116">
                  <c:v>0.055</c:v>
                </c:pt>
                <c:pt idx="117">
                  <c:v>0.069</c:v>
                </c:pt>
                <c:pt idx="118">
                  <c:v>0.065</c:v>
                </c:pt>
                <c:pt idx="119">
                  <c:v>0.08</c:v>
                </c:pt>
                <c:pt idx="121">
                  <c:v>0.082</c:v>
                </c:pt>
                <c:pt idx="122">
                  <c:v>0.056</c:v>
                </c:pt>
                <c:pt idx="123">
                  <c:v>0.051</c:v>
                </c:pt>
                <c:pt idx="124">
                  <c:v>0.07</c:v>
                </c:pt>
                <c:pt idx="125">
                  <c:v>0.075</c:v>
                </c:pt>
                <c:pt idx="126">
                  <c:v>0.061</c:v>
                </c:pt>
                <c:pt idx="127">
                  <c:v>0.069</c:v>
                </c:pt>
                <c:pt idx="128">
                  <c:v>0.073</c:v>
                </c:pt>
                <c:pt idx="129">
                  <c:v>0.078</c:v>
                </c:pt>
                <c:pt idx="130">
                  <c:v>0.073</c:v>
                </c:pt>
                <c:pt idx="131">
                  <c:v>0.077</c:v>
                </c:pt>
                <c:pt idx="132">
                  <c:v>0.085</c:v>
                </c:pt>
                <c:pt idx="138">
                  <c:v>0.06</c:v>
                </c:pt>
                <c:pt idx="139">
                  <c:v>0.062</c:v>
                </c:pt>
                <c:pt idx="140">
                  <c:v>0.061</c:v>
                </c:pt>
                <c:pt idx="142">
                  <c:v>0.057</c:v>
                </c:pt>
                <c:pt idx="143">
                  <c:v>0.064</c:v>
                </c:pt>
                <c:pt idx="144">
                  <c:v>0.075</c:v>
                </c:pt>
                <c:pt idx="145">
                  <c:v>0.077</c:v>
                </c:pt>
                <c:pt idx="147">
                  <c:v>0.081</c:v>
                </c:pt>
                <c:pt idx="148">
                  <c:v>0.081</c:v>
                </c:pt>
                <c:pt idx="149">
                  <c:v>0.081</c:v>
                </c:pt>
                <c:pt idx="150">
                  <c:v>0.076</c:v>
                </c:pt>
                <c:pt idx="151">
                  <c:v>0.077</c:v>
                </c:pt>
                <c:pt idx="152">
                  <c:v>0.086</c:v>
                </c:pt>
                <c:pt idx="154">
                  <c:v>0.078</c:v>
                </c:pt>
                <c:pt idx="155">
                  <c:v>0.076</c:v>
                </c:pt>
                <c:pt idx="156">
                  <c:v>0.089</c:v>
                </c:pt>
                <c:pt idx="157">
                  <c:v>0.078</c:v>
                </c:pt>
                <c:pt idx="158">
                  <c:v>0.076</c:v>
                </c:pt>
                <c:pt idx="159">
                  <c:v>0.074</c:v>
                </c:pt>
                <c:pt idx="160">
                  <c:v>0.076</c:v>
                </c:pt>
                <c:pt idx="161">
                  <c:v>0.075</c:v>
                </c:pt>
                <c:pt idx="162">
                  <c:v>0.076</c:v>
                </c:pt>
                <c:pt idx="163">
                  <c:v>0.074</c:v>
                </c:pt>
                <c:pt idx="164">
                  <c:v>0.071</c:v>
                </c:pt>
                <c:pt idx="165">
                  <c:v>0.089</c:v>
                </c:pt>
                <c:pt idx="166">
                  <c:v>0.077</c:v>
                </c:pt>
                <c:pt idx="167">
                  <c:v>0.073</c:v>
                </c:pt>
                <c:pt idx="168">
                  <c:v>0.067</c:v>
                </c:pt>
                <c:pt idx="169">
                  <c:v>0.069</c:v>
                </c:pt>
                <c:pt idx="170">
                  <c:v>0.062</c:v>
                </c:pt>
                <c:pt idx="171">
                  <c:v>0.066</c:v>
                </c:pt>
                <c:pt idx="172">
                  <c:v>0.066</c:v>
                </c:pt>
                <c:pt idx="173">
                  <c:v>0.067</c:v>
                </c:pt>
                <c:pt idx="176">
                  <c:v>0.06</c:v>
                </c:pt>
                <c:pt idx="177">
                  <c:v>0.071</c:v>
                </c:pt>
                <c:pt idx="178">
                  <c:v>0.071</c:v>
                </c:pt>
                <c:pt idx="179">
                  <c:v>0.072</c:v>
                </c:pt>
                <c:pt idx="180">
                  <c:v>0.068</c:v>
                </c:pt>
                <c:pt idx="181">
                  <c:v>0.069</c:v>
                </c:pt>
                <c:pt idx="182">
                  <c:v>0.068</c:v>
                </c:pt>
                <c:pt idx="183">
                  <c:v>0.07</c:v>
                </c:pt>
                <c:pt idx="184">
                  <c:v>0.072</c:v>
                </c:pt>
                <c:pt idx="185">
                  <c:v>0.071</c:v>
                </c:pt>
                <c:pt idx="186">
                  <c:v>0.08</c:v>
                </c:pt>
                <c:pt idx="187">
                  <c:v>0.075</c:v>
                </c:pt>
                <c:pt idx="188">
                  <c:v>0.07</c:v>
                </c:pt>
                <c:pt idx="189">
                  <c:v>0.069</c:v>
                </c:pt>
                <c:pt idx="190">
                  <c:v>0.067</c:v>
                </c:pt>
                <c:pt idx="191">
                  <c:v>0.069</c:v>
                </c:pt>
                <c:pt idx="192">
                  <c:v>0.071</c:v>
                </c:pt>
                <c:pt idx="193">
                  <c:v>0.071</c:v>
                </c:pt>
                <c:pt idx="194">
                  <c:v>0.073</c:v>
                </c:pt>
                <c:pt idx="195">
                  <c:v>0.072</c:v>
                </c:pt>
                <c:pt idx="196">
                  <c:v>0.073</c:v>
                </c:pt>
                <c:pt idx="197">
                  <c:v>0.071</c:v>
                </c:pt>
                <c:pt idx="198">
                  <c:v>0.071</c:v>
                </c:pt>
                <c:pt idx="199">
                  <c:v>0.071</c:v>
                </c:pt>
                <c:pt idx="200">
                  <c:v>0.072</c:v>
                </c:pt>
                <c:pt idx="201">
                  <c:v>0.075</c:v>
                </c:pt>
                <c:pt idx="202">
                  <c:v>0.072</c:v>
                </c:pt>
                <c:pt idx="203">
                  <c:v>0.075</c:v>
                </c:pt>
                <c:pt idx="204">
                  <c:v>0.076</c:v>
                </c:pt>
                <c:pt idx="205">
                  <c:v>0.078</c:v>
                </c:pt>
                <c:pt idx="206">
                  <c:v>0.087</c:v>
                </c:pt>
                <c:pt idx="207">
                  <c:v>0.074</c:v>
                </c:pt>
                <c:pt idx="208">
                  <c:v>0.076</c:v>
                </c:pt>
                <c:pt idx="209">
                  <c:v>0.077</c:v>
                </c:pt>
                <c:pt idx="210">
                  <c:v>0.075</c:v>
                </c:pt>
                <c:pt idx="211">
                  <c:v>0.079</c:v>
                </c:pt>
                <c:pt idx="212">
                  <c:v>0.083</c:v>
                </c:pt>
                <c:pt idx="213">
                  <c:v>0.074</c:v>
                </c:pt>
                <c:pt idx="214">
                  <c:v>0.061</c:v>
                </c:pt>
                <c:pt idx="215">
                  <c:v>0.083</c:v>
                </c:pt>
                <c:pt idx="216">
                  <c:v>0.081</c:v>
                </c:pt>
                <c:pt idx="217">
                  <c:v>0.082</c:v>
                </c:pt>
                <c:pt idx="218">
                  <c:v>0.081</c:v>
                </c:pt>
                <c:pt idx="219">
                  <c:v>0.083</c:v>
                </c:pt>
                <c:pt idx="220">
                  <c:v>0.083</c:v>
                </c:pt>
                <c:pt idx="222">
                  <c:v>0.089</c:v>
                </c:pt>
                <c:pt idx="236">
                  <c:v>0.104</c:v>
                </c:pt>
                <c:pt idx="237">
                  <c:v>0.103</c:v>
                </c:pt>
                <c:pt idx="238">
                  <c:v>0.104</c:v>
                </c:pt>
                <c:pt idx="239">
                  <c:v>0.105</c:v>
                </c:pt>
                <c:pt idx="240">
                  <c:v>0.102</c:v>
                </c:pt>
                <c:pt idx="241">
                  <c:v>0.095</c:v>
                </c:pt>
                <c:pt idx="242">
                  <c:v>0.103</c:v>
                </c:pt>
                <c:pt idx="243">
                  <c:v>0.104</c:v>
                </c:pt>
                <c:pt idx="244">
                  <c:v>0.103</c:v>
                </c:pt>
                <c:pt idx="245">
                  <c:v>0.103</c:v>
                </c:pt>
                <c:pt idx="246">
                  <c:v>0.104</c:v>
                </c:pt>
                <c:pt idx="247">
                  <c:v>0.104</c:v>
                </c:pt>
                <c:pt idx="248">
                  <c:v>0.104</c:v>
                </c:pt>
                <c:pt idx="249">
                  <c:v>0.103</c:v>
                </c:pt>
                <c:pt idx="250">
                  <c:v>0.103</c:v>
                </c:pt>
                <c:pt idx="251">
                  <c:v>0.103</c:v>
                </c:pt>
                <c:pt idx="252">
                  <c:v>0.104</c:v>
                </c:pt>
                <c:pt idx="253">
                  <c:v>0.103</c:v>
                </c:pt>
                <c:pt idx="255">
                  <c:v>0.093</c:v>
                </c:pt>
                <c:pt idx="257">
                  <c:v>0.098</c:v>
                </c:pt>
                <c:pt idx="258">
                  <c:v>0.098</c:v>
                </c:pt>
                <c:pt idx="259">
                  <c:v>0.104</c:v>
                </c:pt>
                <c:pt idx="260">
                  <c:v>0.104</c:v>
                </c:pt>
                <c:pt idx="261">
                  <c:v>0.103</c:v>
                </c:pt>
                <c:pt idx="262">
                  <c:v>0.104</c:v>
                </c:pt>
                <c:pt idx="263">
                  <c:v>0.105</c:v>
                </c:pt>
                <c:pt idx="264">
                  <c:v>0.103</c:v>
                </c:pt>
                <c:pt idx="265">
                  <c:v>0.103</c:v>
                </c:pt>
                <c:pt idx="266">
                  <c:v>0.103</c:v>
                </c:pt>
                <c:pt idx="267">
                  <c:v>0.101</c:v>
                </c:pt>
                <c:pt idx="268">
                  <c:v>0.099</c:v>
                </c:pt>
                <c:pt idx="269">
                  <c:v>0.101</c:v>
                </c:pt>
                <c:pt idx="272">
                  <c:v>0.1</c:v>
                </c:pt>
                <c:pt idx="273">
                  <c:v>0.104</c:v>
                </c:pt>
                <c:pt idx="274">
                  <c:v>0.097</c:v>
                </c:pt>
                <c:pt idx="275">
                  <c:v>0.099</c:v>
                </c:pt>
                <c:pt idx="276">
                  <c:v>0.098</c:v>
                </c:pt>
                <c:pt idx="277">
                  <c:v>0.102</c:v>
                </c:pt>
                <c:pt idx="278">
                  <c:v>0.097</c:v>
                </c:pt>
                <c:pt idx="279">
                  <c:v>0.097</c:v>
                </c:pt>
                <c:pt idx="280">
                  <c:v>0.099</c:v>
                </c:pt>
                <c:pt idx="281">
                  <c:v>0.1</c:v>
                </c:pt>
                <c:pt idx="282">
                  <c:v>0.103</c:v>
                </c:pt>
                <c:pt idx="283">
                  <c:v>0.099</c:v>
                </c:pt>
                <c:pt idx="284">
                  <c:v>0.104</c:v>
                </c:pt>
                <c:pt idx="286">
                  <c:v>0.099</c:v>
                </c:pt>
                <c:pt idx="287">
                  <c:v>0.099</c:v>
                </c:pt>
                <c:pt idx="292">
                  <c:v>0.105</c:v>
                </c:pt>
                <c:pt idx="293">
                  <c:v>0.1</c:v>
                </c:pt>
                <c:pt idx="294">
                  <c:v>0.097</c:v>
                </c:pt>
                <c:pt idx="295">
                  <c:v>0.099</c:v>
                </c:pt>
                <c:pt idx="296">
                  <c:v>0.099</c:v>
                </c:pt>
                <c:pt idx="297">
                  <c:v>0.098</c:v>
                </c:pt>
                <c:pt idx="298">
                  <c:v>0.1</c:v>
                </c:pt>
                <c:pt idx="299">
                  <c:v>0.099</c:v>
                </c:pt>
                <c:pt idx="300">
                  <c:v>0.102</c:v>
                </c:pt>
                <c:pt idx="301">
                  <c:v>0.103</c:v>
                </c:pt>
                <c:pt idx="302">
                  <c:v>0.099</c:v>
                </c:pt>
                <c:pt idx="304">
                  <c:v>0.1</c:v>
                </c:pt>
                <c:pt idx="305">
                  <c:v>0.099</c:v>
                </c:pt>
                <c:pt idx="306">
                  <c:v>0.099</c:v>
                </c:pt>
                <c:pt idx="308">
                  <c:v>0.1</c:v>
                </c:pt>
                <c:pt idx="310">
                  <c:v>0.099</c:v>
                </c:pt>
                <c:pt idx="312">
                  <c:v>0.098</c:v>
                </c:pt>
                <c:pt idx="313">
                  <c:v>0.099</c:v>
                </c:pt>
                <c:pt idx="314">
                  <c:v>0.099</c:v>
                </c:pt>
                <c:pt idx="315">
                  <c:v>0.099</c:v>
                </c:pt>
                <c:pt idx="316">
                  <c:v>0.099</c:v>
                </c:pt>
                <c:pt idx="317">
                  <c:v>0.1</c:v>
                </c:pt>
                <c:pt idx="318">
                  <c:v>0.097</c:v>
                </c:pt>
                <c:pt idx="319">
                  <c:v>0.097</c:v>
                </c:pt>
                <c:pt idx="324">
                  <c:v>0.1</c:v>
                </c:pt>
                <c:pt idx="328">
                  <c:v>0.1</c:v>
                </c:pt>
                <c:pt idx="330">
                  <c:v>0.102</c:v>
                </c:pt>
                <c:pt idx="331">
                  <c:v>0.102</c:v>
                </c:pt>
                <c:pt idx="332">
                  <c:v>0.097</c:v>
                </c:pt>
                <c:pt idx="333">
                  <c:v>0.089</c:v>
                </c:pt>
                <c:pt idx="334">
                  <c:v>0.102</c:v>
                </c:pt>
                <c:pt idx="336">
                  <c:v>0.102</c:v>
                </c:pt>
                <c:pt idx="338">
                  <c:v>0.103</c:v>
                </c:pt>
                <c:pt idx="339">
                  <c:v>0.102</c:v>
                </c:pt>
                <c:pt idx="340">
                  <c:v>0.102</c:v>
                </c:pt>
                <c:pt idx="341">
                  <c:v>0.102</c:v>
                </c:pt>
                <c:pt idx="342">
                  <c:v>0.102</c:v>
                </c:pt>
                <c:pt idx="343">
                  <c:v>0.073</c:v>
                </c:pt>
                <c:pt idx="344">
                  <c:v>0.078</c:v>
                </c:pt>
                <c:pt idx="345">
                  <c:v>0.075</c:v>
                </c:pt>
                <c:pt idx="346">
                  <c:v>0.074</c:v>
                </c:pt>
              </c:numCache>
            </c:numRef>
          </c:xVal>
          <c:yVal>
            <c:numRef>
              <c:f>ECCA!$G$3:$G$350</c:f>
              <c:numCache>
                <c:formatCode>0.0_ </c:formatCode>
                <c:ptCount val="348"/>
                <c:pt idx="0">
                  <c:v>2.021</c:v>
                </c:pt>
                <c:pt idx="1">
                  <c:v>2.194</c:v>
                </c:pt>
                <c:pt idx="2">
                  <c:v>2.203</c:v>
                </c:pt>
                <c:pt idx="3">
                  <c:v>2.066</c:v>
                </c:pt>
                <c:pt idx="4">
                  <c:v>2.304</c:v>
                </c:pt>
                <c:pt idx="5">
                  <c:v>2.491</c:v>
                </c:pt>
                <c:pt idx="6">
                  <c:v>2.606</c:v>
                </c:pt>
                <c:pt idx="7">
                  <c:v>2.805</c:v>
                </c:pt>
                <c:pt idx="8">
                  <c:v>3.323</c:v>
                </c:pt>
                <c:pt idx="9">
                  <c:v>3.559</c:v>
                </c:pt>
                <c:pt idx="10">
                  <c:v>3.759</c:v>
                </c:pt>
                <c:pt idx="11">
                  <c:v>3.578</c:v>
                </c:pt>
                <c:pt idx="12">
                  <c:v>2.63</c:v>
                </c:pt>
                <c:pt idx="13">
                  <c:v>3.501</c:v>
                </c:pt>
                <c:pt idx="14">
                  <c:v>1.804</c:v>
                </c:pt>
                <c:pt idx="15">
                  <c:v>1.893</c:v>
                </c:pt>
                <c:pt idx="16">
                  <c:v>1.917</c:v>
                </c:pt>
                <c:pt idx="17">
                  <c:v>1.905999999999999</c:v>
                </c:pt>
                <c:pt idx="18">
                  <c:v>2.115</c:v>
                </c:pt>
                <c:pt idx="19">
                  <c:v>1.931999999999999</c:v>
                </c:pt>
                <c:pt idx="20">
                  <c:v>1.874</c:v>
                </c:pt>
                <c:pt idx="29">
                  <c:v>1.859</c:v>
                </c:pt>
                <c:pt idx="30">
                  <c:v>1.836</c:v>
                </c:pt>
                <c:pt idx="31">
                  <c:v>1.617</c:v>
                </c:pt>
                <c:pt idx="32">
                  <c:v>1.849</c:v>
                </c:pt>
                <c:pt idx="33">
                  <c:v>3.975</c:v>
                </c:pt>
                <c:pt idx="34">
                  <c:v>3.834</c:v>
                </c:pt>
                <c:pt idx="35">
                  <c:v>4.046</c:v>
                </c:pt>
                <c:pt idx="36">
                  <c:v>4.208</c:v>
                </c:pt>
                <c:pt idx="37">
                  <c:v>4.746</c:v>
                </c:pt>
                <c:pt idx="38">
                  <c:v>4.552</c:v>
                </c:pt>
                <c:pt idx="39">
                  <c:v>4.547</c:v>
                </c:pt>
                <c:pt idx="40">
                  <c:v>4.802999999999999</c:v>
                </c:pt>
                <c:pt idx="41">
                  <c:v>5.03</c:v>
                </c:pt>
                <c:pt idx="42">
                  <c:v>5.226999999999999</c:v>
                </c:pt>
                <c:pt idx="43">
                  <c:v>5.209</c:v>
                </c:pt>
                <c:pt idx="45">
                  <c:v>5.162999999999999</c:v>
                </c:pt>
                <c:pt idx="46">
                  <c:v>4.556</c:v>
                </c:pt>
                <c:pt idx="47">
                  <c:v>4.078</c:v>
                </c:pt>
                <c:pt idx="48">
                  <c:v>4.048</c:v>
                </c:pt>
                <c:pt idx="49">
                  <c:v>3.746</c:v>
                </c:pt>
                <c:pt idx="50">
                  <c:v>3.675</c:v>
                </c:pt>
                <c:pt idx="51">
                  <c:v>3.639</c:v>
                </c:pt>
                <c:pt idx="52">
                  <c:v>3.203</c:v>
                </c:pt>
                <c:pt idx="53">
                  <c:v>3.014</c:v>
                </c:pt>
                <c:pt idx="54">
                  <c:v>3.308</c:v>
                </c:pt>
                <c:pt idx="55">
                  <c:v>3.479</c:v>
                </c:pt>
                <c:pt idx="56">
                  <c:v>3.736</c:v>
                </c:pt>
                <c:pt idx="57">
                  <c:v>5.652999999999999</c:v>
                </c:pt>
                <c:pt idx="59">
                  <c:v>5.769</c:v>
                </c:pt>
                <c:pt idx="60">
                  <c:v>6.911</c:v>
                </c:pt>
                <c:pt idx="61">
                  <c:v>5.507</c:v>
                </c:pt>
                <c:pt idx="62">
                  <c:v>7.473</c:v>
                </c:pt>
                <c:pt idx="63">
                  <c:v>5.884999999999999</c:v>
                </c:pt>
                <c:pt idx="64">
                  <c:v>3.864</c:v>
                </c:pt>
                <c:pt idx="65">
                  <c:v>6.102999999999999</c:v>
                </c:pt>
                <c:pt idx="66">
                  <c:v>5.998</c:v>
                </c:pt>
                <c:pt idx="67">
                  <c:v>5.713</c:v>
                </c:pt>
                <c:pt idx="68">
                  <c:v>7.285</c:v>
                </c:pt>
                <c:pt idx="69">
                  <c:v>7.459</c:v>
                </c:pt>
                <c:pt idx="70">
                  <c:v>6.957</c:v>
                </c:pt>
                <c:pt idx="71">
                  <c:v>7.281</c:v>
                </c:pt>
                <c:pt idx="72">
                  <c:v>7.331</c:v>
                </c:pt>
                <c:pt idx="73">
                  <c:v>6.958</c:v>
                </c:pt>
                <c:pt idx="74">
                  <c:v>6.96</c:v>
                </c:pt>
                <c:pt idx="75">
                  <c:v>5.878</c:v>
                </c:pt>
                <c:pt idx="78">
                  <c:v>3.223</c:v>
                </c:pt>
                <c:pt idx="79">
                  <c:v>3.135</c:v>
                </c:pt>
                <c:pt idx="80">
                  <c:v>2.974</c:v>
                </c:pt>
                <c:pt idx="81">
                  <c:v>3.673</c:v>
                </c:pt>
                <c:pt idx="82">
                  <c:v>4.310999999999999</c:v>
                </c:pt>
                <c:pt idx="83">
                  <c:v>3.969</c:v>
                </c:pt>
                <c:pt idx="85">
                  <c:v>4.281</c:v>
                </c:pt>
                <c:pt idx="86">
                  <c:v>4.193999999999999</c:v>
                </c:pt>
                <c:pt idx="87">
                  <c:v>4.248</c:v>
                </c:pt>
                <c:pt idx="89">
                  <c:v>3.972</c:v>
                </c:pt>
                <c:pt idx="90">
                  <c:v>4.006</c:v>
                </c:pt>
                <c:pt idx="91">
                  <c:v>4.082</c:v>
                </c:pt>
                <c:pt idx="92">
                  <c:v>5.026999999999999</c:v>
                </c:pt>
                <c:pt idx="93">
                  <c:v>5.063999999999999</c:v>
                </c:pt>
                <c:pt idx="94">
                  <c:v>5.464999999999999</c:v>
                </c:pt>
                <c:pt idx="95">
                  <c:v>5.579</c:v>
                </c:pt>
                <c:pt idx="96">
                  <c:v>5.256</c:v>
                </c:pt>
                <c:pt idx="97">
                  <c:v>5.419</c:v>
                </c:pt>
                <c:pt idx="98">
                  <c:v>5.472</c:v>
                </c:pt>
                <c:pt idx="101">
                  <c:v>5.537</c:v>
                </c:pt>
                <c:pt idx="102">
                  <c:v>5.17</c:v>
                </c:pt>
                <c:pt idx="103">
                  <c:v>5.926</c:v>
                </c:pt>
                <c:pt idx="104">
                  <c:v>6.043</c:v>
                </c:pt>
                <c:pt idx="109">
                  <c:v>6.034</c:v>
                </c:pt>
                <c:pt idx="110">
                  <c:v>6.006</c:v>
                </c:pt>
                <c:pt idx="111">
                  <c:v>6.181999999999999</c:v>
                </c:pt>
                <c:pt idx="112">
                  <c:v>6.293</c:v>
                </c:pt>
                <c:pt idx="113">
                  <c:v>5.603999999999999</c:v>
                </c:pt>
                <c:pt idx="114">
                  <c:v>6.059</c:v>
                </c:pt>
                <c:pt idx="115">
                  <c:v>6.626999999999999</c:v>
                </c:pt>
                <c:pt idx="116">
                  <c:v>6.724999999999999</c:v>
                </c:pt>
                <c:pt idx="117">
                  <c:v>4.677999999999999</c:v>
                </c:pt>
                <c:pt idx="118">
                  <c:v>6.091</c:v>
                </c:pt>
                <c:pt idx="119">
                  <c:v>3.944</c:v>
                </c:pt>
                <c:pt idx="121">
                  <c:v>3.215</c:v>
                </c:pt>
                <c:pt idx="122">
                  <c:v>6.613999999999999</c:v>
                </c:pt>
                <c:pt idx="123">
                  <c:v>6.47</c:v>
                </c:pt>
                <c:pt idx="124">
                  <c:v>5.777</c:v>
                </c:pt>
                <c:pt idx="125">
                  <c:v>5.306999999999999</c:v>
                </c:pt>
                <c:pt idx="126">
                  <c:v>5.264999999999999</c:v>
                </c:pt>
                <c:pt idx="127">
                  <c:v>4.641</c:v>
                </c:pt>
                <c:pt idx="128">
                  <c:v>5.591</c:v>
                </c:pt>
                <c:pt idx="129">
                  <c:v>4.754999999999999</c:v>
                </c:pt>
                <c:pt idx="130">
                  <c:v>4.328999999999999</c:v>
                </c:pt>
                <c:pt idx="131">
                  <c:v>3.62</c:v>
                </c:pt>
                <c:pt idx="132">
                  <c:v>3.594</c:v>
                </c:pt>
                <c:pt idx="138">
                  <c:v>3.91</c:v>
                </c:pt>
                <c:pt idx="139">
                  <c:v>3.808</c:v>
                </c:pt>
                <c:pt idx="140">
                  <c:v>4.59</c:v>
                </c:pt>
                <c:pt idx="142">
                  <c:v>4.721</c:v>
                </c:pt>
                <c:pt idx="143">
                  <c:v>5.157999999999999</c:v>
                </c:pt>
                <c:pt idx="144">
                  <c:v>5.743</c:v>
                </c:pt>
                <c:pt idx="145">
                  <c:v>5.797</c:v>
                </c:pt>
                <c:pt idx="147">
                  <c:v>5.962</c:v>
                </c:pt>
                <c:pt idx="148">
                  <c:v>5.617999999999999</c:v>
                </c:pt>
                <c:pt idx="149">
                  <c:v>5.126999999999999</c:v>
                </c:pt>
                <c:pt idx="150">
                  <c:v>6.246</c:v>
                </c:pt>
                <c:pt idx="151">
                  <c:v>6.087</c:v>
                </c:pt>
                <c:pt idx="152">
                  <c:v>4.383999999999999</c:v>
                </c:pt>
                <c:pt idx="154">
                  <c:v>6.296</c:v>
                </c:pt>
                <c:pt idx="155">
                  <c:v>5.922</c:v>
                </c:pt>
                <c:pt idx="156">
                  <c:v>5.132</c:v>
                </c:pt>
                <c:pt idx="157">
                  <c:v>6.399</c:v>
                </c:pt>
                <c:pt idx="158">
                  <c:v>6.263999999999999</c:v>
                </c:pt>
                <c:pt idx="159">
                  <c:v>6.297</c:v>
                </c:pt>
                <c:pt idx="160">
                  <c:v>6.294999999999999</c:v>
                </c:pt>
                <c:pt idx="161">
                  <c:v>6.247</c:v>
                </c:pt>
                <c:pt idx="162">
                  <c:v>6.203</c:v>
                </c:pt>
                <c:pt idx="163">
                  <c:v>7.33</c:v>
                </c:pt>
                <c:pt idx="164">
                  <c:v>7.161999999999999</c:v>
                </c:pt>
                <c:pt idx="165">
                  <c:v>5.954</c:v>
                </c:pt>
                <c:pt idx="166">
                  <c:v>6.802</c:v>
                </c:pt>
                <c:pt idx="167">
                  <c:v>7.094999999999999</c:v>
                </c:pt>
                <c:pt idx="168">
                  <c:v>7.093</c:v>
                </c:pt>
                <c:pt idx="169">
                  <c:v>7.066999999999999</c:v>
                </c:pt>
                <c:pt idx="170">
                  <c:v>7.162999999999999</c:v>
                </c:pt>
                <c:pt idx="171">
                  <c:v>7.435</c:v>
                </c:pt>
                <c:pt idx="172">
                  <c:v>7.156999999999999</c:v>
                </c:pt>
                <c:pt idx="173">
                  <c:v>7.261</c:v>
                </c:pt>
                <c:pt idx="176">
                  <c:v>7.801</c:v>
                </c:pt>
                <c:pt idx="177">
                  <c:v>7.526999999999999</c:v>
                </c:pt>
                <c:pt idx="178">
                  <c:v>7.849</c:v>
                </c:pt>
                <c:pt idx="179">
                  <c:v>7.546</c:v>
                </c:pt>
                <c:pt idx="180">
                  <c:v>8.021</c:v>
                </c:pt>
                <c:pt idx="181">
                  <c:v>7.878</c:v>
                </c:pt>
                <c:pt idx="182">
                  <c:v>8.226999999999998</c:v>
                </c:pt>
                <c:pt idx="183">
                  <c:v>7.0</c:v>
                </c:pt>
                <c:pt idx="184">
                  <c:v>8.017999999999998</c:v>
                </c:pt>
                <c:pt idx="185">
                  <c:v>8.057</c:v>
                </c:pt>
                <c:pt idx="186">
                  <c:v>4.331</c:v>
                </c:pt>
                <c:pt idx="187">
                  <c:v>7.618999999999999</c:v>
                </c:pt>
                <c:pt idx="188">
                  <c:v>8.199</c:v>
                </c:pt>
                <c:pt idx="189">
                  <c:v>8.142999999999998</c:v>
                </c:pt>
                <c:pt idx="190">
                  <c:v>8.189</c:v>
                </c:pt>
                <c:pt idx="191">
                  <c:v>8.707999999999998</c:v>
                </c:pt>
                <c:pt idx="192">
                  <c:v>8.583</c:v>
                </c:pt>
                <c:pt idx="193">
                  <c:v>8.858</c:v>
                </c:pt>
                <c:pt idx="194">
                  <c:v>8.899</c:v>
                </c:pt>
                <c:pt idx="195">
                  <c:v>8.928</c:v>
                </c:pt>
                <c:pt idx="196">
                  <c:v>8.693999999999998</c:v>
                </c:pt>
                <c:pt idx="197">
                  <c:v>8.867000000000002</c:v>
                </c:pt>
                <c:pt idx="198">
                  <c:v>9.117000000000001</c:v>
                </c:pt>
                <c:pt idx="199">
                  <c:v>8.914000000000001</c:v>
                </c:pt>
                <c:pt idx="200">
                  <c:v>8.836</c:v>
                </c:pt>
                <c:pt idx="201">
                  <c:v>8.947999999999998</c:v>
                </c:pt>
                <c:pt idx="202">
                  <c:v>9.197000000000001</c:v>
                </c:pt>
                <c:pt idx="203">
                  <c:v>8.777000000000001</c:v>
                </c:pt>
                <c:pt idx="204">
                  <c:v>7.002</c:v>
                </c:pt>
                <c:pt idx="205">
                  <c:v>9.269</c:v>
                </c:pt>
                <c:pt idx="206">
                  <c:v>7.523999999999999</c:v>
                </c:pt>
                <c:pt idx="207">
                  <c:v>8.209</c:v>
                </c:pt>
                <c:pt idx="208">
                  <c:v>9.213999999999998</c:v>
                </c:pt>
                <c:pt idx="209">
                  <c:v>8.940999999999998</c:v>
                </c:pt>
                <c:pt idx="210">
                  <c:v>8.447000000000001</c:v>
                </c:pt>
                <c:pt idx="211">
                  <c:v>9.654000000000003</c:v>
                </c:pt>
                <c:pt idx="212">
                  <c:v>9.318000000000001</c:v>
                </c:pt>
                <c:pt idx="213">
                  <c:v>9.479</c:v>
                </c:pt>
                <c:pt idx="214">
                  <c:v>5.344999999999999</c:v>
                </c:pt>
                <c:pt idx="215">
                  <c:v>9.665</c:v>
                </c:pt>
                <c:pt idx="216">
                  <c:v>9.299</c:v>
                </c:pt>
                <c:pt idx="217">
                  <c:v>8.388000000000003</c:v>
                </c:pt>
                <c:pt idx="218">
                  <c:v>9.632</c:v>
                </c:pt>
                <c:pt idx="219">
                  <c:v>9.640999999999998</c:v>
                </c:pt>
                <c:pt idx="220">
                  <c:v>10.077</c:v>
                </c:pt>
                <c:pt idx="222">
                  <c:v>10.2</c:v>
                </c:pt>
                <c:pt idx="236">
                  <c:v>4.827999999999999</c:v>
                </c:pt>
                <c:pt idx="237">
                  <c:v>4.485</c:v>
                </c:pt>
                <c:pt idx="238">
                  <c:v>4.933</c:v>
                </c:pt>
                <c:pt idx="239">
                  <c:v>5.041</c:v>
                </c:pt>
                <c:pt idx="240">
                  <c:v>6.743</c:v>
                </c:pt>
                <c:pt idx="241">
                  <c:v>9.413</c:v>
                </c:pt>
                <c:pt idx="242">
                  <c:v>5.381</c:v>
                </c:pt>
                <c:pt idx="243">
                  <c:v>6.426</c:v>
                </c:pt>
                <c:pt idx="244">
                  <c:v>8.619</c:v>
                </c:pt>
                <c:pt idx="245">
                  <c:v>8.693000000000001</c:v>
                </c:pt>
                <c:pt idx="246">
                  <c:v>8.540000000000001</c:v>
                </c:pt>
                <c:pt idx="247">
                  <c:v>7.909</c:v>
                </c:pt>
                <c:pt idx="248">
                  <c:v>9.629999999999998</c:v>
                </c:pt>
                <c:pt idx="249">
                  <c:v>9.543999999999998</c:v>
                </c:pt>
                <c:pt idx="250">
                  <c:v>9.675</c:v>
                </c:pt>
                <c:pt idx="251">
                  <c:v>9.669</c:v>
                </c:pt>
                <c:pt idx="252">
                  <c:v>9.821000000000001</c:v>
                </c:pt>
                <c:pt idx="253">
                  <c:v>10.127</c:v>
                </c:pt>
                <c:pt idx="255">
                  <c:v>11.46</c:v>
                </c:pt>
                <c:pt idx="257">
                  <c:v>11.929</c:v>
                </c:pt>
                <c:pt idx="258">
                  <c:v>12.097</c:v>
                </c:pt>
                <c:pt idx="259">
                  <c:v>7.291</c:v>
                </c:pt>
                <c:pt idx="260">
                  <c:v>11.501</c:v>
                </c:pt>
                <c:pt idx="261">
                  <c:v>11.508</c:v>
                </c:pt>
                <c:pt idx="262">
                  <c:v>11.709</c:v>
                </c:pt>
                <c:pt idx="263">
                  <c:v>11.767</c:v>
                </c:pt>
                <c:pt idx="264">
                  <c:v>11.924</c:v>
                </c:pt>
                <c:pt idx="265">
                  <c:v>11.354</c:v>
                </c:pt>
                <c:pt idx="266">
                  <c:v>12.349</c:v>
                </c:pt>
                <c:pt idx="267">
                  <c:v>12.117</c:v>
                </c:pt>
                <c:pt idx="268">
                  <c:v>12.142</c:v>
                </c:pt>
                <c:pt idx="269">
                  <c:v>11.891</c:v>
                </c:pt>
                <c:pt idx="272">
                  <c:v>12.052</c:v>
                </c:pt>
                <c:pt idx="273">
                  <c:v>7.128999999999999</c:v>
                </c:pt>
                <c:pt idx="274">
                  <c:v>12.374</c:v>
                </c:pt>
                <c:pt idx="275">
                  <c:v>11.922</c:v>
                </c:pt>
                <c:pt idx="276">
                  <c:v>11.762</c:v>
                </c:pt>
                <c:pt idx="277">
                  <c:v>11.02</c:v>
                </c:pt>
                <c:pt idx="278">
                  <c:v>12.298</c:v>
                </c:pt>
                <c:pt idx="279">
                  <c:v>12.324</c:v>
                </c:pt>
                <c:pt idx="280">
                  <c:v>12.59</c:v>
                </c:pt>
                <c:pt idx="281">
                  <c:v>11.83</c:v>
                </c:pt>
                <c:pt idx="282">
                  <c:v>10.708</c:v>
                </c:pt>
                <c:pt idx="283">
                  <c:v>12.41</c:v>
                </c:pt>
                <c:pt idx="284">
                  <c:v>10.622</c:v>
                </c:pt>
                <c:pt idx="286">
                  <c:v>12.25</c:v>
                </c:pt>
                <c:pt idx="287">
                  <c:v>12.206</c:v>
                </c:pt>
                <c:pt idx="292">
                  <c:v>6.871</c:v>
                </c:pt>
                <c:pt idx="293">
                  <c:v>11.471</c:v>
                </c:pt>
                <c:pt idx="294">
                  <c:v>11.477</c:v>
                </c:pt>
                <c:pt idx="295">
                  <c:v>11.219</c:v>
                </c:pt>
                <c:pt idx="296">
                  <c:v>11.389</c:v>
                </c:pt>
                <c:pt idx="297">
                  <c:v>11.672</c:v>
                </c:pt>
                <c:pt idx="298">
                  <c:v>11.855</c:v>
                </c:pt>
                <c:pt idx="299">
                  <c:v>11.169</c:v>
                </c:pt>
                <c:pt idx="300">
                  <c:v>11.869</c:v>
                </c:pt>
                <c:pt idx="301">
                  <c:v>11.678</c:v>
                </c:pt>
                <c:pt idx="302">
                  <c:v>12.161</c:v>
                </c:pt>
                <c:pt idx="304">
                  <c:v>11.91</c:v>
                </c:pt>
                <c:pt idx="305">
                  <c:v>12.028</c:v>
                </c:pt>
                <c:pt idx="306">
                  <c:v>12.091</c:v>
                </c:pt>
                <c:pt idx="308">
                  <c:v>11.84</c:v>
                </c:pt>
                <c:pt idx="310">
                  <c:v>11.96</c:v>
                </c:pt>
                <c:pt idx="312">
                  <c:v>12.077</c:v>
                </c:pt>
                <c:pt idx="313">
                  <c:v>12.186</c:v>
                </c:pt>
                <c:pt idx="314">
                  <c:v>12.259</c:v>
                </c:pt>
                <c:pt idx="315">
                  <c:v>12.289</c:v>
                </c:pt>
                <c:pt idx="316">
                  <c:v>12.272</c:v>
                </c:pt>
                <c:pt idx="317">
                  <c:v>12.455</c:v>
                </c:pt>
                <c:pt idx="318">
                  <c:v>12.281</c:v>
                </c:pt>
                <c:pt idx="319">
                  <c:v>12.392</c:v>
                </c:pt>
                <c:pt idx="324">
                  <c:v>7.075</c:v>
                </c:pt>
                <c:pt idx="328">
                  <c:v>6.963</c:v>
                </c:pt>
                <c:pt idx="330">
                  <c:v>7.089</c:v>
                </c:pt>
                <c:pt idx="331">
                  <c:v>5.794999999999999</c:v>
                </c:pt>
                <c:pt idx="332">
                  <c:v>10.533</c:v>
                </c:pt>
                <c:pt idx="333">
                  <c:v>11.504</c:v>
                </c:pt>
                <c:pt idx="334">
                  <c:v>7.698999999999999</c:v>
                </c:pt>
                <c:pt idx="336">
                  <c:v>9.897</c:v>
                </c:pt>
                <c:pt idx="338">
                  <c:v>8.847000000000001</c:v>
                </c:pt>
                <c:pt idx="339">
                  <c:v>9.169</c:v>
                </c:pt>
                <c:pt idx="340">
                  <c:v>9.573</c:v>
                </c:pt>
                <c:pt idx="341">
                  <c:v>9.786999999999998</c:v>
                </c:pt>
                <c:pt idx="342">
                  <c:v>10.058</c:v>
                </c:pt>
                <c:pt idx="343">
                  <c:v>10.147</c:v>
                </c:pt>
                <c:pt idx="344">
                  <c:v>9.726999999999998</c:v>
                </c:pt>
                <c:pt idx="345">
                  <c:v>9.879</c:v>
                </c:pt>
                <c:pt idx="346">
                  <c:v>9.203999999999998</c:v>
                </c:pt>
              </c:numCache>
            </c:numRef>
          </c:yVal>
        </c:ser>
        <c:ser>
          <c:idx val="0"/>
          <c:order val="0"/>
          <c:tx>
            <c:v>Combline</c:v>
          </c:tx>
          <c:spPr>
            <a:ln w="28575">
              <a:noFill/>
            </a:ln>
          </c:spPr>
          <c:marker>
            <c:spPr>
              <a:solidFill>
                <a:schemeClr val="tx1"/>
              </a:solidFill>
              <a:ln>
                <a:noFill/>
              </a:ln>
            </c:spPr>
          </c:marker>
          <c:xVal>
            <c:numRef>
              <c:f>ECCA!$Z$3:$Z$241</c:f>
              <c:numCache>
                <c:formatCode>General</c:formatCode>
                <c:ptCount val="239"/>
                <c:pt idx="0">
                  <c:v>0.0660309922659326</c:v>
                </c:pt>
                <c:pt idx="1">
                  <c:v>0.0518915762533685</c:v>
                </c:pt>
                <c:pt idx="2">
                  <c:v>0.054346518471837</c:v>
                </c:pt>
                <c:pt idx="3">
                  <c:v>0.0741539272761536</c:v>
                </c:pt>
                <c:pt idx="4">
                  <c:v>0.0816070367703457</c:v>
                </c:pt>
                <c:pt idx="5">
                  <c:v>0.0758048347681761</c:v>
                </c:pt>
                <c:pt idx="6">
                  <c:v>0.0759359216707909</c:v>
                </c:pt>
                <c:pt idx="7">
                  <c:v>0.0588113653883338</c:v>
                </c:pt>
                <c:pt idx="8">
                  <c:v>0.0588113653883338</c:v>
                </c:pt>
                <c:pt idx="9">
                  <c:v>0.0660295919505898</c:v>
                </c:pt>
                <c:pt idx="10">
                  <c:v>0.0645351192504168</c:v>
                </c:pt>
                <c:pt idx="11">
                  <c:v>0.0744352247528657</c:v>
                </c:pt>
                <c:pt idx="12">
                  <c:v>0.0743557557403922</c:v>
                </c:pt>
                <c:pt idx="13">
                  <c:v>0.0952139223664999</c:v>
                </c:pt>
                <c:pt idx="14">
                  <c:v>0.0940260400176048</c:v>
                </c:pt>
                <c:pt idx="15">
                  <c:v>0.0673139690307673</c:v>
                </c:pt>
                <c:pt idx="16">
                  <c:v>0.079970930442214</c:v>
                </c:pt>
                <c:pt idx="17">
                  <c:v>0.0905312292128801</c:v>
                </c:pt>
                <c:pt idx="18">
                  <c:v>0.0748558141589165</c:v>
                </c:pt>
                <c:pt idx="19">
                  <c:v>0.0881728822290897</c:v>
                </c:pt>
                <c:pt idx="20">
                  <c:v>0.0875183523148298</c:v>
                </c:pt>
                <c:pt idx="21">
                  <c:v>0.0824381684362888</c:v>
                </c:pt>
                <c:pt idx="22">
                  <c:v>0.0751705603301525</c:v>
                </c:pt>
                <c:pt idx="23">
                  <c:v>0.0771398234367371</c:v>
                </c:pt>
                <c:pt idx="24">
                  <c:v>0.0881082453654859</c:v>
                </c:pt>
                <c:pt idx="25">
                  <c:v>0.0905516000542946</c:v>
                </c:pt>
                <c:pt idx="26">
                  <c:v>0.0899757169082552</c:v>
                </c:pt>
                <c:pt idx="27">
                  <c:v>0.0919570967555046</c:v>
                </c:pt>
                <c:pt idx="28">
                  <c:v>0.0898734804093838</c:v>
                </c:pt>
                <c:pt idx="29">
                  <c:v>0.0879241971671581</c:v>
                </c:pt>
                <c:pt idx="30">
                  <c:v>0.0904458831399679</c:v>
                </c:pt>
                <c:pt idx="31">
                  <c:v>0.0922340261042118</c:v>
                </c:pt>
                <c:pt idx="32">
                  <c:v>0.0922448764890432</c:v>
                </c:pt>
                <c:pt idx="33">
                  <c:v>0.0808264051675796</c:v>
                </c:pt>
                <c:pt idx="34">
                  <c:v>0.0901616350085081</c:v>
                </c:pt>
                <c:pt idx="35">
                  <c:v>0.090301376119256</c:v>
                </c:pt>
                <c:pt idx="36">
                  <c:v>0.0904546254575253</c:v>
                </c:pt>
                <c:pt idx="37">
                  <c:v>0.0906693581491709</c:v>
                </c:pt>
                <c:pt idx="38">
                  <c:v>0.0909171640723944</c:v>
                </c:pt>
                <c:pt idx="39">
                  <c:v>0.0881487270444632</c:v>
                </c:pt>
                <c:pt idx="40">
                  <c:v>0.0887724890112877</c:v>
                </c:pt>
                <c:pt idx="41">
                  <c:v>0.0876383833885193</c:v>
                </c:pt>
                <c:pt idx="42">
                  <c:v>0.0886917226761579</c:v>
                </c:pt>
                <c:pt idx="43">
                  <c:v>0.0854360448122024</c:v>
                </c:pt>
                <c:pt idx="44">
                  <c:v>0.0536102839037776</c:v>
                </c:pt>
                <c:pt idx="45">
                  <c:v>0.0699565090729805</c:v>
                </c:pt>
                <c:pt idx="46">
                  <c:v>0.0693537338525057</c:v>
                </c:pt>
                <c:pt idx="47">
                  <c:v>0.0689533720612526</c:v>
                </c:pt>
                <c:pt idx="48">
                  <c:v>0.0693970541059971</c:v>
                </c:pt>
                <c:pt idx="49">
                  <c:v>0.0692683582752943</c:v>
                </c:pt>
                <c:pt idx="50">
                  <c:v>0.0767760501950979</c:v>
                </c:pt>
                <c:pt idx="51">
                  <c:v>0.0806061155647039</c:v>
                </c:pt>
                <c:pt idx="52">
                  <c:v>0.0796438338821063</c:v>
                </c:pt>
                <c:pt idx="53">
                  <c:v>0.0755717359930277</c:v>
                </c:pt>
                <c:pt idx="54">
                  <c:v>0.0763128507666721</c:v>
                </c:pt>
                <c:pt idx="55">
                  <c:v>0.0716922756582499</c:v>
                </c:pt>
                <c:pt idx="56">
                  <c:v>0.0791670206040144</c:v>
                </c:pt>
                <c:pt idx="57">
                  <c:v>0.0868517556786537</c:v>
                </c:pt>
                <c:pt idx="58">
                  <c:v>0.0900156491845846</c:v>
                </c:pt>
                <c:pt idx="59">
                  <c:v>0.0910014406889677</c:v>
                </c:pt>
                <c:pt idx="60">
                  <c:v>0.0870786576059634</c:v>
                </c:pt>
                <c:pt idx="61">
                  <c:v>0.0857443501502275</c:v>
                </c:pt>
                <c:pt idx="62">
                  <c:v>0.089748731834855</c:v>
                </c:pt>
                <c:pt idx="63">
                  <c:v>0.0913401968181133</c:v>
                </c:pt>
                <c:pt idx="64">
                  <c:v>0.0911814496070147</c:v>
                </c:pt>
                <c:pt idx="65">
                  <c:v>0.0965781954973936</c:v>
                </c:pt>
                <c:pt idx="66">
                  <c:v>0.0940026480383529</c:v>
                </c:pt>
                <c:pt idx="67">
                  <c:v>0.119497668</c:v>
                </c:pt>
                <c:pt idx="68">
                  <c:v>0.129422259</c:v>
                </c:pt>
                <c:pt idx="69">
                  <c:v>0.131940551</c:v>
                </c:pt>
                <c:pt idx="70">
                  <c:v>0.129551832</c:v>
                </c:pt>
                <c:pt idx="71">
                  <c:v>0.130756844</c:v>
                </c:pt>
                <c:pt idx="72">
                  <c:v>0.113827196</c:v>
                </c:pt>
                <c:pt idx="73">
                  <c:v>0.114440148</c:v>
                </c:pt>
                <c:pt idx="74">
                  <c:v>0.112589976</c:v>
                </c:pt>
                <c:pt idx="75">
                  <c:v>0.112935251</c:v>
                </c:pt>
                <c:pt idx="76">
                  <c:v>0.114290427</c:v>
                </c:pt>
                <c:pt idx="77">
                  <c:v>0.114142705</c:v>
                </c:pt>
                <c:pt idx="79">
                  <c:v>0.093</c:v>
                </c:pt>
                <c:pt idx="80">
                  <c:v>0.066</c:v>
                </c:pt>
                <c:pt idx="81">
                  <c:v>0.065</c:v>
                </c:pt>
                <c:pt idx="82">
                  <c:v>0.054</c:v>
                </c:pt>
                <c:pt idx="83">
                  <c:v>0.072</c:v>
                </c:pt>
                <c:pt idx="84">
                  <c:v>0.049</c:v>
                </c:pt>
                <c:pt idx="85">
                  <c:v>0.061</c:v>
                </c:pt>
                <c:pt idx="86">
                  <c:v>0.058</c:v>
                </c:pt>
                <c:pt idx="87">
                  <c:v>0.055</c:v>
                </c:pt>
                <c:pt idx="90">
                  <c:v>0.058</c:v>
                </c:pt>
                <c:pt idx="91">
                  <c:v>0.059</c:v>
                </c:pt>
                <c:pt idx="92">
                  <c:v>0.066</c:v>
                </c:pt>
                <c:pt idx="93">
                  <c:v>0.064</c:v>
                </c:pt>
                <c:pt idx="94">
                  <c:v>0.058</c:v>
                </c:pt>
                <c:pt idx="95">
                  <c:v>0.058</c:v>
                </c:pt>
                <c:pt idx="96">
                  <c:v>0.063</c:v>
                </c:pt>
                <c:pt idx="97">
                  <c:v>0.059</c:v>
                </c:pt>
                <c:pt idx="98">
                  <c:v>0.053</c:v>
                </c:pt>
                <c:pt idx="99">
                  <c:v>0.054</c:v>
                </c:pt>
                <c:pt idx="100">
                  <c:v>0.054</c:v>
                </c:pt>
                <c:pt idx="101">
                  <c:v>0.067</c:v>
                </c:pt>
                <c:pt idx="102">
                  <c:v>0.065</c:v>
                </c:pt>
                <c:pt idx="103">
                  <c:v>0.079</c:v>
                </c:pt>
                <c:pt idx="104">
                  <c:v>0.066</c:v>
                </c:pt>
                <c:pt idx="105">
                  <c:v>0.066</c:v>
                </c:pt>
                <c:pt idx="106">
                  <c:v>0.064</c:v>
                </c:pt>
                <c:pt idx="107">
                  <c:v>0.052</c:v>
                </c:pt>
                <c:pt idx="108">
                  <c:v>0.058</c:v>
                </c:pt>
                <c:pt idx="109">
                  <c:v>0.055</c:v>
                </c:pt>
                <c:pt idx="110">
                  <c:v>0.076</c:v>
                </c:pt>
                <c:pt idx="111">
                  <c:v>0.068</c:v>
                </c:pt>
                <c:pt idx="112">
                  <c:v>0.065</c:v>
                </c:pt>
                <c:pt idx="113">
                  <c:v>0.071</c:v>
                </c:pt>
                <c:pt idx="114">
                  <c:v>0.066</c:v>
                </c:pt>
                <c:pt idx="115">
                  <c:v>0.051</c:v>
                </c:pt>
                <c:pt idx="116">
                  <c:v>0.054</c:v>
                </c:pt>
                <c:pt idx="117">
                  <c:v>0.073</c:v>
                </c:pt>
                <c:pt idx="118">
                  <c:v>0.081</c:v>
                </c:pt>
                <c:pt idx="119">
                  <c:v>0.077</c:v>
                </c:pt>
                <c:pt idx="120">
                  <c:v>0.074</c:v>
                </c:pt>
                <c:pt idx="121">
                  <c:v>0.058</c:v>
                </c:pt>
                <c:pt idx="122">
                  <c:v>0.058</c:v>
                </c:pt>
                <c:pt idx="123">
                  <c:v>0.063</c:v>
                </c:pt>
                <c:pt idx="124">
                  <c:v>0.064</c:v>
                </c:pt>
                <c:pt idx="125">
                  <c:v>0.08</c:v>
                </c:pt>
                <c:pt idx="126">
                  <c:v>0.073</c:v>
                </c:pt>
                <c:pt idx="127">
                  <c:v>0.094</c:v>
                </c:pt>
                <c:pt idx="128">
                  <c:v>0.093</c:v>
                </c:pt>
                <c:pt idx="129">
                  <c:v>0.066</c:v>
                </c:pt>
                <c:pt idx="130">
                  <c:v>0.079</c:v>
                </c:pt>
                <c:pt idx="131">
                  <c:v>0.089</c:v>
                </c:pt>
                <c:pt idx="132">
                  <c:v>0.074</c:v>
                </c:pt>
                <c:pt idx="133">
                  <c:v>0.087</c:v>
                </c:pt>
                <c:pt idx="134">
                  <c:v>0.081</c:v>
                </c:pt>
                <c:pt idx="135">
                  <c:v>0.085</c:v>
                </c:pt>
                <c:pt idx="136">
                  <c:v>0.074</c:v>
                </c:pt>
                <c:pt idx="137">
                  <c:v>0.074</c:v>
                </c:pt>
                <c:pt idx="138">
                  <c:v>0.083</c:v>
                </c:pt>
                <c:pt idx="139">
                  <c:v>0.089</c:v>
                </c:pt>
                <c:pt idx="140">
                  <c:v>0.089</c:v>
                </c:pt>
                <c:pt idx="141">
                  <c:v>0.09</c:v>
                </c:pt>
                <c:pt idx="142">
                  <c:v>0.089</c:v>
                </c:pt>
                <c:pt idx="143">
                  <c:v>0.086</c:v>
                </c:pt>
                <c:pt idx="144">
                  <c:v>0.089</c:v>
                </c:pt>
                <c:pt idx="145">
                  <c:v>0.091</c:v>
                </c:pt>
                <c:pt idx="146">
                  <c:v>0.091</c:v>
                </c:pt>
                <c:pt idx="147">
                  <c:v>0.079</c:v>
                </c:pt>
                <c:pt idx="148">
                  <c:v>0.089</c:v>
                </c:pt>
                <c:pt idx="149">
                  <c:v>0.089</c:v>
                </c:pt>
                <c:pt idx="150">
                  <c:v>0.089</c:v>
                </c:pt>
                <c:pt idx="151">
                  <c:v>0.089</c:v>
                </c:pt>
                <c:pt idx="152">
                  <c:v>0.09</c:v>
                </c:pt>
                <c:pt idx="153">
                  <c:v>0.086</c:v>
                </c:pt>
                <c:pt idx="154">
                  <c:v>0.088</c:v>
                </c:pt>
                <c:pt idx="155">
                  <c:v>0.087</c:v>
                </c:pt>
                <c:pt idx="156">
                  <c:v>0.087</c:v>
                </c:pt>
                <c:pt idx="157">
                  <c:v>0.084</c:v>
                </c:pt>
                <c:pt idx="158">
                  <c:v>0.088</c:v>
                </c:pt>
                <c:pt idx="159">
                  <c:v>0.064</c:v>
                </c:pt>
                <c:pt idx="160">
                  <c:v>0.059</c:v>
                </c:pt>
                <c:pt idx="161">
                  <c:v>0.092</c:v>
                </c:pt>
                <c:pt idx="162">
                  <c:v>0.066</c:v>
                </c:pt>
                <c:pt idx="163">
                  <c:v>0.069</c:v>
                </c:pt>
                <c:pt idx="164">
                  <c:v>0.081</c:v>
                </c:pt>
                <c:pt idx="165">
                  <c:v>0.084</c:v>
                </c:pt>
                <c:pt idx="166">
                  <c:v>0.094</c:v>
                </c:pt>
                <c:pt idx="167">
                  <c:v>0.077</c:v>
                </c:pt>
                <c:pt idx="168">
                  <c:v>0.094</c:v>
                </c:pt>
                <c:pt idx="169">
                  <c:v>0.074</c:v>
                </c:pt>
                <c:pt idx="170">
                  <c:v>0.05</c:v>
                </c:pt>
                <c:pt idx="171">
                  <c:v>0.092</c:v>
                </c:pt>
                <c:pt idx="172">
                  <c:v>0.091</c:v>
                </c:pt>
                <c:pt idx="173">
                  <c:v>0.092</c:v>
                </c:pt>
                <c:pt idx="174">
                  <c:v>0.043</c:v>
                </c:pt>
                <c:pt idx="175">
                  <c:v>0.043</c:v>
                </c:pt>
                <c:pt idx="176">
                  <c:v>0.043</c:v>
                </c:pt>
                <c:pt idx="177">
                  <c:v>0.077</c:v>
                </c:pt>
                <c:pt idx="178">
                  <c:v>0.048</c:v>
                </c:pt>
                <c:pt idx="179">
                  <c:v>0.088</c:v>
                </c:pt>
                <c:pt idx="180">
                  <c:v>0.074</c:v>
                </c:pt>
                <c:pt idx="181">
                  <c:v>0.063</c:v>
                </c:pt>
                <c:pt idx="182">
                  <c:v>0.062</c:v>
                </c:pt>
                <c:pt idx="183">
                  <c:v>0.071</c:v>
                </c:pt>
                <c:pt idx="184">
                  <c:v>0.067</c:v>
                </c:pt>
                <c:pt idx="185">
                  <c:v>0.074</c:v>
                </c:pt>
                <c:pt idx="186">
                  <c:v>0.067</c:v>
                </c:pt>
                <c:pt idx="187">
                  <c:v>0.067</c:v>
                </c:pt>
                <c:pt idx="188">
                  <c:v>0.084</c:v>
                </c:pt>
                <c:pt idx="189">
                  <c:v>0.071</c:v>
                </c:pt>
                <c:pt idx="190">
                  <c:v>0.073</c:v>
                </c:pt>
                <c:pt idx="191">
                  <c:v>0.071</c:v>
                </c:pt>
                <c:pt idx="192">
                  <c:v>0.087</c:v>
                </c:pt>
                <c:pt idx="193">
                  <c:v>0.076</c:v>
                </c:pt>
                <c:pt idx="194">
                  <c:v>0.08</c:v>
                </c:pt>
                <c:pt idx="195">
                  <c:v>0.072</c:v>
                </c:pt>
                <c:pt idx="196">
                  <c:v>0.09</c:v>
                </c:pt>
                <c:pt idx="197">
                  <c:v>0.061</c:v>
                </c:pt>
                <c:pt idx="198">
                  <c:v>0.084</c:v>
                </c:pt>
                <c:pt idx="199">
                  <c:v>0.074</c:v>
                </c:pt>
                <c:pt idx="200">
                  <c:v>0.047</c:v>
                </c:pt>
                <c:pt idx="201">
                  <c:v>0.051</c:v>
                </c:pt>
                <c:pt idx="202">
                  <c:v>0.052</c:v>
                </c:pt>
                <c:pt idx="203">
                  <c:v>0.048</c:v>
                </c:pt>
                <c:pt idx="204">
                  <c:v>0.045</c:v>
                </c:pt>
                <c:pt idx="205">
                  <c:v>0.053</c:v>
                </c:pt>
                <c:pt idx="206">
                  <c:v>0.069</c:v>
                </c:pt>
                <c:pt idx="207">
                  <c:v>0.068</c:v>
                </c:pt>
                <c:pt idx="208">
                  <c:v>0.068</c:v>
                </c:pt>
                <c:pt idx="209">
                  <c:v>0.068</c:v>
                </c:pt>
                <c:pt idx="210">
                  <c:v>0.069</c:v>
                </c:pt>
                <c:pt idx="211">
                  <c:v>0.075</c:v>
                </c:pt>
                <c:pt idx="212">
                  <c:v>0.079</c:v>
                </c:pt>
                <c:pt idx="213">
                  <c:v>0.078</c:v>
                </c:pt>
                <c:pt idx="214">
                  <c:v>0.074</c:v>
                </c:pt>
                <c:pt idx="215">
                  <c:v>0.075</c:v>
                </c:pt>
                <c:pt idx="216">
                  <c:v>0.074</c:v>
                </c:pt>
                <c:pt idx="217">
                  <c:v>0.078</c:v>
                </c:pt>
                <c:pt idx="218">
                  <c:v>0.086</c:v>
                </c:pt>
                <c:pt idx="219">
                  <c:v>0.091</c:v>
                </c:pt>
                <c:pt idx="220">
                  <c:v>0.089</c:v>
                </c:pt>
                <c:pt idx="221">
                  <c:v>0.086</c:v>
                </c:pt>
                <c:pt idx="222">
                  <c:v>0.085</c:v>
                </c:pt>
                <c:pt idx="223">
                  <c:v>0.088</c:v>
                </c:pt>
              </c:numCache>
            </c:numRef>
          </c:xVal>
          <c:yVal>
            <c:numRef>
              <c:f>ECCA!$X$3:$X$241</c:f>
              <c:numCache>
                <c:formatCode>0.0_ </c:formatCode>
                <c:ptCount val="239"/>
                <c:pt idx="0">
                  <c:v>-1.7124555</c:v>
                </c:pt>
                <c:pt idx="1">
                  <c:v>-1.5583565</c:v>
                </c:pt>
                <c:pt idx="2">
                  <c:v>-1.8392935</c:v>
                </c:pt>
                <c:pt idx="3">
                  <c:v>-1.6904134</c:v>
                </c:pt>
                <c:pt idx="4">
                  <c:v>-1.79416</c:v>
                </c:pt>
                <c:pt idx="5">
                  <c:v>-1.7046691</c:v>
                </c:pt>
                <c:pt idx="6">
                  <c:v>-1.6719215</c:v>
                </c:pt>
                <c:pt idx="7">
                  <c:v>-2.2980746</c:v>
                </c:pt>
                <c:pt idx="8">
                  <c:v>-2.2980746</c:v>
                </c:pt>
                <c:pt idx="9">
                  <c:v>-2.5282149</c:v>
                </c:pt>
                <c:pt idx="10">
                  <c:v>-3.001445399999999</c:v>
                </c:pt>
                <c:pt idx="11">
                  <c:v>-2.2061639</c:v>
                </c:pt>
                <c:pt idx="12">
                  <c:v>-2.132275799999999</c:v>
                </c:pt>
                <c:pt idx="13">
                  <c:v>-2.0278022</c:v>
                </c:pt>
                <c:pt idx="14">
                  <c:v>-2.504049699999999</c:v>
                </c:pt>
                <c:pt idx="15">
                  <c:v>-2.873452599999999</c:v>
                </c:pt>
                <c:pt idx="16">
                  <c:v>-2.9834371</c:v>
                </c:pt>
                <c:pt idx="17">
                  <c:v>-2.9085124</c:v>
                </c:pt>
                <c:pt idx="18">
                  <c:v>-2.5328309</c:v>
                </c:pt>
                <c:pt idx="19">
                  <c:v>-2.672409099999999</c:v>
                </c:pt>
                <c:pt idx="20">
                  <c:v>-2.914872399999999</c:v>
                </c:pt>
                <c:pt idx="21">
                  <c:v>-3.1269047</c:v>
                </c:pt>
                <c:pt idx="22">
                  <c:v>-2.743175</c:v>
                </c:pt>
                <c:pt idx="23">
                  <c:v>-2.5531377</c:v>
                </c:pt>
                <c:pt idx="24">
                  <c:v>-2.8499298</c:v>
                </c:pt>
                <c:pt idx="25">
                  <c:v>-2.8696106</c:v>
                </c:pt>
                <c:pt idx="26">
                  <c:v>-3.1758648</c:v>
                </c:pt>
                <c:pt idx="27">
                  <c:v>-2.7232919</c:v>
                </c:pt>
                <c:pt idx="28">
                  <c:v>-3.0816358</c:v>
                </c:pt>
                <c:pt idx="29">
                  <c:v>-2.991318</c:v>
                </c:pt>
                <c:pt idx="30">
                  <c:v>-3.1680152</c:v>
                </c:pt>
                <c:pt idx="31">
                  <c:v>-3.1832509</c:v>
                </c:pt>
                <c:pt idx="32">
                  <c:v>-2.8438317</c:v>
                </c:pt>
                <c:pt idx="33">
                  <c:v>-2.6945432</c:v>
                </c:pt>
                <c:pt idx="34">
                  <c:v>-3.1481493</c:v>
                </c:pt>
                <c:pt idx="35">
                  <c:v>-3.436285199999999</c:v>
                </c:pt>
                <c:pt idx="36">
                  <c:v>-3.2893538</c:v>
                </c:pt>
                <c:pt idx="37">
                  <c:v>-3.010908399999999</c:v>
                </c:pt>
                <c:pt idx="38">
                  <c:v>-2.7583809</c:v>
                </c:pt>
                <c:pt idx="39">
                  <c:v>-3.4778449</c:v>
                </c:pt>
                <c:pt idx="40">
                  <c:v>-3.624559</c:v>
                </c:pt>
                <c:pt idx="41">
                  <c:v>-3.302889299999999</c:v>
                </c:pt>
                <c:pt idx="42">
                  <c:v>-3.057165</c:v>
                </c:pt>
                <c:pt idx="43">
                  <c:v>-2.7213205</c:v>
                </c:pt>
                <c:pt idx="44">
                  <c:v>4.9069409</c:v>
                </c:pt>
                <c:pt idx="45">
                  <c:v>8.0791005</c:v>
                </c:pt>
                <c:pt idx="46">
                  <c:v>7.820597299999999</c:v>
                </c:pt>
                <c:pt idx="47">
                  <c:v>8.380812700000003</c:v>
                </c:pt>
                <c:pt idx="48">
                  <c:v>7.9427296</c:v>
                </c:pt>
                <c:pt idx="49">
                  <c:v>8.1873189</c:v>
                </c:pt>
                <c:pt idx="50">
                  <c:v>8.660357800000001</c:v>
                </c:pt>
                <c:pt idx="51">
                  <c:v>8.1377859</c:v>
                </c:pt>
                <c:pt idx="52">
                  <c:v>8.604375999999998</c:v>
                </c:pt>
                <c:pt idx="53">
                  <c:v>9.7016005</c:v>
                </c:pt>
                <c:pt idx="54">
                  <c:v>10.382817</c:v>
                </c:pt>
                <c:pt idx="55">
                  <c:v>10.375421</c:v>
                </c:pt>
                <c:pt idx="56">
                  <c:v>8.765634700000003</c:v>
                </c:pt>
                <c:pt idx="57">
                  <c:v>8.728973199999997</c:v>
                </c:pt>
                <c:pt idx="58">
                  <c:v>7.0979231</c:v>
                </c:pt>
                <c:pt idx="59">
                  <c:v>7.7383896</c:v>
                </c:pt>
                <c:pt idx="60">
                  <c:v>9.174994400000001</c:v>
                </c:pt>
                <c:pt idx="61">
                  <c:v>9.270414</c:v>
                </c:pt>
                <c:pt idx="62">
                  <c:v>8.7909448</c:v>
                </c:pt>
                <c:pt idx="63">
                  <c:v>12.007328</c:v>
                </c:pt>
                <c:pt idx="64">
                  <c:v>11.910207</c:v>
                </c:pt>
                <c:pt idx="65">
                  <c:v>12.090273</c:v>
                </c:pt>
                <c:pt idx="66">
                  <c:v>11.255692</c:v>
                </c:pt>
                <c:pt idx="67">
                  <c:v>13.86646909</c:v>
                </c:pt>
                <c:pt idx="68">
                  <c:v>14.56640581</c:v>
                </c:pt>
                <c:pt idx="69">
                  <c:v>14.72793425</c:v>
                </c:pt>
                <c:pt idx="70">
                  <c:v>15.13758637</c:v>
                </c:pt>
                <c:pt idx="71">
                  <c:v>14.91041095</c:v>
                </c:pt>
                <c:pt idx="72">
                  <c:v>12.24443209</c:v>
                </c:pt>
                <c:pt idx="73">
                  <c:v>12.82470369</c:v>
                </c:pt>
                <c:pt idx="74">
                  <c:v>12.78235365</c:v>
                </c:pt>
                <c:pt idx="75">
                  <c:v>12.41351826</c:v>
                </c:pt>
                <c:pt idx="76">
                  <c:v>12.53151684</c:v>
                </c:pt>
                <c:pt idx="77">
                  <c:v>12.69555336</c:v>
                </c:pt>
                <c:pt idx="79">
                  <c:v>1.2636123</c:v>
                </c:pt>
                <c:pt idx="80">
                  <c:v>1.3585408</c:v>
                </c:pt>
                <c:pt idx="81">
                  <c:v>1.6656286</c:v>
                </c:pt>
                <c:pt idx="82">
                  <c:v>1.652603</c:v>
                </c:pt>
                <c:pt idx="83">
                  <c:v>1.5989178</c:v>
                </c:pt>
                <c:pt idx="84">
                  <c:v>1.892866</c:v>
                </c:pt>
                <c:pt idx="85">
                  <c:v>2.1036812</c:v>
                </c:pt>
                <c:pt idx="86">
                  <c:v>2.304642499999999</c:v>
                </c:pt>
                <c:pt idx="87">
                  <c:v>2.2718777</c:v>
                </c:pt>
                <c:pt idx="88">
                  <c:v>3.1559861</c:v>
                </c:pt>
                <c:pt idx="89">
                  <c:v>3.5341663</c:v>
                </c:pt>
                <c:pt idx="90">
                  <c:v>3.5344316</c:v>
                </c:pt>
                <c:pt idx="91">
                  <c:v>3.6565298</c:v>
                </c:pt>
                <c:pt idx="92">
                  <c:v>3.337585499999999</c:v>
                </c:pt>
                <c:pt idx="93">
                  <c:v>4.0590861</c:v>
                </c:pt>
                <c:pt idx="94">
                  <c:v>4.4786952</c:v>
                </c:pt>
                <c:pt idx="95">
                  <c:v>4.4186739</c:v>
                </c:pt>
                <c:pt idx="96">
                  <c:v>4.0530978</c:v>
                </c:pt>
                <c:pt idx="97">
                  <c:v>3.9115674</c:v>
                </c:pt>
                <c:pt idx="98">
                  <c:v>3.8782339</c:v>
                </c:pt>
                <c:pt idx="99">
                  <c:v>3.832580399999999</c:v>
                </c:pt>
                <c:pt idx="100">
                  <c:v>4.672074699999999</c:v>
                </c:pt>
                <c:pt idx="101">
                  <c:v>4.9874944</c:v>
                </c:pt>
                <c:pt idx="102">
                  <c:v>5.418684499999999</c:v>
                </c:pt>
                <c:pt idx="103">
                  <c:v>4.414170999999999</c:v>
                </c:pt>
                <c:pt idx="104">
                  <c:v>4.5632221</c:v>
                </c:pt>
                <c:pt idx="105">
                  <c:v>4.9615955</c:v>
                </c:pt>
                <c:pt idx="106">
                  <c:v>5.334880799999999</c:v>
                </c:pt>
                <c:pt idx="107">
                  <c:v>5.458385199999999</c:v>
                </c:pt>
                <c:pt idx="108">
                  <c:v>6.150861799999999</c:v>
                </c:pt>
                <c:pt idx="109">
                  <c:v>6.3316426</c:v>
                </c:pt>
                <c:pt idx="110">
                  <c:v>4.806157999999999</c:v>
                </c:pt>
                <c:pt idx="111">
                  <c:v>6.396397</c:v>
                </c:pt>
                <c:pt idx="112">
                  <c:v>6.6032385</c:v>
                </c:pt>
                <c:pt idx="113">
                  <c:v>6.5807314</c:v>
                </c:pt>
                <c:pt idx="114">
                  <c:v>-1.7124555</c:v>
                </c:pt>
                <c:pt idx="115">
                  <c:v>-1.5583565</c:v>
                </c:pt>
                <c:pt idx="116">
                  <c:v>-1.8392935</c:v>
                </c:pt>
                <c:pt idx="117">
                  <c:v>-1.6904134</c:v>
                </c:pt>
                <c:pt idx="118">
                  <c:v>-1.79416</c:v>
                </c:pt>
                <c:pt idx="119">
                  <c:v>-1.7046691</c:v>
                </c:pt>
                <c:pt idx="120">
                  <c:v>-1.6719215</c:v>
                </c:pt>
                <c:pt idx="121">
                  <c:v>-2.2980746</c:v>
                </c:pt>
                <c:pt idx="122">
                  <c:v>-2.2980746</c:v>
                </c:pt>
                <c:pt idx="123">
                  <c:v>-2.5282149</c:v>
                </c:pt>
                <c:pt idx="124">
                  <c:v>-3.001445399999999</c:v>
                </c:pt>
                <c:pt idx="125">
                  <c:v>-2.2061639</c:v>
                </c:pt>
                <c:pt idx="126">
                  <c:v>-2.132275799999999</c:v>
                </c:pt>
                <c:pt idx="127">
                  <c:v>-2.0278022</c:v>
                </c:pt>
                <c:pt idx="128">
                  <c:v>-2.504049699999999</c:v>
                </c:pt>
                <c:pt idx="129">
                  <c:v>-2.873452599999999</c:v>
                </c:pt>
                <c:pt idx="130">
                  <c:v>-2.9834371</c:v>
                </c:pt>
                <c:pt idx="131">
                  <c:v>-2.9085124</c:v>
                </c:pt>
                <c:pt idx="132">
                  <c:v>-2.5328309</c:v>
                </c:pt>
                <c:pt idx="133">
                  <c:v>-2.672409099999999</c:v>
                </c:pt>
                <c:pt idx="134">
                  <c:v>-2.914872399999999</c:v>
                </c:pt>
                <c:pt idx="135">
                  <c:v>-3.1269047</c:v>
                </c:pt>
                <c:pt idx="136">
                  <c:v>-2.743175</c:v>
                </c:pt>
                <c:pt idx="137">
                  <c:v>-2.5531377</c:v>
                </c:pt>
                <c:pt idx="138">
                  <c:v>-2.8499298</c:v>
                </c:pt>
                <c:pt idx="139">
                  <c:v>-2.8696106</c:v>
                </c:pt>
                <c:pt idx="140">
                  <c:v>-3.1758648</c:v>
                </c:pt>
                <c:pt idx="141">
                  <c:v>-2.7232919</c:v>
                </c:pt>
                <c:pt idx="142">
                  <c:v>-3.0816358</c:v>
                </c:pt>
                <c:pt idx="143">
                  <c:v>-2.991318</c:v>
                </c:pt>
                <c:pt idx="144">
                  <c:v>-3.1680152</c:v>
                </c:pt>
                <c:pt idx="145">
                  <c:v>-3.1832509</c:v>
                </c:pt>
                <c:pt idx="146">
                  <c:v>-2.8438317</c:v>
                </c:pt>
                <c:pt idx="147">
                  <c:v>-2.6945432</c:v>
                </c:pt>
                <c:pt idx="148">
                  <c:v>-3.1481493</c:v>
                </c:pt>
                <c:pt idx="149">
                  <c:v>-3.436285199999999</c:v>
                </c:pt>
                <c:pt idx="150">
                  <c:v>-3.2893538</c:v>
                </c:pt>
                <c:pt idx="151">
                  <c:v>-3.010908399999999</c:v>
                </c:pt>
                <c:pt idx="152">
                  <c:v>-2.7583809</c:v>
                </c:pt>
                <c:pt idx="153">
                  <c:v>-3.4778449</c:v>
                </c:pt>
                <c:pt idx="154">
                  <c:v>-3.624559</c:v>
                </c:pt>
                <c:pt idx="155">
                  <c:v>-3.302889299999999</c:v>
                </c:pt>
                <c:pt idx="156">
                  <c:v>-3.057165</c:v>
                </c:pt>
                <c:pt idx="157">
                  <c:v>-2.7213205</c:v>
                </c:pt>
                <c:pt idx="158">
                  <c:v>1.3580138</c:v>
                </c:pt>
                <c:pt idx="159">
                  <c:v>0.86109018</c:v>
                </c:pt>
                <c:pt idx="160">
                  <c:v>1.1110332</c:v>
                </c:pt>
                <c:pt idx="161">
                  <c:v>0.70386683</c:v>
                </c:pt>
                <c:pt idx="162">
                  <c:v>0.98140191</c:v>
                </c:pt>
                <c:pt idx="163">
                  <c:v>0.8058893</c:v>
                </c:pt>
                <c:pt idx="164">
                  <c:v>1.026751</c:v>
                </c:pt>
                <c:pt idx="165">
                  <c:v>0.79345064</c:v>
                </c:pt>
                <c:pt idx="166">
                  <c:v>0.84929782</c:v>
                </c:pt>
                <c:pt idx="167">
                  <c:v>1.0520158</c:v>
                </c:pt>
                <c:pt idx="168">
                  <c:v>1.1649803</c:v>
                </c:pt>
                <c:pt idx="169">
                  <c:v>0.97674025</c:v>
                </c:pt>
                <c:pt idx="170">
                  <c:v>1.3314054</c:v>
                </c:pt>
                <c:pt idx="171">
                  <c:v>-0.34571153</c:v>
                </c:pt>
                <c:pt idx="172">
                  <c:v>-0.27871517</c:v>
                </c:pt>
                <c:pt idx="173">
                  <c:v>-0.37188977</c:v>
                </c:pt>
                <c:pt idx="174">
                  <c:v>-0.18207354</c:v>
                </c:pt>
                <c:pt idx="175">
                  <c:v>-0.21463078</c:v>
                </c:pt>
                <c:pt idx="176">
                  <c:v>-0.26766175</c:v>
                </c:pt>
                <c:pt idx="177">
                  <c:v>-1.4842763</c:v>
                </c:pt>
                <c:pt idx="178">
                  <c:v>-1.2999735</c:v>
                </c:pt>
                <c:pt idx="179">
                  <c:v>-1.3317083</c:v>
                </c:pt>
                <c:pt idx="180">
                  <c:v>-1.1631067</c:v>
                </c:pt>
                <c:pt idx="181">
                  <c:v>-3.1529463</c:v>
                </c:pt>
                <c:pt idx="182">
                  <c:v>-3.4231904</c:v>
                </c:pt>
                <c:pt idx="183">
                  <c:v>-3.5768133</c:v>
                </c:pt>
                <c:pt idx="184">
                  <c:v>-2.9139893</c:v>
                </c:pt>
                <c:pt idx="185">
                  <c:v>-2.6256601</c:v>
                </c:pt>
                <c:pt idx="186">
                  <c:v>-3.4937124</c:v>
                </c:pt>
                <c:pt idx="187">
                  <c:v>-3.5940288</c:v>
                </c:pt>
                <c:pt idx="188">
                  <c:v>-3.6159049</c:v>
                </c:pt>
                <c:pt idx="189">
                  <c:v>-3.2443984</c:v>
                </c:pt>
                <c:pt idx="190">
                  <c:v>-3.746605999999999</c:v>
                </c:pt>
                <c:pt idx="191">
                  <c:v>-3.970152099999999</c:v>
                </c:pt>
                <c:pt idx="192">
                  <c:v>-3.7180384</c:v>
                </c:pt>
                <c:pt idx="193">
                  <c:v>-3.4845488</c:v>
                </c:pt>
                <c:pt idx="194">
                  <c:v>-3.7729361</c:v>
                </c:pt>
                <c:pt idx="195">
                  <c:v>-3.616873399999999</c:v>
                </c:pt>
                <c:pt idx="196">
                  <c:v>-3.6878578</c:v>
                </c:pt>
                <c:pt idx="197">
                  <c:v>4.4111996</c:v>
                </c:pt>
                <c:pt idx="198">
                  <c:v>3.7841735</c:v>
                </c:pt>
                <c:pt idx="199">
                  <c:v>1.2693856</c:v>
                </c:pt>
                <c:pt idx="200">
                  <c:v>1.4556285</c:v>
                </c:pt>
                <c:pt idx="201">
                  <c:v>1.7319948</c:v>
                </c:pt>
                <c:pt idx="202">
                  <c:v>1.7649271</c:v>
                </c:pt>
                <c:pt idx="203">
                  <c:v>1.9078698</c:v>
                </c:pt>
                <c:pt idx="204">
                  <c:v>-1.74597</c:v>
                </c:pt>
                <c:pt idx="205">
                  <c:v>4.9069409</c:v>
                </c:pt>
                <c:pt idx="206">
                  <c:v>8.0791005</c:v>
                </c:pt>
                <c:pt idx="207">
                  <c:v>7.820597299999999</c:v>
                </c:pt>
                <c:pt idx="208">
                  <c:v>8.380812700000003</c:v>
                </c:pt>
                <c:pt idx="209">
                  <c:v>7.9427296</c:v>
                </c:pt>
                <c:pt idx="210">
                  <c:v>8.1873189</c:v>
                </c:pt>
                <c:pt idx="211">
                  <c:v>8.660357800000001</c:v>
                </c:pt>
                <c:pt idx="212">
                  <c:v>8.1377859</c:v>
                </c:pt>
                <c:pt idx="213">
                  <c:v>8.604375999999998</c:v>
                </c:pt>
                <c:pt idx="214">
                  <c:v>9.7016005</c:v>
                </c:pt>
                <c:pt idx="215">
                  <c:v>10.382817</c:v>
                </c:pt>
                <c:pt idx="216">
                  <c:v>10.375421</c:v>
                </c:pt>
                <c:pt idx="217">
                  <c:v>8.765634700000003</c:v>
                </c:pt>
                <c:pt idx="218">
                  <c:v>8.728973199999997</c:v>
                </c:pt>
                <c:pt idx="219">
                  <c:v>7.0979231</c:v>
                </c:pt>
                <c:pt idx="220">
                  <c:v>7.7383896</c:v>
                </c:pt>
                <c:pt idx="221">
                  <c:v>9.174994400000001</c:v>
                </c:pt>
                <c:pt idx="222">
                  <c:v>9.270414</c:v>
                </c:pt>
                <c:pt idx="223">
                  <c:v>8.7909448</c:v>
                </c:pt>
              </c:numCache>
            </c:numRef>
          </c:yVal>
        </c:ser>
        <c:ser>
          <c:idx val="3"/>
          <c:order val="1"/>
          <c:tx>
            <c:v>Grilll</c:v>
          </c:tx>
          <c:spPr>
            <a:ln w="28575">
              <a:noFill/>
            </a:ln>
          </c:spPr>
          <c:marker>
            <c:symbol val="diamond"/>
            <c:size val="7"/>
            <c:spPr>
              <a:solidFill>
                <a:srgbClr val="FF0000"/>
              </a:solidFill>
              <a:ln>
                <a:noFill/>
              </a:ln>
            </c:spPr>
          </c:marker>
          <c:xVal>
            <c:numRef>
              <c:f>ECCA!$AL$3:$AL$55</c:f>
              <c:numCache>
                <c:formatCode>General</c:formatCode>
                <c:ptCount val="53"/>
                <c:pt idx="0">
                  <c:v>0.0667070424258709</c:v>
                </c:pt>
                <c:pt idx="1">
                  <c:v>0.063731500312686</c:v>
                </c:pt>
                <c:pt idx="2">
                  <c:v>0.0696153761893511</c:v>
                </c:pt>
                <c:pt idx="3">
                  <c:v>0.0640051517039537</c:v>
                </c:pt>
                <c:pt idx="4">
                  <c:v>0.0654857976287603</c:v>
                </c:pt>
                <c:pt idx="5">
                  <c:v>0.0672300937026739</c:v>
                </c:pt>
                <c:pt idx="6">
                  <c:v>0.0760827012658119</c:v>
                </c:pt>
                <c:pt idx="7">
                  <c:v>0.0773421003967524</c:v>
                </c:pt>
                <c:pt idx="8">
                  <c:v>0.0634997678622603</c:v>
                </c:pt>
                <c:pt idx="9">
                  <c:v>0.0679834026694298</c:v>
                </c:pt>
                <c:pt idx="10">
                  <c:v>0.0651068843752146</c:v>
                </c:pt>
                <c:pt idx="11">
                  <c:v>0.0677962944209576</c:v>
                </c:pt>
                <c:pt idx="12">
                  <c:v>0.0712646423280239</c:v>
                </c:pt>
                <c:pt idx="13">
                  <c:v>0.0951398691982031</c:v>
                </c:pt>
                <c:pt idx="14">
                  <c:v>0.10743185</c:v>
                </c:pt>
                <c:pt idx="15">
                  <c:v>0.11253094</c:v>
                </c:pt>
                <c:pt idx="16">
                  <c:v>0.10561827</c:v>
                </c:pt>
                <c:pt idx="17">
                  <c:v>0.09444033</c:v>
                </c:pt>
                <c:pt idx="18">
                  <c:v>0.12872326</c:v>
                </c:pt>
                <c:pt idx="19">
                  <c:v>0.11853179</c:v>
                </c:pt>
                <c:pt idx="20">
                  <c:v>0.1259736</c:v>
                </c:pt>
                <c:pt idx="21">
                  <c:v>0.13191172</c:v>
                </c:pt>
                <c:pt idx="22">
                  <c:v>0.12922916</c:v>
                </c:pt>
                <c:pt idx="23">
                  <c:v>0.12762997</c:v>
                </c:pt>
                <c:pt idx="24">
                  <c:v>0.13730948</c:v>
                </c:pt>
                <c:pt idx="25">
                  <c:v>0.11925375</c:v>
                </c:pt>
                <c:pt idx="26">
                  <c:v>0.1271794</c:v>
                </c:pt>
                <c:pt idx="27">
                  <c:v>0.12646565</c:v>
                </c:pt>
                <c:pt idx="28">
                  <c:v>0.103851680070161</c:v>
                </c:pt>
                <c:pt idx="29">
                  <c:v>0.102379909828305</c:v>
                </c:pt>
                <c:pt idx="30">
                  <c:v>0.0957953320890665</c:v>
                </c:pt>
                <c:pt idx="31">
                  <c:v>0.105356790423393</c:v>
                </c:pt>
                <c:pt idx="32">
                  <c:v>0.104375912992653</c:v>
                </c:pt>
                <c:pt idx="33">
                  <c:v>0.085396357</c:v>
                </c:pt>
                <c:pt idx="34">
                  <c:v>0.073012286</c:v>
                </c:pt>
                <c:pt idx="35">
                  <c:v>0.064010188</c:v>
                </c:pt>
                <c:pt idx="36">
                  <c:v>0.058211972</c:v>
                </c:pt>
                <c:pt idx="37">
                  <c:v>0.082338261</c:v>
                </c:pt>
                <c:pt idx="39">
                  <c:v>0.066</c:v>
                </c:pt>
                <c:pt idx="40">
                  <c:v>0.062</c:v>
                </c:pt>
                <c:pt idx="41">
                  <c:v>0.069</c:v>
                </c:pt>
                <c:pt idx="42">
                  <c:v>0.063</c:v>
                </c:pt>
                <c:pt idx="43">
                  <c:v>0.066</c:v>
                </c:pt>
                <c:pt idx="44">
                  <c:v>0.067</c:v>
                </c:pt>
                <c:pt idx="45">
                  <c:v>0.075</c:v>
                </c:pt>
                <c:pt idx="46">
                  <c:v>0.077</c:v>
                </c:pt>
                <c:pt idx="47">
                  <c:v>0.064</c:v>
                </c:pt>
                <c:pt idx="48">
                  <c:v>0.067</c:v>
                </c:pt>
                <c:pt idx="49">
                  <c:v>0.091</c:v>
                </c:pt>
                <c:pt idx="50">
                  <c:v>0.066</c:v>
                </c:pt>
                <c:pt idx="51">
                  <c:v>0.069</c:v>
                </c:pt>
                <c:pt idx="52">
                  <c:v>0.093</c:v>
                </c:pt>
              </c:numCache>
            </c:numRef>
          </c:xVal>
          <c:yVal>
            <c:numRef>
              <c:f>ECCA!$AJ$3:$AJ$55</c:f>
              <c:numCache>
                <c:formatCode>0.0_ </c:formatCode>
                <c:ptCount val="53"/>
                <c:pt idx="0">
                  <c:v>5.6390435</c:v>
                </c:pt>
                <c:pt idx="1">
                  <c:v>5.604916199999998</c:v>
                </c:pt>
                <c:pt idx="2">
                  <c:v>5.4537463</c:v>
                </c:pt>
                <c:pt idx="3">
                  <c:v>5.7196205</c:v>
                </c:pt>
                <c:pt idx="4">
                  <c:v>6.092012099999999</c:v>
                </c:pt>
                <c:pt idx="5">
                  <c:v>5.998544599999999</c:v>
                </c:pt>
                <c:pt idx="6">
                  <c:v>4.7310058</c:v>
                </c:pt>
                <c:pt idx="7">
                  <c:v>4.8334516</c:v>
                </c:pt>
                <c:pt idx="8">
                  <c:v>4.3066239</c:v>
                </c:pt>
                <c:pt idx="9">
                  <c:v>4.5052551</c:v>
                </c:pt>
                <c:pt idx="10">
                  <c:v>4.134616399999999</c:v>
                </c:pt>
                <c:pt idx="11">
                  <c:v>4.747105499999999</c:v>
                </c:pt>
                <c:pt idx="12">
                  <c:v>5.143535099999999</c:v>
                </c:pt>
                <c:pt idx="13">
                  <c:v>4.767474099999999</c:v>
                </c:pt>
                <c:pt idx="14">
                  <c:v>6.0390284</c:v>
                </c:pt>
                <c:pt idx="15">
                  <c:v>6.231358</c:v>
                </c:pt>
                <c:pt idx="16">
                  <c:v>5.892482399999999</c:v>
                </c:pt>
                <c:pt idx="17">
                  <c:v>4.092709999999999</c:v>
                </c:pt>
                <c:pt idx="18">
                  <c:v>5.828427099999999</c:v>
                </c:pt>
                <c:pt idx="19">
                  <c:v>6.561584599999998</c:v>
                </c:pt>
                <c:pt idx="20">
                  <c:v>7.767307499999999</c:v>
                </c:pt>
                <c:pt idx="21">
                  <c:v>5.8093476</c:v>
                </c:pt>
                <c:pt idx="22">
                  <c:v>5.4288525</c:v>
                </c:pt>
                <c:pt idx="23">
                  <c:v>7.709117899999999</c:v>
                </c:pt>
                <c:pt idx="24">
                  <c:v>7.3722802</c:v>
                </c:pt>
                <c:pt idx="25">
                  <c:v>7.4417605</c:v>
                </c:pt>
                <c:pt idx="26">
                  <c:v>5.9016002</c:v>
                </c:pt>
                <c:pt idx="27">
                  <c:v>8.0659427</c:v>
                </c:pt>
                <c:pt idx="28">
                  <c:v>10.0928246179521</c:v>
                </c:pt>
                <c:pt idx="29">
                  <c:v>10.0120364252901</c:v>
                </c:pt>
                <c:pt idx="30">
                  <c:v>8.837225786846227</c:v>
                </c:pt>
                <c:pt idx="31">
                  <c:v>8.580211826007178</c:v>
                </c:pt>
                <c:pt idx="32">
                  <c:v>8.87947617792397</c:v>
                </c:pt>
                <c:pt idx="33">
                  <c:v>4.5827797</c:v>
                </c:pt>
                <c:pt idx="34">
                  <c:v>3.4313069</c:v>
                </c:pt>
                <c:pt idx="35">
                  <c:v>2.7773584</c:v>
                </c:pt>
                <c:pt idx="36">
                  <c:v>2.2411061</c:v>
                </c:pt>
                <c:pt idx="37">
                  <c:v>4.0252099</c:v>
                </c:pt>
                <c:pt idx="39">
                  <c:v>5.6390435</c:v>
                </c:pt>
                <c:pt idx="40">
                  <c:v>5.604916199999998</c:v>
                </c:pt>
                <c:pt idx="41">
                  <c:v>5.4537463</c:v>
                </c:pt>
                <c:pt idx="42">
                  <c:v>5.7196205</c:v>
                </c:pt>
                <c:pt idx="43">
                  <c:v>6.092012099999999</c:v>
                </c:pt>
                <c:pt idx="44">
                  <c:v>5.998544599999999</c:v>
                </c:pt>
                <c:pt idx="45">
                  <c:v>4.7310058</c:v>
                </c:pt>
                <c:pt idx="46">
                  <c:v>4.8334516</c:v>
                </c:pt>
                <c:pt idx="47">
                  <c:v>4.3066239</c:v>
                </c:pt>
                <c:pt idx="48">
                  <c:v>4.5052551</c:v>
                </c:pt>
                <c:pt idx="49">
                  <c:v>4.134616399999999</c:v>
                </c:pt>
                <c:pt idx="50">
                  <c:v>4.747105499999999</c:v>
                </c:pt>
                <c:pt idx="51">
                  <c:v>5.143535099999999</c:v>
                </c:pt>
                <c:pt idx="52">
                  <c:v>4.767474099999999</c:v>
                </c:pt>
              </c:numCache>
            </c:numRef>
          </c:yVal>
        </c:ser>
        <c:dLbls/>
        <c:axId val="483229032"/>
        <c:axId val="556953352"/>
      </c:scatterChart>
      <c:valAx>
        <c:axId val="483229032"/>
        <c:scaling>
          <c:orientation val="minMax"/>
          <c:max val="0.16"/>
          <c:min val="0.0"/>
        </c:scaling>
        <c:axPos val="b"/>
        <c:majorGridlines>
          <c:spPr>
            <a:ln>
              <a:prstDash val="dash"/>
            </a:ln>
          </c:spPr>
        </c:majorGridlines>
        <c:title>
          <c:tx>
            <c:rich>
              <a:bodyPr/>
              <a:lstStyle/>
              <a:p>
                <a:pPr>
                  <a:defRPr lang="ja-JP"/>
                </a:pPr>
                <a:r>
                  <a:rPr lang="en-US" sz="1600" b="0"/>
                  <a:t>B</a:t>
                </a:r>
                <a:r>
                  <a:rPr lang="en-US" sz="1600" b="0" baseline="-25000"/>
                  <a:t>t</a:t>
                </a:r>
                <a:r>
                  <a:rPr lang="en-US" sz="1600" b="0" baseline="0"/>
                  <a:t> </a:t>
                </a:r>
                <a:r>
                  <a:rPr lang="en-US" sz="1600" b="0"/>
                  <a:t>[T]</a:t>
                </a:r>
              </a:p>
            </c:rich>
          </c:tx>
          <c:layout>
            <c:manualLayout>
              <c:xMode val="edge"/>
              <c:yMode val="edge"/>
              <c:x val="0.507369289483054"/>
              <c:y val="0.912760575188958"/>
            </c:manualLayout>
          </c:layout>
        </c:title>
        <c:numFmt formatCode="General" sourceLinked="1"/>
        <c:tickLblPos val="low"/>
        <c:spPr>
          <a:ln>
            <a:solidFill>
              <a:schemeClr val="tx1"/>
            </a:solidFill>
          </a:ln>
        </c:spPr>
        <c:txPr>
          <a:bodyPr/>
          <a:lstStyle/>
          <a:p>
            <a:pPr>
              <a:defRPr lang="ja-JP" sz="1400"/>
            </a:pPr>
            <a:endParaRPr lang="en-US"/>
          </a:p>
        </c:txPr>
        <c:crossAx val="556953352"/>
        <c:crosses val="autoZero"/>
        <c:crossBetween val="midCat"/>
        <c:majorUnit val="0.04"/>
      </c:valAx>
      <c:valAx>
        <c:axId val="556953352"/>
        <c:scaling>
          <c:orientation val="minMax"/>
          <c:max val="16.0"/>
          <c:min val="-6.0"/>
        </c:scaling>
        <c:axPos val="l"/>
        <c:majorGridlines>
          <c:spPr>
            <a:ln>
              <a:prstDash val="dash"/>
            </a:ln>
          </c:spPr>
        </c:majorGridlines>
        <c:title>
          <c:tx>
            <c:rich>
              <a:bodyPr rot="-5400000" vert="horz"/>
              <a:lstStyle/>
              <a:p>
                <a:pPr>
                  <a:defRPr lang="ja-JP"/>
                </a:pPr>
                <a:r>
                  <a:rPr lang="en-US" sz="1600" b="0"/>
                  <a:t>I</a:t>
                </a:r>
                <a:r>
                  <a:rPr lang="en-US" sz="1600" b="0" baseline="-25000"/>
                  <a:t>p</a:t>
                </a:r>
                <a:r>
                  <a:rPr lang="en-US" sz="1600" b="0"/>
                  <a:t> [kA]</a:t>
                </a:r>
                <a:endParaRPr lang="ja-JP" sz="1600" b="0"/>
              </a:p>
            </c:rich>
          </c:tx>
          <c:layout/>
        </c:title>
        <c:numFmt formatCode="0.0_ " sourceLinked="1"/>
        <c:tickLblPos val="nextTo"/>
        <c:spPr>
          <a:ln>
            <a:solidFill>
              <a:schemeClr val="tx1"/>
            </a:solidFill>
            <a:prstDash val="solid"/>
          </a:ln>
        </c:spPr>
        <c:txPr>
          <a:bodyPr/>
          <a:lstStyle/>
          <a:p>
            <a:pPr>
              <a:defRPr lang="ja-JP" sz="1400"/>
            </a:pPr>
            <a:endParaRPr lang="en-US"/>
          </a:p>
        </c:txPr>
        <c:crossAx val="483229032"/>
        <c:crosses val="autoZero"/>
        <c:crossBetween val="midCat"/>
        <c:majorUnit val="2.0"/>
      </c:valAx>
    </c:plotArea>
    <c:legend>
      <c:legendPos val="r"/>
      <c:layout>
        <c:manualLayout>
          <c:xMode val="edge"/>
          <c:yMode val="edge"/>
          <c:x val="0.215525186871973"/>
          <c:y val="0.0661903989406641"/>
          <c:w val="0.234721702952599"/>
          <c:h val="0.167818241469816"/>
        </c:manualLayout>
      </c:layout>
      <c:spPr>
        <a:solidFill>
          <a:schemeClr val="bg1"/>
        </a:solidFill>
        <a:ln>
          <a:noFill/>
        </a:ln>
      </c:spPr>
      <c:txPr>
        <a:bodyPr/>
        <a:lstStyle/>
        <a:p>
          <a:pPr>
            <a:defRPr lang="ja-JP"/>
          </a:pPr>
          <a:endParaRPr lang="en-US"/>
        </a:p>
      </c:txPr>
    </c:legend>
    <c:plotVisOnly val="1"/>
    <c:dispBlanksAs val="gap"/>
  </c:chart>
  <c:txPr>
    <a:bodyPr/>
    <a:lstStyle/>
    <a:p>
      <a:pPr>
        <a:defRPr sz="1200">
          <a:latin typeface="Arial" pitchFamily="34" charset="0"/>
          <a:cs typeface="Arial" pitchFamily="34" charset="0"/>
        </a:defRPr>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n-US"/>
  <c:style val="2"/>
  <c:chart>
    <c:autoTitleDeleted val="1"/>
    <c:plotArea>
      <c:layout>
        <c:manualLayout>
          <c:layoutTarget val="inner"/>
          <c:xMode val="edge"/>
          <c:yMode val="edge"/>
          <c:x val="0.199879577461225"/>
          <c:y val="0.0707059069098079"/>
          <c:w val="0.755832517334375"/>
          <c:h val="0.736032971926126"/>
        </c:manualLayout>
      </c:layout>
      <c:scatterChart>
        <c:scatterStyle val="lineMarker"/>
        <c:ser>
          <c:idx val="4"/>
          <c:order val="2"/>
          <c:tx>
            <c:v>ECC</c:v>
          </c:tx>
          <c:spPr>
            <a:ln w="28575">
              <a:noFill/>
            </a:ln>
          </c:spPr>
          <c:marker>
            <c:symbol val="diamond"/>
            <c:size val="7"/>
            <c:spPr>
              <a:solidFill>
                <a:srgbClr val="0070C0"/>
              </a:solidFill>
              <a:ln>
                <a:noFill/>
              </a:ln>
            </c:spPr>
          </c:marker>
          <c:xVal>
            <c:numRef>
              <c:f>ECCA!$K$3:$K$350</c:f>
              <c:numCache>
                <c:formatCode>General</c:formatCode>
                <c:ptCount val="348"/>
                <c:pt idx="29">
                  <c:v>1.505</c:v>
                </c:pt>
                <c:pt idx="30">
                  <c:v>1.651</c:v>
                </c:pt>
                <c:pt idx="31">
                  <c:v>1.53</c:v>
                </c:pt>
                <c:pt idx="32">
                  <c:v>1.787</c:v>
                </c:pt>
                <c:pt idx="33">
                  <c:v>2.983</c:v>
                </c:pt>
                <c:pt idx="34">
                  <c:v>2.94</c:v>
                </c:pt>
                <c:pt idx="35">
                  <c:v>2.945</c:v>
                </c:pt>
                <c:pt idx="36">
                  <c:v>3.055</c:v>
                </c:pt>
                <c:pt idx="37">
                  <c:v>3.681</c:v>
                </c:pt>
                <c:pt idx="38">
                  <c:v>3.415999999999999</c:v>
                </c:pt>
                <c:pt idx="39">
                  <c:v>3.341</c:v>
                </c:pt>
                <c:pt idx="40">
                  <c:v>3.569</c:v>
                </c:pt>
                <c:pt idx="41">
                  <c:v>3.774</c:v>
                </c:pt>
                <c:pt idx="42">
                  <c:v>3.772</c:v>
                </c:pt>
                <c:pt idx="43">
                  <c:v>3.875999999999999</c:v>
                </c:pt>
                <c:pt idx="45">
                  <c:v>3.642</c:v>
                </c:pt>
                <c:pt idx="46">
                  <c:v>3.606</c:v>
                </c:pt>
                <c:pt idx="47">
                  <c:v>3.24</c:v>
                </c:pt>
                <c:pt idx="48">
                  <c:v>3.256</c:v>
                </c:pt>
                <c:pt idx="49">
                  <c:v>3.248</c:v>
                </c:pt>
                <c:pt idx="50">
                  <c:v>3.330999999999999</c:v>
                </c:pt>
                <c:pt idx="51">
                  <c:v>2.996999999999999</c:v>
                </c:pt>
                <c:pt idx="52">
                  <c:v>2.841</c:v>
                </c:pt>
                <c:pt idx="53">
                  <c:v>2.895</c:v>
                </c:pt>
                <c:pt idx="54">
                  <c:v>2.814999999999999</c:v>
                </c:pt>
                <c:pt idx="55">
                  <c:v>3.043</c:v>
                </c:pt>
                <c:pt idx="56">
                  <c:v>3.2</c:v>
                </c:pt>
                <c:pt idx="57">
                  <c:v>3.883</c:v>
                </c:pt>
                <c:pt idx="59">
                  <c:v>3.955</c:v>
                </c:pt>
                <c:pt idx="60">
                  <c:v>4.481</c:v>
                </c:pt>
                <c:pt idx="61">
                  <c:v>4.208</c:v>
                </c:pt>
                <c:pt idx="62">
                  <c:v>4.886</c:v>
                </c:pt>
                <c:pt idx="63">
                  <c:v>4.831</c:v>
                </c:pt>
                <c:pt idx="64">
                  <c:v>3.779</c:v>
                </c:pt>
                <c:pt idx="65">
                  <c:v>4.882</c:v>
                </c:pt>
                <c:pt idx="66">
                  <c:v>4.762999999999999</c:v>
                </c:pt>
                <c:pt idx="67">
                  <c:v>4.782</c:v>
                </c:pt>
                <c:pt idx="68">
                  <c:v>4.865999999999999</c:v>
                </c:pt>
                <c:pt idx="69">
                  <c:v>4.892999999999999</c:v>
                </c:pt>
                <c:pt idx="70">
                  <c:v>4.749</c:v>
                </c:pt>
                <c:pt idx="71">
                  <c:v>4.897999999999999</c:v>
                </c:pt>
                <c:pt idx="72">
                  <c:v>4.955</c:v>
                </c:pt>
                <c:pt idx="73">
                  <c:v>4.763999999999999</c:v>
                </c:pt>
                <c:pt idx="74">
                  <c:v>4.891999999999999</c:v>
                </c:pt>
                <c:pt idx="75">
                  <c:v>4.877</c:v>
                </c:pt>
                <c:pt idx="78">
                  <c:v>3.292</c:v>
                </c:pt>
                <c:pt idx="79">
                  <c:v>2.935999999999999</c:v>
                </c:pt>
                <c:pt idx="80">
                  <c:v>2.818</c:v>
                </c:pt>
                <c:pt idx="81">
                  <c:v>4.466</c:v>
                </c:pt>
                <c:pt idx="82">
                  <c:v>4.636999999999999</c:v>
                </c:pt>
                <c:pt idx="83">
                  <c:v>2.879</c:v>
                </c:pt>
                <c:pt idx="85">
                  <c:v>3.534</c:v>
                </c:pt>
                <c:pt idx="86">
                  <c:v>3.652</c:v>
                </c:pt>
                <c:pt idx="87">
                  <c:v>3.633</c:v>
                </c:pt>
                <c:pt idx="89">
                  <c:v>2.885</c:v>
                </c:pt>
                <c:pt idx="90">
                  <c:v>2.91</c:v>
                </c:pt>
                <c:pt idx="91">
                  <c:v>2.99</c:v>
                </c:pt>
                <c:pt idx="92">
                  <c:v>4.037</c:v>
                </c:pt>
                <c:pt idx="93">
                  <c:v>4.003</c:v>
                </c:pt>
                <c:pt idx="94">
                  <c:v>3.936999999999999</c:v>
                </c:pt>
                <c:pt idx="95">
                  <c:v>3.92</c:v>
                </c:pt>
                <c:pt idx="96">
                  <c:v>3.853</c:v>
                </c:pt>
                <c:pt idx="97">
                  <c:v>3.796</c:v>
                </c:pt>
                <c:pt idx="98">
                  <c:v>3.838999999999999</c:v>
                </c:pt>
                <c:pt idx="101">
                  <c:v>3.88</c:v>
                </c:pt>
                <c:pt idx="102">
                  <c:v>3.806999999999999</c:v>
                </c:pt>
                <c:pt idx="103">
                  <c:v>3.991</c:v>
                </c:pt>
                <c:pt idx="104">
                  <c:v>4.17</c:v>
                </c:pt>
                <c:pt idx="109">
                  <c:v>4.060999999999999</c:v>
                </c:pt>
                <c:pt idx="110">
                  <c:v>4.119999999999999</c:v>
                </c:pt>
                <c:pt idx="111">
                  <c:v>4.113999999999999</c:v>
                </c:pt>
                <c:pt idx="112">
                  <c:v>4.17</c:v>
                </c:pt>
                <c:pt idx="113">
                  <c:v>3.994</c:v>
                </c:pt>
                <c:pt idx="114">
                  <c:v>4.097</c:v>
                </c:pt>
                <c:pt idx="115">
                  <c:v>4.573</c:v>
                </c:pt>
                <c:pt idx="116">
                  <c:v>4.732</c:v>
                </c:pt>
                <c:pt idx="117">
                  <c:v>4.037</c:v>
                </c:pt>
                <c:pt idx="118">
                  <c:v>4.314999999999999</c:v>
                </c:pt>
                <c:pt idx="119">
                  <c:v>3.335999999999999</c:v>
                </c:pt>
                <c:pt idx="121">
                  <c:v>3.086</c:v>
                </c:pt>
                <c:pt idx="122">
                  <c:v>4.771</c:v>
                </c:pt>
                <c:pt idx="123">
                  <c:v>4.849</c:v>
                </c:pt>
                <c:pt idx="124">
                  <c:v>4.641999999999999</c:v>
                </c:pt>
                <c:pt idx="125">
                  <c:v>4.407</c:v>
                </c:pt>
                <c:pt idx="126">
                  <c:v>4.944</c:v>
                </c:pt>
                <c:pt idx="127">
                  <c:v>4.531</c:v>
                </c:pt>
                <c:pt idx="128">
                  <c:v>4.239</c:v>
                </c:pt>
                <c:pt idx="129">
                  <c:v>3.865</c:v>
                </c:pt>
                <c:pt idx="130">
                  <c:v>4.142999999999999</c:v>
                </c:pt>
                <c:pt idx="131">
                  <c:v>3.925</c:v>
                </c:pt>
                <c:pt idx="132">
                  <c:v>3.09</c:v>
                </c:pt>
                <c:pt idx="138">
                  <c:v>3.834999999999999</c:v>
                </c:pt>
                <c:pt idx="139">
                  <c:v>3.793</c:v>
                </c:pt>
                <c:pt idx="140">
                  <c:v>3.911999999999999</c:v>
                </c:pt>
                <c:pt idx="142">
                  <c:v>3.912999999999999</c:v>
                </c:pt>
                <c:pt idx="143">
                  <c:v>4.035</c:v>
                </c:pt>
                <c:pt idx="144">
                  <c:v>4.642999999999999</c:v>
                </c:pt>
                <c:pt idx="145">
                  <c:v>5.259</c:v>
                </c:pt>
                <c:pt idx="147">
                  <c:v>4.992</c:v>
                </c:pt>
                <c:pt idx="148">
                  <c:v>4.889</c:v>
                </c:pt>
                <c:pt idx="149">
                  <c:v>4.868999999999999</c:v>
                </c:pt>
                <c:pt idx="150">
                  <c:v>5.217</c:v>
                </c:pt>
                <c:pt idx="151">
                  <c:v>5.209</c:v>
                </c:pt>
                <c:pt idx="152">
                  <c:v>4.620999999999999</c:v>
                </c:pt>
                <c:pt idx="154">
                  <c:v>5.263999999999999</c:v>
                </c:pt>
                <c:pt idx="155">
                  <c:v>5.242</c:v>
                </c:pt>
                <c:pt idx="156">
                  <c:v>4.769999999999999</c:v>
                </c:pt>
                <c:pt idx="157">
                  <c:v>5.204</c:v>
                </c:pt>
                <c:pt idx="158">
                  <c:v>5.184999999999999</c:v>
                </c:pt>
                <c:pt idx="159">
                  <c:v>5.205</c:v>
                </c:pt>
                <c:pt idx="160">
                  <c:v>5.033</c:v>
                </c:pt>
                <c:pt idx="161">
                  <c:v>5.18</c:v>
                </c:pt>
                <c:pt idx="162">
                  <c:v>5.185999999999999</c:v>
                </c:pt>
                <c:pt idx="163">
                  <c:v>5.23</c:v>
                </c:pt>
                <c:pt idx="164">
                  <c:v>5.231</c:v>
                </c:pt>
                <c:pt idx="165">
                  <c:v>4.573</c:v>
                </c:pt>
                <c:pt idx="166">
                  <c:v>5.115999999999999</c:v>
                </c:pt>
                <c:pt idx="167">
                  <c:v>5.254</c:v>
                </c:pt>
                <c:pt idx="168">
                  <c:v>5.279</c:v>
                </c:pt>
                <c:pt idx="169">
                  <c:v>5.577</c:v>
                </c:pt>
                <c:pt idx="170">
                  <c:v>5.628999999999999</c:v>
                </c:pt>
                <c:pt idx="171">
                  <c:v>5.621999999999999</c:v>
                </c:pt>
                <c:pt idx="172">
                  <c:v>5.641</c:v>
                </c:pt>
                <c:pt idx="173">
                  <c:v>5.646999999999999</c:v>
                </c:pt>
                <c:pt idx="176">
                  <c:v>5.703</c:v>
                </c:pt>
                <c:pt idx="177">
                  <c:v>5.489</c:v>
                </c:pt>
                <c:pt idx="178">
                  <c:v>5.6</c:v>
                </c:pt>
                <c:pt idx="179">
                  <c:v>5.363999999999999</c:v>
                </c:pt>
                <c:pt idx="180">
                  <c:v>5.620999999999999</c:v>
                </c:pt>
                <c:pt idx="181">
                  <c:v>5.685999999999999</c:v>
                </c:pt>
                <c:pt idx="182">
                  <c:v>5.649</c:v>
                </c:pt>
                <c:pt idx="183">
                  <c:v>5.379</c:v>
                </c:pt>
                <c:pt idx="184">
                  <c:v>5.463</c:v>
                </c:pt>
                <c:pt idx="185">
                  <c:v>5.592</c:v>
                </c:pt>
                <c:pt idx="186">
                  <c:v>5.044999999999999</c:v>
                </c:pt>
                <c:pt idx="187">
                  <c:v>5.285</c:v>
                </c:pt>
                <c:pt idx="188">
                  <c:v>5.579</c:v>
                </c:pt>
                <c:pt idx="189">
                  <c:v>5.671</c:v>
                </c:pt>
                <c:pt idx="190">
                  <c:v>5.605999999999999</c:v>
                </c:pt>
                <c:pt idx="191">
                  <c:v>6.394999999999999</c:v>
                </c:pt>
                <c:pt idx="192">
                  <c:v>6.34</c:v>
                </c:pt>
                <c:pt idx="193">
                  <c:v>6.421</c:v>
                </c:pt>
                <c:pt idx="194">
                  <c:v>6.28</c:v>
                </c:pt>
                <c:pt idx="195">
                  <c:v>6.209</c:v>
                </c:pt>
                <c:pt idx="196">
                  <c:v>6.053999999999999</c:v>
                </c:pt>
                <c:pt idx="197">
                  <c:v>6.737</c:v>
                </c:pt>
                <c:pt idx="198">
                  <c:v>6.766</c:v>
                </c:pt>
                <c:pt idx="199">
                  <c:v>6.571</c:v>
                </c:pt>
                <c:pt idx="200">
                  <c:v>6.665999999999999</c:v>
                </c:pt>
                <c:pt idx="201">
                  <c:v>6.344999999999999</c:v>
                </c:pt>
                <c:pt idx="202">
                  <c:v>6.560999999999999</c:v>
                </c:pt>
                <c:pt idx="203">
                  <c:v>6.271</c:v>
                </c:pt>
                <c:pt idx="204">
                  <c:v>7.056999999999999</c:v>
                </c:pt>
                <c:pt idx="205">
                  <c:v>7.026999999999999</c:v>
                </c:pt>
                <c:pt idx="206">
                  <c:v>5.133999999999999</c:v>
                </c:pt>
                <c:pt idx="207">
                  <c:v>7.525999999999999</c:v>
                </c:pt>
                <c:pt idx="208">
                  <c:v>7.302</c:v>
                </c:pt>
                <c:pt idx="209">
                  <c:v>7.028999999999999</c:v>
                </c:pt>
                <c:pt idx="210">
                  <c:v>7.662999999999999</c:v>
                </c:pt>
                <c:pt idx="211">
                  <c:v>6.773</c:v>
                </c:pt>
                <c:pt idx="212">
                  <c:v>6.724999999999999</c:v>
                </c:pt>
                <c:pt idx="213">
                  <c:v>6.802</c:v>
                </c:pt>
                <c:pt idx="214">
                  <c:v>6.378</c:v>
                </c:pt>
                <c:pt idx="215">
                  <c:v>6.896999999999999</c:v>
                </c:pt>
                <c:pt idx="216">
                  <c:v>6.948</c:v>
                </c:pt>
                <c:pt idx="217">
                  <c:v>5.862999999999999</c:v>
                </c:pt>
                <c:pt idx="218">
                  <c:v>7.22</c:v>
                </c:pt>
                <c:pt idx="219">
                  <c:v>7.574</c:v>
                </c:pt>
                <c:pt idx="220">
                  <c:v>8.036000000000001</c:v>
                </c:pt>
                <c:pt idx="222">
                  <c:v>8.341000000000001</c:v>
                </c:pt>
                <c:pt idx="236">
                  <c:v>4.438</c:v>
                </c:pt>
                <c:pt idx="237">
                  <c:v>4.292</c:v>
                </c:pt>
                <c:pt idx="238">
                  <c:v>4.582</c:v>
                </c:pt>
                <c:pt idx="239">
                  <c:v>5.226</c:v>
                </c:pt>
                <c:pt idx="240">
                  <c:v>6.004</c:v>
                </c:pt>
                <c:pt idx="241">
                  <c:v>7.089</c:v>
                </c:pt>
                <c:pt idx="242">
                  <c:v>5.714999999999999</c:v>
                </c:pt>
                <c:pt idx="243">
                  <c:v>6.261</c:v>
                </c:pt>
                <c:pt idx="244">
                  <c:v>6.603999999999999</c:v>
                </c:pt>
                <c:pt idx="245">
                  <c:v>6.649</c:v>
                </c:pt>
                <c:pt idx="246">
                  <c:v>7.096</c:v>
                </c:pt>
                <c:pt idx="247">
                  <c:v>6.14</c:v>
                </c:pt>
                <c:pt idx="248">
                  <c:v>7.246</c:v>
                </c:pt>
                <c:pt idx="249">
                  <c:v>7.419</c:v>
                </c:pt>
                <c:pt idx="250">
                  <c:v>7.423999999999999</c:v>
                </c:pt>
                <c:pt idx="251">
                  <c:v>7.486</c:v>
                </c:pt>
                <c:pt idx="252">
                  <c:v>7.304999999999999</c:v>
                </c:pt>
                <c:pt idx="253">
                  <c:v>7.503</c:v>
                </c:pt>
                <c:pt idx="255">
                  <c:v>8.066</c:v>
                </c:pt>
                <c:pt idx="257">
                  <c:v>8.043999999999998</c:v>
                </c:pt>
                <c:pt idx="258">
                  <c:v>8.279000000000001</c:v>
                </c:pt>
                <c:pt idx="259">
                  <c:v>7.160999999999999</c:v>
                </c:pt>
                <c:pt idx="260">
                  <c:v>9.040000000000001</c:v>
                </c:pt>
                <c:pt idx="261">
                  <c:v>9.113999999999998</c:v>
                </c:pt>
                <c:pt idx="262">
                  <c:v>8.587000000000001</c:v>
                </c:pt>
                <c:pt idx="263">
                  <c:v>8.804</c:v>
                </c:pt>
                <c:pt idx="264">
                  <c:v>9.003</c:v>
                </c:pt>
                <c:pt idx="265">
                  <c:v>8.934000000000001</c:v>
                </c:pt>
                <c:pt idx="266">
                  <c:v>9.567</c:v>
                </c:pt>
                <c:pt idx="267">
                  <c:v>9.334000000000001</c:v>
                </c:pt>
                <c:pt idx="268">
                  <c:v>9.496</c:v>
                </c:pt>
                <c:pt idx="269">
                  <c:v>8.669</c:v>
                </c:pt>
                <c:pt idx="272">
                  <c:v>8.245</c:v>
                </c:pt>
                <c:pt idx="273">
                  <c:v>6.201</c:v>
                </c:pt>
                <c:pt idx="274">
                  <c:v>8.895</c:v>
                </c:pt>
                <c:pt idx="275">
                  <c:v>8.526000000000001</c:v>
                </c:pt>
                <c:pt idx="276">
                  <c:v>8.790000000000001</c:v>
                </c:pt>
                <c:pt idx="277">
                  <c:v>7.891999999999999</c:v>
                </c:pt>
                <c:pt idx="278">
                  <c:v>8.926</c:v>
                </c:pt>
                <c:pt idx="279">
                  <c:v>8.401000000000001</c:v>
                </c:pt>
                <c:pt idx="280">
                  <c:v>8.426</c:v>
                </c:pt>
                <c:pt idx="281">
                  <c:v>8.113999999999998</c:v>
                </c:pt>
                <c:pt idx="282">
                  <c:v>7.475</c:v>
                </c:pt>
                <c:pt idx="283">
                  <c:v>8.289</c:v>
                </c:pt>
                <c:pt idx="284">
                  <c:v>7.403</c:v>
                </c:pt>
                <c:pt idx="286">
                  <c:v>8.421000000000001</c:v>
                </c:pt>
                <c:pt idx="287">
                  <c:v>8.462</c:v>
                </c:pt>
                <c:pt idx="292">
                  <c:v>6.034</c:v>
                </c:pt>
                <c:pt idx="293">
                  <c:v>8.18</c:v>
                </c:pt>
                <c:pt idx="294">
                  <c:v>8.129999999999998</c:v>
                </c:pt>
                <c:pt idx="295">
                  <c:v>8.245999999999998</c:v>
                </c:pt>
                <c:pt idx="296">
                  <c:v>8.222</c:v>
                </c:pt>
                <c:pt idx="297">
                  <c:v>8.216000000000001</c:v>
                </c:pt>
                <c:pt idx="298">
                  <c:v>8.229999999999998</c:v>
                </c:pt>
                <c:pt idx="299">
                  <c:v>7.774</c:v>
                </c:pt>
                <c:pt idx="300">
                  <c:v>8.514000000000001</c:v>
                </c:pt>
                <c:pt idx="301">
                  <c:v>9.157</c:v>
                </c:pt>
                <c:pt idx="302">
                  <c:v>8.437000000000001</c:v>
                </c:pt>
                <c:pt idx="304">
                  <c:v>8.238</c:v>
                </c:pt>
                <c:pt idx="305">
                  <c:v>8.367000000000002</c:v>
                </c:pt>
                <c:pt idx="306">
                  <c:v>8.203000000000001</c:v>
                </c:pt>
                <c:pt idx="308">
                  <c:v>8.156</c:v>
                </c:pt>
                <c:pt idx="310">
                  <c:v>8.261000000000001</c:v>
                </c:pt>
                <c:pt idx="312">
                  <c:v>8.148</c:v>
                </c:pt>
                <c:pt idx="313">
                  <c:v>8.316</c:v>
                </c:pt>
                <c:pt idx="314">
                  <c:v>8.367000000000002</c:v>
                </c:pt>
                <c:pt idx="315">
                  <c:v>8.401000000000001</c:v>
                </c:pt>
                <c:pt idx="316">
                  <c:v>8.301</c:v>
                </c:pt>
                <c:pt idx="317">
                  <c:v>8.253</c:v>
                </c:pt>
                <c:pt idx="318">
                  <c:v>8.289</c:v>
                </c:pt>
                <c:pt idx="319">
                  <c:v>8.479</c:v>
                </c:pt>
                <c:pt idx="324">
                  <c:v>5.406</c:v>
                </c:pt>
                <c:pt idx="328">
                  <c:v>5.363999999999999</c:v>
                </c:pt>
                <c:pt idx="330">
                  <c:v>5.233</c:v>
                </c:pt>
                <c:pt idx="331">
                  <c:v>4.372</c:v>
                </c:pt>
                <c:pt idx="332">
                  <c:v>6.424999999999999</c:v>
                </c:pt>
                <c:pt idx="333">
                  <c:v>6.566999999999999</c:v>
                </c:pt>
                <c:pt idx="334">
                  <c:v>5.417</c:v>
                </c:pt>
                <c:pt idx="336">
                  <c:v>6.277</c:v>
                </c:pt>
                <c:pt idx="338">
                  <c:v>5.689</c:v>
                </c:pt>
                <c:pt idx="339">
                  <c:v>5.96</c:v>
                </c:pt>
                <c:pt idx="340">
                  <c:v>6.206</c:v>
                </c:pt>
                <c:pt idx="341">
                  <c:v>6.341</c:v>
                </c:pt>
                <c:pt idx="342">
                  <c:v>6.501</c:v>
                </c:pt>
                <c:pt idx="343">
                  <c:v>6.7</c:v>
                </c:pt>
                <c:pt idx="344">
                  <c:v>6.339</c:v>
                </c:pt>
                <c:pt idx="345">
                  <c:v>6.536</c:v>
                </c:pt>
                <c:pt idx="346">
                  <c:v>6.552999999999999</c:v>
                </c:pt>
              </c:numCache>
            </c:numRef>
          </c:xVal>
          <c:yVal>
            <c:numRef>
              <c:f>ECCA!$G$3:$G$350</c:f>
              <c:numCache>
                <c:formatCode>0.0_ </c:formatCode>
                <c:ptCount val="348"/>
                <c:pt idx="0">
                  <c:v>2.021</c:v>
                </c:pt>
                <c:pt idx="1">
                  <c:v>2.194</c:v>
                </c:pt>
                <c:pt idx="2">
                  <c:v>2.203</c:v>
                </c:pt>
                <c:pt idx="3">
                  <c:v>2.066</c:v>
                </c:pt>
                <c:pt idx="4">
                  <c:v>2.304</c:v>
                </c:pt>
                <c:pt idx="5">
                  <c:v>2.491</c:v>
                </c:pt>
                <c:pt idx="6">
                  <c:v>2.606</c:v>
                </c:pt>
                <c:pt idx="7">
                  <c:v>2.805</c:v>
                </c:pt>
                <c:pt idx="8">
                  <c:v>3.323</c:v>
                </c:pt>
                <c:pt idx="9">
                  <c:v>3.559</c:v>
                </c:pt>
                <c:pt idx="10">
                  <c:v>3.759</c:v>
                </c:pt>
                <c:pt idx="11">
                  <c:v>3.578</c:v>
                </c:pt>
                <c:pt idx="12">
                  <c:v>2.63</c:v>
                </c:pt>
                <c:pt idx="13">
                  <c:v>3.501</c:v>
                </c:pt>
                <c:pt idx="14">
                  <c:v>1.804</c:v>
                </c:pt>
                <c:pt idx="15">
                  <c:v>1.893</c:v>
                </c:pt>
                <c:pt idx="16">
                  <c:v>1.917</c:v>
                </c:pt>
                <c:pt idx="17">
                  <c:v>1.905999999999999</c:v>
                </c:pt>
                <c:pt idx="18">
                  <c:v>2.115</c:v>
                </c:pt>
                <c:pt idx="19">
                  <c:v>1.931999999999999</c:v>
                </c:pt>
                <c:pt idx="20">
                  <c:v>1.874</c:v>
                </c:pt>
                <c:pt idx="29">
                  <c:v>1.859</c:v>
                </c:pt>
                <c:pt idx="30">
                  <c:v>1.836</c:v>
                </c:pt>
                <c:pt idx="31">
                  <c:v>1.617</c:v>
                </c:pt>
                <c:pt idx="32">
                  <c:v>1.849</c:v>
                </c:pt>
                <c:pt idx="33">
                  <c:v>3.975</c:v>
                </c:pt>
                <c:pt idx="34">
                  <c:v>3.834</c:v>
                </c:pt>
                <c:pt idx="35">
                  <c:v>4.046</c:v>
                </c:pt>
                <c:pt idx="36">
                  <c:v>4.208</c:v>
                </c:pt>
                <c:pt idx="37">
                  <c:v>4.746</c:v>
                </c:pt>
                <c:pt idx="38">
                  <c:v>4.552</c:v>
                </c:pt>
                <c:pt idx="39">
                  <c:v>4.547</c:v>
                </c:pt>
                <c:pt idx="40">
                  <c:v>4.802999999999999</c:v>
                </c:pt>
                <c:pt idx="41">
                  <c:v>5.03</c:v>
                </c:pt>
                <c:pt idx="42">
                  <c:v>5.226999999999999</c:v>
                </c:pt>
                <c:pt idx="43">
                  <c:v>5.209</c:v>
                </c:pt>
                <c:pt idx="45">
                  <c:v>5.162999999999999</c:v>
                </c:pt>
                <c:pt idx="46">
                  <c:v>4.556</c:v>
                </c:pt>
                <c:pt idx="47">
                  <c:v>4.078</c:v>
                </c:pt>
                <c:pt idx="48">
                  <c:v>4.048</c:v>
                </c:pt>
                <c:pt idx="49">
                  <c:v>3.746</c:v>
                </c:pt>
                <c:pt idx="50">
                  <c:v>3.675</c:v>
                </c:pt>
                <c:pt idx="51">
                  <c:v>3.639</c:v>
                </c:pt>
                <c:pt idx="52">
                  <c:v>3.203</c:v>
                </c:pt>
                <c:pt idx="53">
                  <c:v>3.014</c:v>
                </c:pt>
                <c:pt idx="54">
                  <c:v>3.308</c:v>
                </c:pt>
                <c:pt idx="55">
                  <c:v>3.479</c:v>
                </c:pt>
                <c:pt idx="56">
                  <c:v>3.736</c:v>
                </c:pt>
                <c:pt idx="57">
                  <c:v>5.652999999999999</c:v>
                </c:pt>
                <c:pt idx="59">
                  <c:v>5.769</c:v>
                </c:pt>
                <c:pt idx="60">
                  <c:v>6.911</c:v>
                </c:pt>
                <c:pt idx="61">
                  <c:v>5.507</c:v>
                </c:pt>
                <c:pt idx="62">
                  <c:v>7.473</c:v>
                </c:pt>
                <c:pt idx="63">
                  <c:v>5.884999999999999</c:v>
                </c:pt>
                <c:pt idx="64">
                  <c:v>3.864</c:v>
                </c:pt>
                <c:pt idx="65">
                  <c:v>6.102999999999999</c:v>
                </c:pt>
                <c:pt idx="66">
                  <c:v>5.998</c:v>
                </c:pt>
                <c:pt idx="67">
                  <c:v>5.713</c:v>
                </c:pt>
                <c:pt idx="68">
                  <c:v>7.285</c:v>
                </c:pt>
                <c:pt idx="69">
                  <c:v>7.459</c:v>
                </c:pt>
                <c:pt idx="70">
                  <c:v>6.957</c:v>
                </c:pt>
                <c:pt idx="71">
                  <c:v>7.281</c:v>
                </c:pt>
                <c:pt idx="72">
                  <c:v>7.331</c:v>
                </c:pt>
                <c:pt idx="73">
                  <c:v>6.958</c:v>
                </c:pt>
                <c:pt idx="74">
                  <c:v>6.96</c:v>
                </c:pt>
                <c:pt idx="75">
                  <c:v>5.878</c:v>
                </c:pt>
                <c:pt idx="78">
                  <c:v>3.223</c:v>
                </c:pt>
                <c:pt idx="79">
                  <c:v>3.135</c:v>
                </c:pt>
                <c:pt idx="80">
                  <c:v>2.974</c:v>
                </c:pt>
                <c:pt idx="81">
                  <c:v>3.673</c:v>
                </c:pt>
                <c:pt idx="82">
                  <c:v>4.310999999999999</c:v>
                </c:pt>
                <c:pt idx="83">
                  <c:v>3.969</c:v>
                </c:pt>
                <c:pt idx="85">
                  <c:v>4.281</c:v>
                </c:pt>
                <c:pt idx="86">
                  <c:v>4.193999999999999</c:v>
                </c:pt>
                <c:pt idx="87">
                  <c:v>4.248</c:v>
                </c:pt>
                <c:pt idx="89">
                  <c:v>3.972</c:v>
                </c:pt>
                <c:pt idx="90">
                  <c:v>4.006</c:v>
                </c:pt>
                <c:pt idx="91">
                  <c:v>4.082</c:v>
                </c:pt>
                <c:pt idx="92">
                  <c:v>5.026999999999999</c:v>
                </c:pt>
                <c:pt idx="93">
                  <c:v>5.063999999999999</c:v>
                </c:pt>
                <c:pt idx="94">
                  <c:v>5.464999999999999</c:v>
                </c:pt>
                <c:pt idx="95">
                  <c:v>5.579</c:v>
                </c:pt>
                <c:pt idx="96">
                  <c:v>5.256</c:v>
                </c:pt>
                <c:pt idx="97">
                  <c:v>5.419</c:v>
                </c:pt>
                <c:pt idx="98">
                  <c:v>5.472</c:v>
                </c:pt>
                <c:pt idx="101">
                  <c:v>5.537</c:v>
                </c:pt>
                <c:pt idx="102">
                  <c:v>5.17</c:v>
                </c:pt>
                <c:pt idx="103">
                  <c:v>5.926</c:v>
                </c:pt>
                <c:pt idx="104">
                  <c:v>6.043</c:v>
                </c:pt>
                <c:pt idx="109">
                  <c:v>6.034</c:v>
                </c:pt>
                <c:pt idx="110">
                  <c:v>6.006</c:v>
                </c:pt>
                <c:pt idx="111">
                  <c:v>6.181999999999999</c:v>
                </c:pt>
                <c:pt idx="112">
                  <c:v>6.293</c:v>
                </c:pt>
                <c:pt idx="113">
                  <c:v>5.603999999999999</c:v>
                </c:pt>
                <c:pt idx="114">
                  <c:v>6.059</c:v>
                </c:pt>
                <c:pt idx="115">
                  <c:v>6.626999999999999</c:v>
                </c:pt>
                <c:pt idx="116">
                  <c:v>6.724999999999999</c:v>
                </c:pt>
                <c:pt idx="117">
                  <c:v>4.677999999999999</c:v>
                </c:pt>
                <c:pt idx="118">
                  <c:v>6.091</c:v>
                </c:pt>
                <c:pt idx="119">
                  <c:v>3.944</c:v>
                </c:pt>
                <c:pt idx="121">
                  <c:v>3.215</c:v>
                </c:pt>
                <c:pt idx="122">
                  <c:v>6.613999999999999</c:v>
                </c:pt>
                <c:pt idx="123">
                  <c:v>6.47</c:v>
                </c:pt>
                <c:pt idx="124">
                  <c:v>5.777</c:v>
                </c:pt>
                <c:pt idx="125">
                  <c:v>5.306999999999999</c:v>
                </c:pt>
                <c:pt idx="126">
                  <c:v>5.264999999999999</c:v>
                </c:pt>
                <c:pt idx="127">
                  <c:v>4.641</c:v>
                </c:pt>
                <c:pt idx="128">
                  <c:v>5.591</c:v>
                </c:pt>
                <c:pt idx="129">
                  <c:v>4.754999999999999</c:v>
                </c:pt>
                <c:pt idx="130">
                  <c:v>4.328999999999999</c:v>
                </c:pt>
                <c:pt idx="131">
                  <c:v>3.62</c:v>
                </c:pt>
                <c:pt idx="132">
                  <c:v>3.594</c:v>
                </c:pt>
                <c:pt idx="138">
                  <c:v>3.91</c:v>
                </c:pt>
                <c:pt idx="139">
                  <c:v>3.808</c:v>
                </c:pt>
                <c:pt idx="140">
                  <c:v>4.59</c:v>
                </c:pt>
                <c:pt idx="142">
                  <c:v>4.721</c:v>
                </c:pt>
                <c:pt idx="143">
                  <c:v>5.157999999999999</c:v>
                </c:pt>
                <c:pt idx="144">
                  <c:v>5.743</c:v>
                </c:pt>
                <c:pt idx="145">
                  <c:v>5.797</c:v>
                </c:pt>
                <c:pt idx="147">
                  <c:v>5.962</c:v>
                </c:pt>
                <c:pt idx="148">
                  <c:v>5.617999999999999</c:v>
                </c:pt>
                <c:pt idx="149">
                  <c:v>5.126999999999999</c:v>
                </c:pt>
                <c:pt idx="150">
                  <c:v>6.246</c:v>
                </c:pt>
                <c:pt idx="151">
                  <c:v>6.087</c:v>
                </c:pt>
                <c:pt idx="152">
                  <c:v>4.383999999999999</c:v>
                </c:pt>
                <c:pt idx="154">
                  <c:v>6.296</c:v>
                </c:pt>
                <c:pt idx="155">
                  <c:v>5.922</c:v>
                </c:pt>
                <c:pt idx="156">
                  <c:v>5.132</c:v>
                </c:pt>
                <c:pt idx="157">
                  <c:v>6.399</c:v>
                </c:pt>
                <c:pt idx="158">
                  <c:v>6.263999999999999</c:v>
                </c:pt>
                <c:pt idx="159">
                  <c:v>6.297</c:v>
                </c:pt>
                <c:pt idx="160">
                  <c:v>6.294999999999999</c:v>
                </c:pt>
                <c:pt idx="161">
                  <c:v>6.247</c:v>
                </c:pt>
                <c:pt idx="162">
                  <c:v>6.203</c:v>
                </c:pt>
                <c:pt idx="163">
                  <c:v>7.33</c:v>
                </c:pt>
                <c:pt idx="164">
                  <c:v>7.161999999999999</c:v>
                </c:pt>
                <c:pt idx="165">
                  <c:v>5.954</c:v>
                </c:pt>
                <c:pt idx="166">
                  <c:v>6.802</c:v>
                </c:pt>
                <c:pt idx="167">
                  <c:v>7.094999999999999</c:v>
                </c:pt>
                <c:pt idx="168">
                  <c:v>7.093</c:v>
                </c:pt>
                <c:pt idx="169">
                  <c:v>7.066999999999999</c:v>
                </c:pt>
                <c:pt idx="170">
                  <c:v>7.162999999999999</c:v>
                </c:pt>
                <c:pt idx="171">
                  <c:v>7.435</c:v>
                </c:pt>
                <c:pt idx="172">
                  <c:v>7.156999999999999</c:v>
                </c:pt>
                <c:pt idx="173">
                  <c:v>7.261</c:v>
                </c:pt>
                <c:pt idx="176">
                  <c:v>7.801</c:v>
                </c:pt>
                <c:pt idx="177">
                  <c:v>7.526999999999999</c:v>
                </c:pt>
                <c:pt idx="178">
                  <c:v>7.849</c:v>
                </c:pt>
                <c:pt idx="179">
                  <c:v>7.546</c:v>
                </c:pt>
                <c:pt idx="180">
                  <c:v>8.021</c:v>
                </c:pt>
                <c:pt idx="181">
                  <c:v>7.878</c:v>
                </c:pt>
                <c:pt idx="182">
                  <c:v>8.226999999999998</c:v>
                </c:pt>
                <c:pt idx="183">
                  <c:v>7.0</c:v>
                </c:pt>
                <c:pt idx="184">
                  <c:v>8.017999999999998</c:v>
                </c:pt>
                <c:pt idx="185">
                  <c:v>8.057</c:v>
                </c:pt>
                <c:pt idx="186">
                  <c:v>4.331</c:v>
                </c:pt>
                <c:pt idx="187">
                  <c:v>7.618999999999999</c:v>
                </c:pt>
                <c:pt idx="188">
                  <c:v>8.199</c:v>
                </c:pt>
                <c:pt idx="189">
                  <c:v>8.142999999999998</c:v>
                </c:pt>
                <c:pt idx="190">
                  <c:v>8.189</c:v>
                </c:pt>
                <c:pt idx="191">
                  <c:v>8.707999999999998</c:v>
                </c:pt>
                <c:pt idx="192">
                  <c:v>8.583</c:v>
                </c:pt>
                <c:pt idx="193">
                  <c:v>8.858</c:v>
                </c:pt>
                <c:pt idx="194">
                  <c:v>8.899</c:v>
                </c:pt>
                <c:pt idx="195">
                  <c:v>8.928</c:v>
                </c:pt>
                <c:pt idx="196">
                  <c:v>8.693999999999998</c:v>
                </c:pt>
                <c:pt idx="197">
                  <c:v>8.867000000000002</c:v>
                </c:pt>
                <c:pt idx="198">
                  <c:v>9.117000000000001</c:v>
                </c:pt>
                <c:pt idx="199">
                  <c:v>8.914000000000001</c:v>
                </c:pt>
                <c:pt idx="200">
                  <c:v>8.836</c:v>
                </c:pt>
                <c:pt idx="201">
                  <c:v>8.947999999999998</c:v>
                </c:pt>
                <c:pt idx="202">
                  <c:v>9.197000000000001</c:v>
                </c:pt>
                <c:pt idx="203">
                  <c:v>8.777000000000001</c:v>
                </c:pt>
                <c:pt idx="204">
                  <c:v>7.002</c:v>
                </c:pt>
                <c:pt idx="205">
                  <c:v>9.269</c:v>
                </c:pt>
                <c:pt idx="206">
                  <c:v>7.523999999999999</c:v>
                </c:pt>
                <c:pt idx="207">
                  <c:v>8.209</c:v>
                </c:pt>
                <c:pt idx="208">
                  <c:v>9.213999999999998</c:v>
                </c:pt>
                <c:pt idx="209">
                  <c:v>8.940999999999998</c:v>
                </c:pt>
                <c:pt idx="210">
                  <c:v>8.447000000000001</c:v>
                </c:pt>
                <c:pt idx="211">
                  <c:v>9.654000000000003</c:v>
                </c:pt>
                <c:pt idx="212">
                  <c:v>9.318000000000001</c:v>
                </c:pt>
                <c:pt idx="213">
                  <c:v>9.479</c:v>
                </c:pt>
                <c:pt idx="214">
                  <c:v>5.344999999999999</c:v>
                </c:pt>
                <c:pt idx="215">
                  <c:v>9.665</c:v>
                </c:pt>
                <c:pt idx="216">
                  <c:v>9.299</c:v>
                </c:pt>
                <c:pt idx="217">
                  <c:v>8.388000000000003</c:v>
                </c:pt>
                <c:pt idx="218">
                  <c:v>9.632</c:v>
                </c:pt>
                <c:pt idx="219">
                  <c:v>9.640999999999998</c:v>
                </c:pt>
                <c:pt idx="220">
                  <c:v>10.077</c:v>
                </c:pt>
                <c:pt idx="222">
                  <c:v>10.2</c:v>
                </c:pt>
                <c:pt idx="236">
                  <c:v>4.827999999999999</c:v>
                </c:pt>
                <c:pt idx="237">
                  <c:v>4.485</c:v>
                </c:pt>
                <c:pt idx="238">
                  <c:v>4.933</c:v>
                </c:pt>
                <c:pt idx="239">
                  <c:v>5.041</c:v>
                </c:pt>
                <c:pt idx="240">
                  <c:v>6.743</c:v>
                </c:pt>
                <c:pt idx="241">
                  <c:v>9.413</c:v>
                </c:pt>
                <c:pt idx="242">
                  <c:v>5.381</c:v>
                </c:pt>
                <c:pt idx="243">
                  <c:v>6.426</c:v>
                </c:pt>
                <c:pt idx="244">
                  <c:v>8.619</c:v>
                </c:pt>
                <c:pt idx="245">
                  <c:v>8.693000000000001</c:v>
                </c:pt>
                <c:pt idx="246">
                  <c:v>8.540000000000001</c:v>
                </c:pt>
                <c:pt idx="247">
                  <c:v>7.909</c:v>
                </c:pt>
                <c:pt idx="248">
                  <c:v>9.629999999999998</c:v>
                </c:pt>
                <c:pt idx="249">
                  <c:v>9.543999999999998</c:v>
                </c:pt>
                <c:pt idx="250">
                  <c:v>9.675</c:v>
                </c:pt>
                <c:pt idx="251">
                  <c:v>9.669</c:v>
                </c:pt>
                <c:pt idx="252">
                  <c:v>9.821000000000001</c:v>
                </c:pt>
                <c:pt idx="253">
                  <c:v>10.127</c:v>
                </c:pt>
                <c:pt idx="255">
                  <c:v>11.46</c:v>
                </c:pt>
                <c:pt idx="257">
                  <c:v>11.929</c:v>
                </c:pt>
                <c:pt idx="258">
                  <c:v>12.097</c:v>
                </c:pt>
                <c:pt idx="259">
                  <c:v>7.291</c:v>
                </c:pt>
                <c:pt idx="260">
                  <c:v>11.501</c:v>
                </c:pt>
                <c:pt idx="261">
                  <c:v>11.508</c:v>
                </c:pt>
                <c:pt idx="262">
                  <c:v>11.709</c:v>
                </c:pt>
                <c:pt idx="263">
                  <c:v>11.767</c:v>
                </c:pt>
                <c:pt idx="264">
                  <c:v>11.924</c:v>
                </c:pt>
                <c:pt idx="265">
                  <c:v>11.354</c:v>
                </c:pt>
                <c:pt idx="266">
                  <c:v>12.349</c:v>
                </c:pt>
                <c:pt idx="267">
                  <c:v>12.117</c:v>
                </c:pt>
                <c:pt idx="268">
                  <c:v>12.142</c:v>
                </c:pt>
                <c:pt idx="269">
                  <c:v>11.891</c:v>
                </c:pt>
                <c:pt idx="272">
                  <c:v>12.052</c:v>
                </c:pt>
                <c:pt idx="273">
                  <c:v>7.128999999999999</c:v>
                </c:pt>
                <c:pt idx="274">
                  <c:v>12.374</c:v>
                </c:pt>
                <c:pt idx="275">
                  <c:v>11.922</c:v>
                </c:pt>
                <c:pt idx="276">
                  <c:v>11.762</c:v>
                </c:pt>
                <c:pt idx="277">
                  <c:v>11.02</c:v>
                </c:pt>
                <c:pt idx="278">
                  <c:v>12.298</c:v>
                </c:pt>
                <c:pt idx="279">
                  <c:v>12.324</c:v>
                </c:pt>
                <c:pt idx="280">
                  <c:v>12.59</c:v>
                </c:pt>
                <c:pt idx="281">
                  <c:v>11.83</c:v>
                </c:pt>
                <c:pt idx="282">
                  <c:v>10.708</c:v>
                </c:pt>
                <c:pt idx="283">
                  <c:v>12.41</c:v>
                </c:pt>
                <c:pt idx="284">
                  <c:v>10.622</c:v>
                </c:pt>
                <c:pt idx="286">
                  <c:v>12.25</c:v>
                </c:pt>
                <c:pt idx="287">
                  <c:v>12.206</c:v>
                </c:pt>
                <c:pt idx="292">
                  <c:v>6.871</c:v>
                </c:pt>
                <c:pt idx="293">
                  <c:v>11.471</c:v>
                </c:pt>
                <c:pt idx="294">
                  <c:v>11.477</c:v>
                </c:pt>
                <c:pt idx="295">
                  <c:v>11.219</c:v>
                </c:pt>
                <c:pt idx="296">
                  <c:v>11.389</c:v>
                </c:pt>
                <c:pt idx="297">
                  <c:v>11.672</c:v>
                </c:pt>
                <c:pt idx="298">
                  <c:v>11.855</c:v>
                </c:pt>
                <c:pt idx="299">
                  <c:v>11.169</c:v>
                </c:pt>
                <c:pt idx="300">
                  <c:v>11.869</c:v>
                </c:pt>
                <c:pt idx="301">
                  <c:v>11.678</c:v>
                </c:pt>
                <c:pt idx="302">
                  <c:v>12.161</c:v>
                </c:pt>
                <c:pt idx="304">
                  <c:v>11.91</c:v>
                </c:pt>
                <c:pt idx="305">
                  <c:v>12.028</c:v>
                </c:pt>
                <c:pt idx="306">
                  <c:v>12.091</c:v>
                </c:pt>
                <c:pt idx="308">
                  <c:v>11.84</c:v>
                </c:pt>
                <c:pt idx="310">
                  <c:v>11.96</c:v>
                </c:pt>
                <c:pt idx="312">
                  <c:v>12.077</c:v>
                </c:pt>
                <c:pt idx="313">
                  <c:v>12.186</c:v>
                </c:pt>
                <c:pt idx="314">
                  <c:v>12.259</c:v>
                </c:pt>
                <c:pt idx="315">
                  <c:v>12.289</c:v>
                </c:pt>
                <c:pt idx="316">
                  <c:v>12.272</c:v>
                </c:pt>
                <c:pt idx="317">
                  <c:v>12.455</c:v>
                </c:pt>
                <c:pt idx="318">
                  <c:v>12.281</c:v>
                </c:pt>
                <c:pt idx="319">
                  <c:v>12.392</c:v>
                </c:pt>
                <c:pt idx="324">
                  <c:v>7.075</c:v>
                </c:pt>
                <c:pt idx="328">
                  <c:v>6.963</c:v>
                </c:pt>
                <c:pt idx="330">
                  <c:v>7.089</c:v>
                </c:pt>
                <c:pt idx="331">
                  <c:v>5.794999999999999</c:v>
                </c:pt>
                <c:pt idx="332">
                  <c:v>10.533</c:v>
                </c:pt>
                <c:pt idx="333">
                  <c:v>11.504</c:v>
                </c:pt>
                <c:pt idx="334">
                  <c:v>7.698999999999999</c:v>
                </c:pt>
                <c:pt idx="336">
                  <c:v>9.897</c:v>
                </c:pt>
                <c:pt idx="338">
                  <c:v>8.847000000000001</c:v>
                </c:pt>
                <c:pt idx="339">
                  <c:v>9.169</c:v>
                </c:pt>
                <c:pt idx="340">
                  <c:v>9.573</c:v>
                </c:pt>
                <c:pt idx="341">
                  <c:v>9.786999999999998</c:v>
                </c:pt>
                <c:pt idx="342">
                  <c:v>10.058</c:v>
                </c:pt>
                <c:pt idx="343">
                  <c:v>10.147</c:v>
                </c:pt>
                <c:pt idx="344">
                  <c:v>9.726999999999998</c:v>
                </c:pt>
                <c:pt idx="345">
                  <c:v>9.879</c:v>
                </c:pt>
                <c:pt idx="346">
                  <c:v>9.203999999999998</c:v>
                </c:pt>
              </c:numCache>
            </c:numRef>
          </c:yVal>
        </c:ser>
        <c:ser>
          <c:idx val="0"/>
          <c:order val="0"/>
          <c:tx>
            <c:v>Combline</c:v>
          </c:tx>
          <c:spPr>
            <a:ln w="28575">
              <a:noFill/>
            </a:ln>
          </c:spPr>
          <c:marker>
            <c:symbol val="diamond"/>
            <c:size val="7"/>
            <c:spPr>
              <a:solidFill>
                <a:schemeClr val="tx1"/>
              </a:solidFill>
              <a:ln>
                <a:noFill/>
              </a:ln>
            </c:spPr>
          </c:marker>
          <c:xVal>
            <c:numRef>
              <c:f>ECCA!$W$3:$W$241</c:f>
              <c:numCache>
                <c:formatCode>0.0_ </c:formatCode>
                <c:ptCount val="239"/>
                <c:pt idx="0">
                  <c:v>-1.4396814</c:v>
                </c:pt>
                <c:pt idx="1">
                  <c:v>-1.2986423</c:v>
                </c:pt>
                <c:pt idx="2">
                  <c:v>-1.4594106</c:v>
                </c:pt>
                <c:pt idx="3">
                  <c:v>-1.4175886</c:v>
                </c:pt>
                <c:pt idx="4">
                  <c:v>-1.3735511</c:v>
                </c:pt>
                <c:pt idx="5">
                  <c:v>-1.4208109</c:v>
                </c:pt>
                <c:pt idx="6">
                  <c:v>-1.4351688</c:v>
                </c:pt>
                <c:pt idx="7">
                  <c:v>-1.8385777</c:v>
                </c:pt>
                <c:pt idx="8">
                  <c:v>-1.8385777</c:v>
                </c:pt>
                <c:pt idx="9">
                  <c:v>-1.8920249</c:v>
                </c:pt>
                <c:pt idx="10">
                  <c:v>-1.9264118</c:v>
                </c:pt>
                <c:pt idx="11">
                  <c:v>-1.7640132</c:v>
                </c:pt>
                <c:pt idx="12">
                  <c:v>-1.8432835</c:v>
                </c:pt>
                <c:pt idx="13">
                  <c:v>-1.3886707</c:v>
                </c:pt>
                <c:pt idx="14">
                  <c:v>-1.631984</c:v>
                </c:pt>
                <c:pt idx="15">
                  <c:v>-2.1517129</c:v>
                </c:pt>
                <c:pt idx="16">
                  <c:v>-2.054446299999999</c:v>
                </c:pt>
                <c:pt idx="17">
                  <c:v>-1.8300389</c:v>
                </c:pt>
                <c:pt idx="18">
                  <c:v>-1.9960176</c:v>
                </c:pt>
                <c:pt idx="19">
                  <c:v>-2.138318</c:v>
                </c:pt>
                <c:pt idx="20">
                  <c:v>-2.1783102</c:v>
                </c:pt>
                <c:pt idx="21">
                  <c:v>-2.3189282</c:v>
                </c:pt>
                <c:pt idx="22">
                  <c:v>-2.5132638</c:v>
                </c:pt>
                <c:pt idx="23">
                  <c:v>-2.4549611</c:v>
                </c:pt>
                <c:pt idx="24">
                  <c:v>-2.116468199999999</c:v>
                </c:pt>
                <c:pt idx="25">
                  <c:v>-2.2465479</c:v>
                </c:pt>
                <c:pt idx="26">
                  <c:v>-2.331648199999999</c:v>
                </c:pt>
                <c:pt idx="27">
                  <c:v>-2.1373889</c:v>
                </c:pt>
                <c:pt idx="28">
                  <c:v>-2.2944251</c:v>
                </c:pt>
                <c:pt idx="29">
                  <c:v>-2.538552</c:v>
                </c:pt>
                <c:pt idx="30">
                  <c:v>-2.4135854</c:v>
                </c:pt>
                <c:pt idx="31">
                  <c:v>-2.395789199999999</c:v>
                </c:pt>
                <c:pt idx="32">
                  <c:v>-2.2563334</c:v>
                </c:pt>
                <c:pt idx="33">
                  <c:v>-2.854969899999999</c:v>
                </c:pt>
                <c:pt idx="34">
                  <c:v>-2.5218368</c:v>
                </c:pt>
                <c:pt idx="35">
                  <c:v>-2.5657298</c:v>
                </c:pt>
                <c:pt idx="36">
                  <c:v>-2.5065295</c:v>
                </c:pt>
                <c:pt idx="37">
                  <c:v>-2.516287199999999</c:v>
                </c:pt>
                <c:pt idx="38">
                  <c:v>-2.397866399999999</c:v>
                </c:pt>
                <c:pt idx="39">
                  <c:v>-2.7286907</c:v>
                </c:pt>
                <c:pt idx="40">
                  <c:v>-2.7228977</c:v>
                </c:pt>
                <c:pt idx="41">
                  <c:v>-2.7927105</c:v>
                </c:pt>
                <c:pt idx="42">
                  <c:v>-2.639488599999999</c:v>
                </c:pt>
                <c:pt idx="43">
                  <c:v>-3.0434176</c:v>
                </c:pt>
                <c:pt idx="44">
                  <c:v>3.1606128</c:v>
                </c:pt>
                <c:pt idx="45">
                  <c:v>5.3414661</c:v>
                </c:pt>
                <c:pt idx="46">
                  <c:v>5.3983594</c:v>
                </c:pt>
                <c:pt idx="47">
                  <c:v>5.4859014</c:v>
                </c:pt>
                <c:pt idx="48">
                  <c:v>5.4352909</c:v>
                </c:pt>
                <c:pt idx="49">
                  <c:v>5.464064999999999</c:v>
                </c:pt>
                <c:pt idx="50">
                  <c:v>5.663891499999999</c:v>
                </c:pt>
                <c:pt idx="51">
                  <c:v>5.3812579</c:v>
                </c:pt>
                <c:pt idx="52">
                  <c:v>5.458405799999999</c:v>
                </c:pt>
                <c:pt idx="53">
                  <c:v>5.7682589</c:v>
                </c:pt>
                <c:pt idx="54">
                  <c:v>5.7892213</c:v>
                </c:pt>
                <c:pt idx="55">
                  <c:v>5.9305541</c:v>
                </c:pt>
                <c:pt idx="56">
                  <c:v>5.4566422</c:v>
                </c:pt>
                <c:pt idx="57">
                  <c:v>5.5499331</c:v>
                </c:pt>
                <c:pt idx="58">
                  <c:v>5.4012621</c:v>
                </c:pt>
                <c:pt idx="59">
                  <c:v>5.3468333</c:v>
                </c:pt>
                <c:pt idx="60">
                  <c:v>5.5939424</c:v>
                </c:pt>
                <c:pt idx="61">
                  <c:v>5.6860897</c:v>
                </c:pt>
                <c:pt idx="62">
                  <c:v>5.557194899999998</c:v>
                </c:pt>
                <c:pt idx="63">
                  <c:v>6.315607</c:v>
                </c:pt>
                <c:pt idx="64">
                  <c:v>6.3715594</c:v>
                </c:pt>
                <c:pt idx="65">
                  <c:v>5.893584699999998</c:v>
                </c:pt>
                <c:pt idx="66">
                  <c:v>6.0864256</c:v>
                </c:pt>
                <c:pt idx="67">
                  <c:v>8.615386726</c:v>
                </c:pt>
                <c:pt idx="68">
                  <c:v>9.018384241</c:v>
                </c:pt>
                <c:pt idx="69">
                  <c:v>8.738832644999998</c:v>
                </c:pt>
                <c:pt idx="70">
                  <c:v>9.105101992</c:v>
                </c:pt>
                <c:pt idx="71">
                  <c:v>8.746012812</c:v>
                </c:pt>
                <c:pt idx="72">
                  <c:v>8.807205659</c:v>
                </c:pt>
                <c:pt idx="73">
                  <c:v>8.526843785999998</c:v>
                </c:pt>
                <c:pt idx="74">
                  <c:v>8.927332255</c:v>
                </c:pt>
                <c:pt idx="75">
                  <c:v>8.593301702999998</c:v>
                </c:pt>
                <c:pt idx="76">
                  <c:v>8.482923328</c:v>
                </c:pt>
                <c:pt idx="77">
                  <c:v>8.931863542999998</c:v>
                </c:pt>
                <c:pt idx="79">
                  <c:v>0.99060876</c:v>
                </c:pt>
                <c:pt idx="80">
                  <c:v>1.4594323</c:v>
                </c:pt>
                <c:pt idx="81">
                  <c:v>1.5910478</c:v>
                </c:pt>
                <c:pt idx="82">
                  <c:v>1.5829865</c:v>
                </c:pt>
                <c:pt idx="83">
                  <c:v>1.5717885</c:v>
                </c:pt>
                <c:pt idx="84">
                  <c:v>1.7693184</c:v>
                </c:pt>
                <c:pt idx="85">
                  <c:v>1.9510273</c:v>
                </c:pt>
                <c:pt idx="86">
                  <c:v>1.9380677</c:v>
                </c:pt>
                <c:pt idx="87">
                  <c:v>1.9185074</c:v>
                </c:pt>
                <c:pt idx="88">
                  <c:v>2.0683683</c:v>
                </c:pt>
                <c:pt idx="89">
                  <c:v>2.217439</c:v>
                </c:pt>
                <c:pt idx="90">
                  <c:v>2.193411</c:v>
                </c:pt>
                <c:pt idx="91">
                  <c:v>2.2542341</c:v>
                </c:pt>
                <c:pt idx="92">
                  <c:v>2.032755799999999</c:v>
                </c:pt>
                <c:pt idx="93">
                  <c:v>2.4709048</c:v>
                </c:pt>
                <c:pt idx="94">
                  <c:v>2.7520232</c:v>
                </c:pt>
                <c:pt idx="95">
                  <c:v>2.596442899999999</c:v>
                </c:pt>
                <c:pt idx="96">
                  <c:v>2.7701274</c:v>
                </c:pt>
                <c:pt idx="97">
                  <c:v>2.8719949</c:v>
                </c:pt>
                <c:pt idx="98">
                  <c:v>2.7375845</c:v>
                </c:pt>
                <c:pt idx="99">
                  <c:v>2.804936</c:v>
                </c:pt>
                <c:pt idx="100">
                  <c:v>3.2231232</c:v>
                </c:pt>
                <c:pt idx="101">
                  <c:v>3.1176378</c:v>
                </c:pt>
                <c:pt idx="102">
                  <c:v>3.164511</c:v>
                </c:pt>
                <c:pt idx="103">
                  <c:v>2.932119399999999</c:v>
                </c:pt>
                <c:pt idx="104">
                  <c:v>3.2435519</c:v>
                </c:pt>
                <c:pt idx="105">
                  <c:v>3.334541</c:v>
                </c:pt>
                <c:pt idx="106">
                  <c:v>3.312831099999999</c:v>
                </c:pt>
                <c:pt idx="107">
                  <c:v>3.3816801</c:v>
                </c:pt>
                <c:pt idx="108">
                  <c:v>3.9013969</c:v>
                </c:pt>
                <c:pt idx="109">
                  <c:v>3.9872413</c:v>
                </c:pt>
                <c:pt idx="110">
                  <c:v>3.5732</c:v>
                </c:pt>
                <c:pt idx="111">
                  <c:v>4.1596483</c:v>
                </c:pt>
                <c:pt idx="112">
                  <c:v>4.252831099999999</c:v>
                </c:pt>
                <c:pt idx="113">
                  <c:v>4.1807404</c:v>
                </c:pt>
                <c:pt idx="114">
                  <c:v>-1.4396814</c:v>
                </c:pt>
                <c:pt idx="115">
                  <c:v>-1.2986423</c:v>
                </c:pt>
                <c:pt idx="116">
                  <c:v>-1.4594106</c:v>
                </c:pt>
                <c:pt idx="117">
                  <c:v>-1.4175886</c:v>
                </c:pt>
                <c:pt idx="118">
                  <c:v>-1.3735511</c:v>
                </c:pt>
                <c:pt idx="119">
                  <c:v>-1.4208109</c:v>
                </c:pt>
                <c:pt idx="120">
                  <c:v>-1.4351688</c:v>
                </c:pt>
                <c:pt idx="121">
                  <c:v>-1.8385777</c:v>
                </c:pt>
                <c:pt idx="122">
                  <c:v>-1.8385777</c:v>
                </c:pt>
                <c:pt idx="123">
                  <c:v>-1.8920249</c:v>
                </c:pt>
                <c:pt idx="124">
                  <c:v>-1.9264118</c:v>
                </c:pt>
                <c:pt idx="125">
                  <c:v>-1.7640132</c:v>
                </c:pt>
                <c:pt idx="126">
                  <c:v>-1.8432835</c:v>
                </c:pt>
                <c:pt idx="127">
                  <c:v>-1.3886707</c:v>
                </c:pt>
                <c:pt idx="128">
                  <c:v>-1.631984</c:v>
                </c:pt>
                <c:pt idx="129">
                  <c:v>-2.1517129</c:v>
                </c:pt>
                <c:pt idx="130">
                  <c:v>-2.054446299999999</c:v>
                </c:pt>
                <c:pt idx="131">
                  <c:v>-1.8300389</c:v>
                </c:pt>
                <c:pt idx="132">
                  <c:v>-1.9960176</c:v>
                </c:pt>
                <c:pt idx="133">
                  <c:v>-2.138318</c:v>
                </c:pt>
                <c:pt idx="134">
                  <c:v>-2.1783102</c:v>
                </c:pt>
                <c:pt idx="135">
                  <c:v>-2.3189282</c:v>
                </c:pt>
                <c:pt idx="136">
                  <c:v>-2.5132638</c:v>
                </c:pt>
                <c:pt idx="137">
                  <c:v>-2.4549611</c:v>
                </c:pt>
                <c:pt idx="138">
                  <c:v>-2.116468199999999</c:v>
                </c:pt>
                <c:pt idx="139">
                  <c:v>-2.2465479</c:v>
                </c:pt>
                <c:pt idx="140">
                  <c:v>-2.331648199999999</c:v>
                </c:pt>
                <c:pt idx="141">
                  <c:v>-2.1373889</c:v>
                </c:pt>
                <c:pt idx="142">
                  <c:v>-2.2944251</c:v>
                </c:pt>
                <c:pt idx="143">
                  <c:v>-2.538552</c:v>
                </c:pt>
                <c:pt idx="144">
                  <c:v>-2.4135854</c:v>
                </c:pt>
                <c:pt idx="145">
                  <c:v>-2.395789199999999</c:v>
                </c:pt>
                <c:pt idx="146">
                  <c:v>-2.2563334</c:v>
                </c:pt>
                <c:pt idx="147">
                  <c:v>-2.854969899999999</c:v>
                </c:pt>
                <c:pt idx="148">
                  <c:v>-2.5218368</c:v>
                </c:pt>
                <c:pt idx="149">
                  <c:v>-2.5657298</c:v>
                </c:pt>
                <c:pt idx="150">
                  <c:v>-2.5065295</c:v>
                </c:pt>
                <c:pt idx="151">
                  <c:v>-2.516287199999999</c:v>
                </c:pt>
                <c:pt idx="152">
                  <c:v>-2.397866399999999</c:v>
                </c:pt>
                <c:pt idx="153">
                  <c:v>-2.7286907</c:v>
                </c:pt>
                <c:pt idx="154">
                  <c:v>-2.7228977</c:v>
                </c:pt>
                <c:pt idx="155">
                  <c:v>-2.7927105</c:v>
                </c:pt>
                <c:pt idx="156">
                  <c:v>-2.639488599999999</c:v>
                </c:pt>
                <c:pt idx="157">
                  <c:v>-3.0434176</c:v>
                </c:pt>
                <c:pt idx="158">
                  <c:v>0.97801124</c:v>
                </c:pt>
                <c:pt idx="159">
                  <c:v>0.85760247</c:v>
                </c:pt>
                <c:pt idx="160">
                  <c:v>1.2028572</c:v>
                </c:pt>
                <c:pt idx="161">
                  <c:v>0.5781153</c:v>
                </c:pt>
                <c:pt idx="162">
                  <c:v>0.79014626</c:v>
                </c:pt>
                <c:pt idx="163">
                  <c:v>0.75542908</c:v>
                </c:pt>
                <c:pt idx="164">
                  <c:v>0.755432</c:v>
                </c:pt>
                <c:pt idx="165">
                  <c:v>0.70957808</c:v>
                </c:pt>
                <c:pt idx="166">
                  <c:v>0.53745948</c:v>
                </c:pt>
                <c:pt idx="167">
                  <c:v>0.82457117</c:v>
                </c:pt>
                <c:pt idx="168">
                  <c:v>0.85196236</c:v>
                </c:pt>
                <c:pt idx="169">
                  <c:v>0.88037987</c:v>
                </c:pt>
                <c:pt idx="170">
                  <c:v>1.1637543</c:v>
                </c:pt>
                <c:pt idx="171">
                  <c:v>-0.64342503</c:v>
                </c:pt>
                <c:pt idx="172">
                  <c:v>-0.54953041</c:v>
                </c:pt>
                <c:pt idx="173">
                  <c:v>-0.52843713</c:v>
                </c:pt>
                <c:pt idx="174">
                  <c:v>-0.44794715</c:v>
                </c:pt>
                <c:pt idx="175">
                  <c:v>-0.44178928</c:v>
                </c:pt>
                <c:pt idx="176">
                  <c:v>-0.42450965</c:v>
                </c:pt>
                <c:pt idx="177">
                  <c:v>-1.1516529</c:v>
                </c:pt>
                <c:pt idx="178">
                  <c:v>-1.109611</c:v>
                </c:pt>
                <c:pt idx="179">
                  <c:v>-1.1971447</c:v>
                </c:pt>
                <c:pt idx="180">
                  <c:v>-1.1962877</c:v>
                </c:pt>
                <c:pt idx="181">
                  <c:v>-2.6304132</c:v>
                </c:pt>
                <c:pt idx="182">
                  <c:v>-2.6842486</c:v>
                </c:pt>
                <c:pt idx="183">
                  <c:v>-2.5323604</c:v>
                </c:pt>
                <c:pt idx="184">
                  <c:v>-2.5064193</c:v>
                </c:pt>
                <c:pt idx="185">
                  <c:v>-2.5141856</c:v>
                </c:pt>
                <c:pt idx="186">
                  <c:v>-3.0000087</c:v>
                </c:pt>
                <c:pt idx="187">
                  <c:v>-3.0911136</c:v>
                </c:pt>
                <c:pt idx="188">
                  <c:v>-2.5236325</c:v>
                </c:pt>
                <c:pt idx="189">
                  <c:v>-2.9704104</c:v>
                </c:pt>
                <c:pt idx="190">
                  <c:v>-3.4633222</c:v>
                </c:pt>
                <c:pt idx="191">
                  <c:v>-3.5893774</c:v>
                </c:pt>
                <c:pt idx="192">
                  <c:v>-2.716699699999999</c:v>
                </c:pt>
                <c:pt idx="193">
                  <c:v>-3.498008899999999</c:v>
                </c:pt>
                <c:pt idx="194">
                  <c:v>-3.6043162</c:v>
                </c:pt>
                <c:pt idx="195">
                  <c:v>-3.9707842</c:v>
                </c:pt>
                <c:pt idx="196">
                  <c:v>-2.7887698</c:v>
                </c:pt>
                <c:pt idx="197">
                  <c:v>2.7638531</c:v>
                </c:pt>
                <c:pt idx="198">
                  <c:v>3.1025446</c:v>
                </c:pt>
                <c:pt idx="199">
                  <c:v>1.2269811</c:v>
                </c:pt>
                <c:pt idx="200">
                  <c:v>1.2323027</c:v>
                </c:pt>
                <c:pt idx="201">
                  <c:v>0.99009676</c:v>
                </c:pt>
                <c:pt idx="202">
                  <c:v>0.91099587</c:v>
                </c:pt>
                <c:pt idx="203">
                  <c:v>1.1065501</c:v>
                </c:pt>
                <c:pt idx="204">
                  <c:v>-0.95888605</c:v>
                </c:pt>
                <c:pt idx="205">
                  <c:v>3.1606128</c:v>
                </c:pt>
                <c:pt idx="206">
                  <c:v>5.3414661</c:v>
                </c:pt>
                <c:pt idx="207">
                  <c:v>5.3983594</c:v>
                </c:pt>
                <c:pt idx="208">
                  <c:v>5.4859014</c:v>
                </c:pt>
                <c:pt idx="209">
                  <c:v>5.4352909</c:v>
                </c:pt>
                <c:pt idx="210">
                  <c:v>5.464064999999999</c:v>
                </c:pt>
                <c:pt idx="211">
                  <c:v>5.663891499999999</c:v>
                </c:pt>
                <c:pt idx="212">
                  <c:v>5.3812579</c:v>
                </c:pt>
                <c:pt idx="213">
                  <c:v>5.458405799999999</c:v>
                </c:pt>
                <c:pt idx="214">
                  <c:v>5.7682589</c:v>
                </c:pt>
                <c:pt idx="215">
                  <c:v>5.7892213</c:v>
                </c:pt>
                <c:pt idx="216">
                  <c:v>5.9305541</c:v>
                </c:pt>
                <c:pt idx="217">
                  <c:v>5.4566422</c:v>
                </c:pt>
                <c:pt idx="218">
                  <c:v>5.5499331</c:v>
                </c:pt>
                <c:pt idx="219">
                  <c:v>5.4012621</c:v>
                </c:pt>
                <c:pt idx="220">
                  <c:v>5.3468333</c:v>
                </c:pt>
                <c:pt idx="221">
                  <c:v>5.5939424</c:v>
                </c:pt>
                <c:pt idx="222">
                  <c:v>5.6860897</c:v>
                </c:pt>
                <c:pt idx="223">
                  <c:v>5.557194899999998</c:v>
                </c:pt>
              </c:numCache>
            </c:numRef>
          </c:xVal>
          <c:yVal>
            <c:numRef>
              <c:f>ECCA!$X$3:$X$241</c:f>
              <c:numCache>
                <c:formatCode>0.0_ </c:formatCode>
                <c:ptCount val="239"/>
                <c:pt idx="0">
                  <c:v>-1.7124555</c:v>
                </c:pt>
                <c:pt idx="1">
                  <c:v>-1.5583565</c:v>
                </c:pt>
                <c:pt idx="2">
                  <c:v>-1.8392935</c:v>
                </c:pt>
                <c:pt idx="3">
                  <c:v>-1.6904134</c:v>
                </c:pt>
                <c:pt idx="4">
                  <c:v>-1.79416</c:v>
                </c:pt>
                <c:pt idx="5">
                  <c:v>-1.7046691</c:v>
                </c:pt>
                <c:pt idx="6">
                  <c:v>-1.6719215</c:v>
                </c:pt>
                <c:pt idx="7">
                  <c:v>-2.2980746</c:v>
                </c:pt>
                <c:pt idx="8">
                  <c:v>-2.2980746</c:v>
                </c:pt>
                <c:pt idx="9">
                  <c:v>-2.5282149</c:v>
                </c:pt>
                <c:pt idx="10">
                  <c:v>-3.001445399999999</c:v>
                </c:pt>
                <c:pt idx="11">
                  <c:v>-2.2061639</c:v>
                </c:pt>
                <c:pt idx="12">
                  <c:v>-2.132275799999999</c:v>
                </c:pt>
                <c:pt idx="13">
                  <c:v>-2.0278022</c:v>
                </c:pt>
                <c:pt idx="14">
                  <c:v>-2.504049699999999</c:v>
                </c:pt>
                <c:pt idx="15">
                  <c:v>-2.873452599999999</c:v>
                </c:pt>
                <c:pt idx="16">
                  <c:v>-2.9834371</c:v>
                </c:pt>
                <c:pt idx="17">
                  <c:v>-2.9085124</c:v>
                </c:pt>
                <c:pt idx="18">
                  <c:v>-2.5328309</c:v>
                </c:pt>
                <c:pt idx="19">
                  <c:v>-2.672409099999999</c:v>
                </c:pt>
                <c:pt idx="20">
                  <c:v>-2.914872399999999</c:v>
                </c:pt>
                <c:pt idx="21">
                  <c:v>-3.1269047</c:v>
                </c:pt>
                <c:pt idx="22">
                  <c:v>-2.743175</c:v>
                </c:pt>
                <c:pt idx="23">
                  <c:v>-2.5531377</c:v>
                </c:pt>
                <c:pt idx="24">
                  <c:v>-2.8499298</c:v>
                </c:pt>
                <c:pt idx="25">
                  <c:v>-2.8696106</c:v>
                </c:pt>
                <c:pt idx="26">
                  <c:v>-3.1758648</c:v>
                </c:pt>
                <c:pt idx="27">
                  <c:v>-2.7232919</c:v>
                </c:pt>
                <c:pt idx="28">
                  <c:v>-3.0816358</c:v>
                </c:pt>
                <c:pt idx="29">
                  <c:v>-2.991318</c:v>
                </c:pt>
                <c:pt idx="30">
                  <c:v>-3.1680152</c:v>
                </c:pt>
                <c:pt idx="31">
                  <c:v>-3.1832509</c:v>
                </c:pt>
                <c:pt idx="32">
                  <c:v>-2.8438317</c:v>
                </c:pt>
                <c:pt idx="33">
                  <c:v>-2.6945432</c:v>
                </c:pt>
                <c:pt idx="34">
                  <c:v>-3.1481493</c:v>
                </c:pt>
                <c:pt idx="35">
                  <c:v>-3.436285199999999</c:v>
                </c:pt>
                <c:pt idx="36">
                  <c:v>-3.2893538</c:v>
                </c:pt>
                <c:pt idx="37">
                  <c:v>-3.010908399999999</c:v>
                </c:pt>
                <c:pt idx="38">
                  <c:v>-2.7583809</c:v>
                </c:pt>
                <c:pt idx="39">
                  <c:v>-3.4778449</c:v>
                </c:pt>
                <c:pt idx="40">
                  <c:v>-3.624559</c:v>
                </c:pt>
                <c:pt idx="41">
                  <c:v>-3.302889299999999</c:v>
                </c:pt>
                <c:pt idx="42">
                  <c:v>-3.057165</c:v>
                </c:pt>
                <c:pt idx="43">
                  <c:v>-2.7213205</c:v>
                </c:pt>
                <c:pt idx="44">
                  <c:v>4.9069409</c:v>
                </c:pt>
                <c:pt idx="45">
                  <c:v>8.0791005</c:v>
                </c:pt>
                <c:pt idx="46">
                  <c:v>7.820597299999999</c:v>
                </c:pt>
                <c:pt idx="47">
                  <c:v>8.380812700000003</c:v>
                </c:pt>
                <c:pt idx="48">
                  <c:v>7.9427296</c:v>
                </c:pt>
                <c:pt idx="49">
                  <c:v>8.1873189</c:v>
                </c:pt>
                <c:pt idx="50">
                  <c:v>8.660357800000001</c:v>
                </c:pt>
                <c:pt idx="51">
                  <c:v>8.1377859</c:v>
                </c:pt>
                <c:pt idx="52">
                  <c:v>8.604375999999998</c:v>
                </c:pt>
                <c:pt idx="53">
                  <c:v>9.7016005</c:v>
                </c:pt>
                <c:pt idx="54">
                  <c:v>10.382817</c:v>
                </c:pt>
                <c:pt idx="55">
                  <c:v>10.375421</c:v>
                </c:pt>
                <c:pt idx="56">
                  <c:v>8.765634700000003</c:v>
                </c:pt>
                <c:pt idx="57">
                  <c:v>8.728973199999997</c:v>
                </c:pt>
                <c:pt idx="58">
                  <c:v>7.0979231</c:v>
                </c:pt>
                <c:pt idx="59">
                  <c:v>7.7383896</c:v>
                </c:pt>
                <c:pt idx="60">
                  <c:v>9.174994400000001</c:v>
                </c:pt>
                <c:pt idx="61">
                  <c:v>9.270414</c:v>
                </c:pt>
                <c:pt idx="62">
                  <c:v>8.7909448</c:v>
                </c:pt>
                <c:pt idx="63">
                  <c:v>12.007328</c:v>
                </c:pt>
                <c:pt idx="64">
                  <c:v>11.910207</c:v>
                </c:pt>
                <c:pt idx="65">
                  <c:v>12.090273</c:v>
                </c:pt>
                <c:pt idx="66">
                  <c:v>11.255692</c:v>
                </c:pt>
                <c:pt idx="67">
                  <c:v>13.86646909</c:v>
                </c:pt>
                <c:pt idx="68">
                  <c:v>14.56640581</c:v>
                </c:pt>
                <c:pt idx="69">
                  <c:v>14.72793425</c:v>
                </c:pt>
                <c:pt idx="70">
                  <c:v>15.13758637</c:v>
                </c:pt>
                <c:pt idx="71">
                  <c:v>14.91041095</c:v>
                </c:pt>
                <c:pt idx="72">
                  <c:v>12.24443209</c:v>
                </c:pt>
                <c:pt idx="73">
                  <c:v>12.82470369</c:v>
                </c:pt>
                <c:pt idx="74">
                  <c:v>12.78235365</c:v>
                </c:pt>
                <c:pt idx="75">
                  <c:v>12.41351826</c:v>
                </c:pt>
                <c:pt idx="76">
                  <c:v>12.53151684</c:v>
                </c:pt>
                <c:pt idx="77">
                  <c:v>12.69555336</c:v>
                </c:pt>
                <c:pt idx="79">
                  <c:v>1.2636123</c:v>
                </c:pt>
                <c:pt idx="80">
                  <c:v>1.3585408</c:v>
                </c:pt>
                <c:pt idx="81">
                  <c:v>1.6656286</c:v>
                </c:pt>
                <c:pt idx="82">
                  <c:v>1.652603</c:v>
                </c:pt>
                <c:pt idx="83">
                  <c:v>1.5989178</c:v>
                </c:pt>
                <c:pt idx="84">
                  <c:v>1.892866</c:v>
                </c:pt>
                <c:pt idx="85">
                  <c:v>2.1036812</c:v>
                </c:pt>
                <c:pt idx="86">
                  <c:v>2.304642499999999</c:v>
                </c:pt>
                <c:pt idx="87">
                  <c:v>2.2718777</c:v>
                </c:pt>
                <c:pt idx="88">
                  <c:v>3.1559861</c:v>
                </c:pt>
                <c:pt idx="89">
                  <c:v>3.5341663</c:v>
                </c:pt>
                <c:pt idx="90">
                  <c:v>3.5344316</c:v>
                </c:pt>
                <c:pt idx="91">
                  <c:v>3.6565298</c:v>
                </c:pt>
                <c:pt idx="92">
                  <c:v>3.337585499999999</c:v>
                </c:pt>
                <c:pt idx="93">
                  <c:v>4.0590861</c:v>
                </c:pt>
                <c:pt idx="94">
                  <c:v>4.4786952</c:v>
                </c:pt>
                <c:pt idx="95">
                  <c:v>4.4186739</c:v>
                </c:pt>
                <c:pt idx="96">
                  <c:v>4.0530978</c:v>
                </c:pt>
                <c:pt idx="97">
                  <c:v>3.9115674</c:v>
                </c:pt>
                <c:pt idx="98">
                  <c:v>3.8782339</c:v>
                </c:pt>
                <c:pt idx="99">
                  <c:v>3.832580399999999</c:v>
                </c:pt>
                <c:pt idx="100">
                  <c:v>4.672074699999999</c:v>
                </c:pt>
                <c:pt idx="101">
                  <c:v>4.9874944</c:v>
                </c:pt>
                <c:pt idx="102">
                  <c:v>5.418684499999999</c:v>
                </c:pt>
                <c:pt idx="103">
                  <c:v>4.414170999999999</c:v>
                </c:pt>
                <c:pt idx="104">
                  <c:v>4.5632221</c:v>
                </c:pt>
                <c:pt idx="105">
                  <c:v>4.9615955</c:v>
                </c:pt>
                <c:pt idx="106">
                  <c:v>5.334880799999999</c:v>
                </c:pt>
                <c:pt idx="107">
                  <c:v>5.458385199999999</c:v>
                </c:pt>
                <c:pt idx="108">
                  <c:v>6.150861799999999</c:v>
                </c:pt>
                <c:pt idx="109">
                  <c:v>6.3316426</c:v>
                </c:pt>
                <c:pt idx="110">
                  <c:v>4.806157999999999</c:v>
                </c:pt>
                <c:pt idx="111">
                  <c:v>6.396397</c:v>
                </c:pt>
                <c:pt idx="112">
                  <c:v>6.6032385</c:v>
                </c:pt>
                <c:pt idx="113">
                  <c:v>6.5807314</c:v>
                </c:pt>
                <c:pt idx="114">
                  <c:v>-1.7124555</c:v>
                </c:pt>
                <c:pt idx="115">
                  <c:v>-1.5583565</c:v>
                </c:pt>
                <c:pt idx="116">
                  <c:v>-1.8392935</c:v>
                </c:pt>
                <c:pt idx="117">
                  <c:v>-1.6904134</c:v>
                </c:pt>
                <c:pt idx="118">
                  <c:v>-1.79416</c:v>
                </c:pt>
                <c:pt idx="119">
                  <c:v>-1.7046691</c:v>
                </c:pt>
                <c:pt idx="120">
                  <c:v>-1.6719215</c:v>
                </c:pt>
                <c:pt idx="121">
                  <c:v>-2.2980746</c:v>
                </c:pt>
                <c:pt idx="122">
                  <c:v>-2.2980746</c:v>
                </c:pt>
                <c:pt idx="123">
                  <c:v>-2.5282149</c:v>
                </c:pt>
                <c:pt idx="124">
                  <c:v>-3.001445399999999</c:v>
                </c:pt>
                <c:pt idx="125">
                  <c:v>-2.2061639</c:v>
                </c:pt>
                <c:pt idx="126">
                  <c:v>-2.132275799999999</c:v>
                </c:pt>
                <c:pt idx="127">
                  <c:v>-2.0278022</c:v>
                </c:pt>
                <c:pt idx="128">
                  <c:v>-2.504049699999999</c:v>
                </c:pt>
                <c:pt idx="129">
                  <c:v>-2.873452599999999</c:v>
                </c:pt>
                <c:pt idx="130">
                  <c:v>-2.9834371</c:v>
                </c:pt>
                <c:pt idx="131">
                  <c:v>-2.9085124</c:v>
                </c:pt>
                <c:pt idx="132">
                  <c:v>-2.5328309</c:v>
                </c:pt>
                <c:pt idx="133">
                  <c:v>-2.672409099999999</c:v>
                </c:pt>
                <c:pt idx="134">
                  <c:v>-2.914872399999999</c:v>
                </c:pt>
                <c:pt idx="135">
                  <c:v>-3.1269047</c:v>
                </c:pt>
                <c:pt idx="136">
                  <c:v>-2.743175</c:v>
                </c:pt>
                <c:pt idx="137">
                  <c:v>-2.5531377</c:v>
                </c:pt>
                <c:pt idx="138">
                  <c:v>-2.8499298</c:v>
                </c:pt>
                <c:pt idx="139">
                  <c:v>-2.8696106</c:v>
                </c:pt>
                <c:pt idx="140">
                  <c:v>-3.1758648</c:v>
                </c:pt>
                <c:pt idx="141">
                  <c:v>-2.7232919</c:v>
                </c:pt>
                <c:pt idx="142">
                  <c:v>-3.0816358</c:v>
                </c:pt>
                <c:pt idx="143">
                  <c:v>-2.991318</c:v>
                </c:pt>
                <c:pt idx="144">
                  <c:v>-3.1680152</c:v>
                </c:pt>
                <c:pt idx="145">
                  <c:v>-3.1832509</c:v>
                </c:pt>
                <c:pt idx="146">
                  <c:v>-2.8438317</c:v>
                </c:pt>
                <c:pt idx="147">
                  <c:v>-2.6945432</c:v>
                </c:pt>
                <c:pt idx="148">
                  <c:v>-3.1481493</c:v>
                </c:pt>
                <c:pt idx="149">
                  <c:v>-3.436285199999999</c:v>
                </c:pt>
                <c:pt idx="150">
                  <c:v>-3.2893538</c:v>
                </c:pt>
                <c:pt idx="151">
                  <c:v>-3.010908399999999</c:v>
                </c:pt>
                <c:pt idx="152">
                  <c:v>-2.7583809</c:v>
                </c:pt>
                <c:pt idx="153">
                  <c:v>-3.4778449</c:v>
                </c:pt>
                <c:pt idx="154">
                  <c:v>-3.624559</c:v>
                </c:pt>
                <c:pt idx="155">
                  <c:v>-3.302889299999999</c:v>
                </c:pt>
                <c:pt idx="156">
                  <c:v>-3.057165</c:v>
                </c:pt>
                <c:pt idx="157">
                  <c:v>-2.7213205</c:v>
                </c:pt>
                <c:pt idx="158">
                  <c:v>1.3580138</c:v>
                </c:pt>
                <c:pt idx="159">
                  <c:v>0.86109018</c:v>
                </c:pt>
                <c:pt idx="160">
                  <c:v>1.1110332</c:v>
                </c:pt>
                <c:pt idx="161">
                  <c:v>0.70386683</c:v>
                </c:pt>
                <c:pt idx="162">
                  <c:v>0.98140191</c:v>
                </c:pt>
                <c:pt idx="163">
                  <c:v>0.8058893</c:v>
                </c:pt>
                <c:pt idx="164">
                  <c:v>1.026751</c:v>
                </c:pt>
                <c:pt idx="165">
                  <c:v>0.79345064</c:v>
                </c:pt>
                <c:pt idx="166">
                  <c:v>0.84929782</c:v>
                </c:pt>
                <c:pt idx="167">
                  <c:v>1.0520158</c:v>
                </c:pt>
                <c:pt idx="168">
                  <c:v>1.1649803</c:v>
                </c:pt>
                <c:pt idx="169">
                  <c:v>0.97674025</c:v>
                </c:pt>
                <c:pt idx="170">
                  <c:v>1.3314054</c:v>
                </c:pt>
                <c:pt idx="171">
                  <c:v>-0.34571153</c:v>
                </c:pt>
                <c:pt idx="172">
                  <c:v>-0.27871517</c:v>
                </c:pt>
                <c:pt idx="173">
                  <c:v>-0.37188977</c:v>
                </c:pt>
                <c:pt idx="174">
                  <c:v>-0.18207354</c:v>
                </c:pt>
                <c:pt idx="175">
                  <c:v>-0.21463078</c:v>
                </c:pt>
                <c:pt idx="176">
                  <c:v>-0.26766175</c:v>
                </c:pt>
                <c:pt idx="177">
                  <c:v>-1.4842763</c:v>
                </c:pt>
                <c:pt idx="178">
                  <c:v>-1.2999735</c:v>
                </c:pt>
                <c:pt idx="179">
                  <c:v>-1.3317083</c:v>
                </c:pt>
                <c:pt idx="180">
                  <c:v>-1.1631067</c:v>
                </c:pt>
                <c:pt idx="181">
                  <c:v>-3.1529463</c:v>
                </c:pt>
                <c:pt idx="182">
                  <c:v>-3.4231904</c:v>
                </c:pt>
                <c:pt idx="183">
                  <c:v>-3.5768133</c:v>
                </c:pt>
                <c:pt idx="184">
                  <c:v>-2.9139893</c:v>
                </c:pt>
                <c:pt idx="185">
                  <c:v>-2.6256601</c:v>
                </c:pt>
                <c:pt idx="186">
                  <c:v>-3.4937124</c:v>
                </c:pt>
                <c:pt idx="187">
                  <c:v>-3.5940288</c:v>
                </c:pt>
                <c:pt idx="188">
                  <c:v>-3.6159049</c:v>
                </c:pt>
                <c:pt idx="189">
                  <c:v>-3.2443984</c:v>
                </c:pt>
                <c:pt idx="190">
                  <c:v>-3.746605999999999</c:v>
                </c:pt>
                <c:pt idx="191">
                  <c:v>-3.970152099999999</c:v>
                </c:pt>
                <c:pt idx="192">
                  <c:v>-3.7180384</c:v>
                </c:pt>
                <c:pt idx="193">
                  <c:v>-3.4845488</c:v>
                </c:pt>
                <c:pt idx="194">
                  <c:v>-3.7729361</c:v>
                </c:pt>
                <c:pt idx="195">
                  <c:v>-3.616873399999999</c:v>
                </c:pt>
                <c:pt idx="196">
                  <c:v>-3.6878578</c:v>
                </c:pt>
                <c:pt idx="197">
                  <c:v>4.4111996</c:v>
                </c:pt>
                <c:pt idx="198">
                  <c:v>3.7841735</c:v>
                </c:pt>
                <c:pt idx="199">
                  <c:v>1.2693856</c:v>
                </c:pt>
                <c:pt idx="200">
                  <c:v>1.4556285</c:v>
                </c:pt>
                <c:pt idx="201">
                  <c:v>1.7319948</c:v>
                </c:pt>
                <c:pt idx="202">
                  <c:v>1.7649271</c:v>
                </c:pt>
                <c:pt idx="203">
                  <c:v>1.9078698</c:v>
                </c:pt>
                <c:pt idx="204">
                  <c:v>-1.74597</c:v>
                </c:pt>
                <c:pt idx="205">
                  <c:v>4.9069409</c:v>
                </c:pt>
                <c:pt idx="206">
                  <c:v>8.0791005</c:v>
                </c:pt>
                <c:pt idx="207">
                  <c:v>7.820597299999999</c:v>
                </c:pt>
                <c:pt idx="208">
                  <c:v>8.380812700000003</c:v>
                </c:pt>
                <c:pt idx="209">
                  <c:v>7.9427296</c:v>
                </c:pt>
                <c:pt idx="210">
                  <c:v>8.1873189</c:v>
                </c:pt>
                <c:pt idx="211">
                  <c:v>8.660357800000001</c:v>
                </c:pt>
                <c:pt idx="212">
                  <c:v>8.1377859</c:v>
                </c:pt>
                <c:pt idx="213">
                  <c:v>8.604375999999998</c:v>
                </c:pt>
                <c:pt idx="214">
                  <c:v>9.7016005</c:v>
                </c:pt>
                <c:pt idx="215">
                  <c:v>10.382817</c:v>
                </c:pt>
                <c:pt idx="216">
                  <c:v>10.375421</c:v>
                </c:pt>
                <c:pt idx="217">
                  <c:v>8.765634700000003</c:v>
                </c:pt>
                <c:pt idx="218">
                  <c:v>8.728973199999997</c:v>
                </c:pt>
                <c:pt idx="219">
                  <c:v>7.0979231</c:v>
                </c:pt>
                <c:pt idx="220">
                  <c:v>7.7383896</c:v>
                </c:pt>
                <c:pt idx="221">
                  <c:v>9.174994400000001</c:v>
                </c:pt>
                <c:pt idx="222">
                  <c:v>9.270414</c:v>
                </c:pt>
                <c:pt idx="223">
                  <c:v>8.7909448</c:v>
                </c:pt>
              </c:numCache>
            </c:numRef>
          </c:yVal>
        </c:ser>
        <c:ser>
          <c:idx val="1"/>
          <c:order val="1"/>
          <c:tx>
            <c:v>Grill</c:v>
          </c:tx>
          <c:spPr>
            <a:ln w="28575">
              <a:noFill/>
            </a:ln>
          </c:spPr>
          <c:marker>
            <c:symbol val="diamond"/>
            <c:size val="7"/>
            <c:spPr>
              <a:solidFill>
                <a:srgbClr val="FF0000"/>
              </a:solidFill>
              <a:ln>
                <a:noFill/>
              </a:ln>
            </c:spPr>
          </c:marker>
          <c:xVal>
            <c:numRef>
              <c:f>ECCA!$AI$3:$AI$55</c:f>
              <c:numCache>
                <c:formatCode>General</c:formatCode>
                <c:ptCount val="53"/>
                <c:pt idx="0">
                  <c:v>4.764461299999999</c:v>
                </c:pt>
                <c:pt idx="1">
                  <c:v>4.8757737</c:v>
                </c:pt>
                <c:pt idx="2">
                  <c:v>3.9225231</c:v>
                </c:pt>
                <c:pt idx="3">
                  <c:v>4.6398393</c:v>
                </c:pt>
                <c:pt idx="4">
                  <c:v>5.1816971</c:v>
                </c:pt>
                <c:pt idx="5">
                  <c:v>5.2958915</c:v>
                </c:pt>
                <c:pt idx="6">
                  <c:v>4.253415099999999</c:v>
                </c:pt>
                <c:pt idx="7">
                  <c:v>4.2374394</c:v>
                </c:pt>
                <c:pt idx="8">
                  <c:v>4.518284399999999</c:v>
                </c:pt>
                <c:pt idx="9">
                  <c:v>4.4786119</c:v>
                </c:pt>
                <c:pt idx="10">
                  <c:v>4.354900699999999</c:v>
                </c:pt>
                <c:pt idx="11">
                  <c:v>4.4190818</c:v>
                </c:pt>
                <c:pt idx="12">
                  <c:v>5.130884999999999</c:v>
                </c:pt>
                <c:pt idx="13">
                  <c:v>3.7875557</c:v>
                </c:pt>
                <c:pt idx="14">
                  <c:v>4.669313299999999</c:v>
                </c:pt>
                <c:pt idx="15">
                  <c:v>4.5712257</c:v>
                </c:pt>
                <c:pt idx="16">
                  <c:v>3.7638787</c:v>
                </c:pt>
                <c:pt idx="17">
                  <c:v>4.246411</c:v>
                </c:pt>
                <c:pt idx="18">
                  <c:v>4.021052899999999</c:v>
                </c:pt>
                <c:pt idx="19">
                  <c:v>3.9604896</c:v>
                </c:pt>
                <c:pt idx="20">
                  <c:v>4.6393236</c:v>
                </c:pt>
                <c:pt idx="21">
                  <c:v>5.347945599999999</c:v>
                </c:pt>
                <c:pt idx="22">
                  <c:v>5.1737473</c:v>
                </c:pt>
                <c:pt idx="23">
                  <c:v>4.622943299999999</c:v>
                </c:pt>
                <c:pt idx="24">
                  <c:v>4.72635</c:v>
                </c:pt>
                <c:pt idx="25">
                  <c:v>4.9500711</c:v>
                </c:pt>
                <c:pt idx="26">
                  <c:v>4.7892433</c:v>
                </c:pt>
                <c:pt idx="27">
                  <c:v>5.166785299999998</c:v>
                </c:pt>
                <c:pt idx="28">
                  <c:v>6.267864397194979</c:v>
                </c:pt>
                <c:pt idx="29">
                  <c:v>6.347115896950318</c:v>
                </c:pt>
                <c:pt idx="30">
                  <c:v>6.182310166272869</c:v>
                </c:pt>
                <c:pt idx="31">
                  <c:v>5.90518974300905</c:v>
                </c:pt>
                <c:pt idx="32">
                  <c:v>6.13106359834361</c:v>
                </c:pt>
                <c:pt idx="33">
                  <c:v>3.946805399999999</c:v>
                </c:pt>
                <c:pt idx="34">
                  <c:v>3.5344905</c:v>
                </c:pt>
                <c:pt idx="35">
                  <c:v>3.4676442</c:v>
                </c:pt>
                <c:pt idx="36">
                  <c:v>3.0231332</c:v>
                </c:pt>
                <c:pt idx="37">
                  <c:v>3.657862</c:v>
                </c:pt>
                <c:pt idx="39">
                  <c:v>4.764461299999999</c:v>
                </c:pt>
                <c:pt idx="40">
                  <c:v>4.8757737</c:v>
                </c:pt>
                <c:pt idx="41">
                  <c:v>3.9225231</c:v>
                </c:pt>
                <c:pt idx="42">
                  <c:v>4.6398393</c:v>
                </c:pt>
                <c:pt idx="43">
                  <c:v>5.1816971</c:v>
                </c:pt>
                <c:pt idx="44">
                  <c:v>5.2958915</c:v>
                </c:pt>
                <c:pt idx="45">
                  <c:v>4.253415099999999</c:v>
                </c:pt>
                <c:pt idx="46">
                  <c:v>4.2374394</c:v>
                </c:pt>
                <c:pt idx="47">
                  <c:v>4.518284399999999</c:v>
                </c:pt>
                <c:pt idx="48">
                  <c:v>4.4786119</c:v>
                </c:pt>
                <c:pt idx="49">
                  <c:v>4.354900699999999</c:v>
                </c:pt>
                <c:pt idx="50">
                  <c:v>4.4190818</c:v>
                </c:pt>
                <c:pt idx="51">
                  <c:v>5.130884999999999</c:v>
                </c:pt>
                <c:pt idx="52">
                  <c:v>3.7875557</c:v>
                </c:pt>
              </c:numCache>
            </c:numRef>
          </c:xVal>
          <c:yVal>
            <c:numRef>
              <c:f>ECCA!$AJ$3:$AJ$55</c:f>
              <c:numCache>
                <c:formatCode>0.0_ </c:formatCode>
                <c:ptCount val="53"/>
                <c:pt idx="0">
                  <c:v>5.6390435</c:v>
                </c:pt>
                <c:pt idx="1">
                  <c:v>5.604916199999998</c:v>
                </c:pt>
                <c:pt idx="2">
                  <c:v>5.4537463</c:v>
                </c:pt>
                <c:pt idx="3">
                  <c:v>5.7196205</c:v>
                </c:pt>
                <c:pt idx="4">
                  <c:v>6.092012099999999</c:v>
                </c:pt>
                <c:pt idx="5">
                  <c:v>5.998544599999999</c:v>
                </c:pt>
                <c:pt idx="6">
                  <c:v>4.7310058</c:v>
                </c:pt>
                <c:pt idx="7">
                  <c:v>4.8334516</c:v>
                </c:pt>
                <c:pt idx="8">
                  <c:v>4.3066239</c:v>
                </c:pt>
                <c:pt idx="9">
                  <c:v>4.5052551</c:v>
                </c:pt>
                <c:pt idx="10">
                  <c:v>4.134616399999999</c:v>
                </c:pt>
                <c:pt idx="11">
                  <c:v>4.747105499999999</c:v>
                </c:pt>
                <c:pt idx="12">
                  <c:v>5.143535099999999</c:v>
                </c:pt>
                <c:pt idx="13">
                  <c:v>4.767474099999999</c:v>
                </c:pt>
                <c:pt idx="14">
                  <c:v>6.0390284</c:v>
                </c:pt>
                <c:pt idx="15">
                  <c:v>6.231358</c:v>
                </c:pt>
                <c:pt idx="16">
                  <c:v>5.892482399999999</c:v>
                </c:pt>
                <c:pt idx="17">
                  <c:v>4.092709999999999</c:v>
                </c:pt>
                <c:pt idx="18">
                  <c:v>5.828427099999999</c:v>
                </c:pt>
                <c:pt idx="19">
                  <c:v>6.561584599999998</c:v>
                </c:pt>
                <c:pt idx="20">
                  <c:v>7.767307499999999</c:v>
                </c:pt>
                <c:pt idx="21">
                  <c:v>5.8093476</c:v>
                </c:pt>
                <c:pt idx="22">
                  <c:v>5.4288525</c:v>
                </c:pt>
                <c:pt idx="23">
                  <c:v>7.709117899999999</c:v>
                </c:pt>
                <c:pt idx="24">
                  <c:v>7.3722802</c:v>
                </c:pt>
                <c:pt idx="25">
                  <c:v>7.4417605</c:v>
                </c:pt>
                <c:pt idx="26">
                  <c:v>5.9016002</c:v>
                </c:pt>
                <c:pt idx="27">
                  <c:v>8.0659427</c:v>
                </c:pt>
                <c:pt idx="28">
                  <c:v>10.0928246179521</c:v>
                </c:pt>
                <c:pt idx="29">
                  <c:v>10.0120364252901</c:v>
                </c:pt>
                <c:pt idx="30">
                  <c:v>8.837225786846227</c:v>
                </c:pt>
                <c:pt idx="31">
                  <c:v>8.580211826007178</c:v>
                </c:pt>
                <c:pt idx="32">
                  <c:v>8.87947617792397</c:v>
                </c:pt>
                <c:pt idx="33">
                  <c:v>4.5827797</c:v>
                </c:pt>
                <c:pt idx="34">
                  <c:v>3.4313069</c:v>
                </c:pt>
                <c:pt idx="35">
                  <c:v>2.7773584</c:v>
                </c:pt>
                <c:pt idx="36">
                  <c:v>2.2411061</c:v>
                </c:pt>
                <c:pt idx="37">
                  <c:v>4.0252099</c:v>
                </c:pt>
                <c:pt idx="39">
                  <c:v>5.6390435</c:v>
                </c:pt>
                <c:pt idx="40">
                  <c:v>5.604916199999998</c:v>
                </c:pt>
                <c:pt idx="41">
                  <c:v>5.4537463</c:v>
                </c:pt>
                <c:pt idx="42">
                  <c:v>5.7196205</c:v>
                </c:pt>
                <c:pt idx="43">
                  <c:v>6.092012099999999</c:v>
                </c:pt>
                <c:pt idx="44">
                  <c:v>5.998544599999999</c:v>
                </c:pt>
                <c:pt idx="45">
                  <c:v>4.7310058</c:v>
                </c:pt>
                <c:pt idx="46">
                  <c:v>4.8334516</c:v>
                </c:pt>
                <c:pt idx="47">
                  <c:v>4.3066239</c:v>
                </c:pt>
                <c:pt idx="48">
                  <c:v>4.5052551</c:v>
                </c:pt>
                <c:pt idx="49">
                  <c:v>4.134616399999999</c:v>
                </c:pt>
                <c:pt idx="50">
                  <c:v>4.747105499999999</c:v>
                </c:pt>
                <c:pt idx="51">
                  <c:v>5.143535099999999</c:v>
                </c:pt>
                <c:pt idx="52">
                  <c:v>4.767474099999999</c:v>
                </c:pt>
              </c:numCache>
            </c:numRef>
          </c:yVal>
        </c:ser>
        <c:dLbls/>
        <c:axId val="754004264"/>
        <c:axId val="543622344"/>
      </c:scatterChart>
      <c:valAx>
        <c:axId val="754004264"/>
        <c:scaling>
          <c:orientation val="minMax"/>
          <c:max val="14.0"/>
          <c:min val="-6.0"/>
        </c:scaling>
        <c:axPos val="b"/>
        <c:majorGridlines>
          <c:spPr>
            <a:ln>
              <a:solidFill>
                <a:schemeClr val="bg1">
                  <a:lumMod val="50000"/>
                </a:schemeClr>
              </a:solidFill>
              <a:prstDash val="dash"/>
            </a:ln>
          </c:spPr>
        </c:majorGridlines>
        <c:title>
          <c:tx>
            <c:rich>
              <a:bodyPr/>
              <a:lstStyle/>
              <a:p>
                <a:pPr>
                  <a:defRPr lang="ja-JP" sz="1600" b="0"/>
                </a:pPr>
                <a:r>
                  <a:rPr lang="en-US" altLang="ja-JP" sz="1600" b="0">
                    <a:latin typeface="Arial" pitchFamily="34" charset="0"/>
                    <a:cs typeface="Arial" pitchFamily="34" charset="0"/>
                  </a:rPr>
                  <a:t>B</a:t>
                </a:r>
                <a:r>
                  <a:rPr lang="en-US" altLang="ja-JP" sz="1600" b="0" baseline="-25000">
                    <a:latin typeface="Arial" pitchFamily="34" charset="0"/>
                    <a:cs typeface="Arial" pitchFamily="34" charset="0"/>
                  </a:rPr>
                  <a:t>v</a:t>
                </a:r>
                <a:r>
                  <a:rPr lang="en-US" altLang="ja-JP" sz="1600" b="0">
                    <a:latin typeface="Arial" pitchFamily="34" charset="0"/>
                    <a:cs typeface="Arial" pitchFamily="34" charset="0"/>
                  </a:rPr>
                  <a:t> [mT]</a:t>
                </a:r>
                <a:endParaRPr lang="ja-JP" altLang="en-US" sz="1600" b="0">
                  <a:latin typeface="Arial" pitchFamily="34" charset="0"/>
                  <a:cs typeface="Arial" pitchFamily="34" charset="0"/>
                </a:endParaRPr>
              </a:p>
            </c:rich>
          </c:tx>
          <c:layout>
            <c:manualLayout>
              <c:xMode val="edge"/>
              <c:yMode val="edge"/>
              <c:x val="0.469392515960247"/>
              <c:y val="0.926371872883802"/>
            </c:manualLayout>
          </c:layout>
        </c:title>
        <c:numFmt formatCode="General" sourceLinked="1"/>
        <c:tickLblPos val="low"/>
        <c:spPr>
          <a:ln>
            <a:solidFill>
              <a:schemeClr val="tx1"/>
            </a:solidFill>
          </a:ln>
        </c:spPr>
        <c:txPr>
          <a:bodyPr/>
          <a:lstStyle/>
          <a:p>
            <a:pPr>
              <a:defRPr lang="ja-JP" sz="1400"/>
            </a:pPr>
            <a:endParaRPr lang="en-US"/>
          </a:p>
        </c:txPr>
        <c:crossAx val="543622344"/>
        <c:crosses val="autoZero"/>
        <c:crossBetween val="midCat"/>
        <c:majorUnit val="2.0"/>
      </c:valAx>
      <c:valAx>
        <c:axId val="543622344"/>
        <c:scaling>
          <c:orientation val="minMax"/>
          <c:max val="16.0"/>
          <c:min val="-6.0"/>
        </c:scaling>
        <c:axPos val="l"/>
        <c:majorGridlines>
          <c:spPr>
            <a:ln>
              <a:prstDash val="dash"/>
            </a:ln>
          </c:spPr>
        </c:majorGridlines>
        <c:title>
          <c:tx>
            <c:rich>
              <a:bodyPr rot="-5400000" vert="horz"/>
              <a:lstStyle/>
              <a:p>
                <a:pPr>
                  <a:defRPr lang="ja-JP"/>
                </a:pPr>
                <a:r>
                  <a:rPr lang="en-US" altLang="ja-JP" sz="1600" b="0">
                    <a:latin typeface="Arial" pitchFamily="34" charset="0"/>
                    <a:cs typeface="Arial" pitchFamily="34" charset="0"/>
                  </a:rPr>
                  <a:t>I</a:t>
                </a:r>
                <a:r>
                  <a:rPr lang="en-US" altLang="ja-JP" sz="1600" b="0" baseline="-25000">
                    <a:latin typeface="Arial" pitchFamily="34" charset="0"/>
                    <a:cs typeface="Arial" pitchFamily="34" charset="0"/>
                  </a:rPr>
                  <a:t>p</a:t>
                </a:r>
                <a:r>
                  <a:rPr lang="en-US" altLang="ja-JP" sz="1600" b="0" baseline="0">
                    <a:latin typeface="Arial" pitchFamily="34" charset="0"/>
                    <a:cs typeface="Arial" pitchFamily="34" charset="0"/>
                  </a:rPr>
                  <a:t> [kA]</a:t>
                </a:r>
                <a:endParaRPr lang="ja-JP" altLang="en-US" sz="1600" b="0">
                  <a:latin typeface="Arial" pitchFamily="34" charset="0"/>
                  <a:cs typeface="Arial" pitchFamily="34" charset="0"/>
                </a:endParaRPr>
              </a:p>
            </c:rich>
          </c:tx>
          <c:layout>
            <c:manualLayout>
              <c:xMode val="edge"/>
              <c:yMode val="edge"/>
              <c:x val="0.000346461129910674"/>
              <c:y val="0.3587153125682"/>
            </c:manualLayout>
          </c:layout>
        </c:title>
        <c:numFmt formatCode="0_ " sourceLinked="0"/>
        <c:tickLblPos val="low"/>
        <c:spPr>
          <a:ln>
            <a:solidFill>
              <a:schemeClr val="tx1"/>
            </a:solidFill>
          </a:ln>
        </c:spPr>
        <c:txPr>
          <a:bodyPr/>
          <a:lstStyle/>
          <a:p>
            <a:pPr>
              <a:defRPr lang="ja-JP" sz="1400"/>
            </a:pPr>
            <a:endParaRPr lang="en-US"/>
          </a:p>
        </c:txPr>
        <c:crossAx val="754004264"/>
        <c:crosses val="autoZero"/>
        <c:crossBetween val="midCat"/>
        <c:majorUnit val="2.0"/>
      </c:valAx>
    </c:plotArea>
    <c:legend>
      <c:legendPos val="r"/>
      <c:layout>
        <c:manualLayout>
          <c:xMode val="edge"/>
          <c:yMode val="edge"/>
          <c:x val="0.219861984765793"/>
          <c:y val="0.0855317038317727"/>
          <c:w val="0.242340372894436"/>
          <c:h val="0.197557526432458"/>
        </c:manualLayout>
      </c:layout>
      <c:spPr>
        <a:solidFill>
          <a:schemeClr val="bg1"/>
        </a:solidFill>
      </c:spPr>
      <c:txPr>
        <a:bodyPr/>
        <a:lstStyle/>
        <a:p>
          <a:pPr>
            <a:defRPr lang="ja-JP" sz="1200">
              <a:latin typeface="Arial" pitchFamily="34" charset="0"/>
              <a:cs typeface="Arial" pitchFamily="34" charset="0"/>
            </a:defRPr>
          </a:pPr>
          <a:endParaRPr lang="en-US"/>
        </a:p>
      </c:txPr>
    </c:legend>
    <c:plotVisOnly val="1"/>
    <c:dispBlanksAs val="gap"/>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en-US"/>
  <c:style val="2"/>
  <c:chart>
    <c:autoTitleDeleted val="1"/>
    <c:plotArea>
      <c:layout>
        <c:manualLayout>
          <c:layoutTarget val="inner"/>
          <c:xMode val="edge"/>
          <c:yMode val="edge"/>
          <c:x val="0.285120990973689"/>
          <c:y val="0.1440329218107"/>
          <c:w val="0.666293237735527"/>
          <c:h val="0.707818930041152"/>
        </c:manualLayout>
      </c:layout>
      <c:scatterChart>
        <c:scatterStyle val="lineMarker"/>
        <c:ser>
          <c:idx val="0"/>
          <c:order val="0"/>
          <c:tx>
            <c:strRef>
              <c:f>Sheet2!$DQ$19</c:f>
              <c:strCache>
                <c:ptCount val="1"/>
                <c:pt idx="0">
                  <c:v>Fcenti</c:v>
                </c:pt>
              </c:strCache>
            </c:strRef>
          </c:tx>
          <c:spPr>
            <a:ln w="19050" cap="rnd">
              <a:solidFill>
                <a:schemeClr val="tx1"/>
              </a:solidFill>
              <a:prstDash val="lgDashDotDot"/>
              <a:round/>
            </a:ln>
            <a:effectLst/>
          </c:spPr>
          <c:marker>
            <c:symbol val="none"/>
          </c:marker>
          <c:xVal>
            <c:numRef>
              <c:f>Sheet2!$DP$21:$DP$147</c:f>
              <c:numCache>
                <c:formatCode>0.000_ </c:formatCode>
                <c:ptCount val="127"/>
                <c:pt idx="0">
                  <c:v>0.132661919799189</c:v>
                </c:pt>
                <c:pt idx="1">
                  <c:v>0.135350817239335</c:v>
                </c:pt>
                <c:pt idx="2">
                  <c:v>0.138066692320439</c:v>
                </c:pt>
                <c:pt idx="3">
                  <c:v>0.140809545042501</c:v>
                </c:pt>
                <c:pt idx="4">
                  <c:v>0.143579375405521</c:v>
                </c:pt>
                <c:pt idx="5">
                  <c:v>0.146376183409498</c:v>
                </c:pt>
                <c:pt idx="6">
                  <c:v>0.149199969054432</c:v>
                </c:pt>
                <c:pt idx="7">
                  <c:v>0.152050732340325</c:v>
                </c:pt>
                <c:pt idx="8">
                  <c:v>0.154928473267175</c:v>
                </c:pt>
                <c:pt idx="9">
                  <c:v>0.157833191834983</c:v>
                </c:pt>
                <c:pt idx="10">
                  <c:v>0.160764888043748</c:v>
                </c:pt>
                <c:pt idx="11">
                  <c:v>0.163723561893471</c:v>
                </c:pt>
                <c:pt idx="12">
                  <c:v>0.166709213384152</c:v>
                </c:pt>
                <c:pt idx="13">
                  <c:v>0.16972184251579</c:v>
                </c:pt>
                <c:pt idx="14">
                  <c:v>0.172761449288386</c:v>
                </c:pt>
                <c:pt idx="15">
                  <c:v>0.17582803370194</c:v>
                </c:pt>
                <c:pt idx="16">
                  <c:v>0.178921595756451</c:v>
                </c:pt>
                <c:pt idx="17">
                  <c:v>0.18204213545192</c:v>
                </c:pt>
                <c:pt idx="18">
                  <c:v>0.185189652788347</c:v>
                </c:pt>
                <c:pt idx="19">
                  <c:v>0.188364147765731</c:v>
                </c:pt>
                <c:pt idx="20">
                  <c:v>0.191565620384073</c:v>
                </c:pt>
                <c:pt idx="21">
                  <c:v>0.194794070643372</c:v>
                </c:pt>
                <c:pt idx="22">
                  <c:v>0.19804949854363</c:v>
                </c:pt>
                <c:pt idx="23">
                  <c:v>0.201331904084845</c:v>
                </c:pt>
                <c:pt idx="24">
                  <c:v>0.204641287267017</c:v>
                </c:pt>
                <c:pt idx="25">
                  <c:v>0.207977648090147</c:v>
                </c:pt>
                <c:pt idx="26">
                  <c:v>0.211340986554235</c:v>
                </c:pt>
                <c:pt idx="27">
                  <c:v>0.214731302659281</c:v>
                </c:pt>
                <c:pt idx="28">
                  <c:v>0.218148596405284</c:v>
                </c:pt>
                <c:pt idx="29">
                  <c:v>0.221592867792245</c:v>
                </c:pt>
                <c:pt idx="30">
                  <c:v>0.225064116820163</c:v>
                </c:pt>
                <c:pt idx="31">
                  <c:v>0.22856234348904</c:v>
                </c:pt>
                <c:pt idx="32">
                  <c:v>0.232087547798873</c:v>
                </c:pt>
                <c:pt idx="33">
                  <c:v>0.235639729749665</c:v>
                </c:pt>
                <c:pt idx="34">
                  <c:v>0.239218889341414</c:v>
                </c:pt>
                <c:pt idx="35">
                  <c:v>0.242825026574121</c:v>
                </c:pt>
                <c:pt idx="36">
                  <c:v>0.246458141447785</c:v>
                </c:pt>
                <c:pt idx="37">
                  <c:v>0.250118233962407</c:v>
                </c:pt>
                <c:pt idx="38">
                  <c:v>0.253805304117987</c:v>
                </c:pt>
                <c:pt idx="39">
                  <c:v>0.257519351914524</c:v>
                </c:pt>
                <c:pt idx="40">
                  <c:v>0.26126037735202</c:v>
                </c:pt>
                <c:pt idx="41">
                  <c:v>0.265028380430472</c:v>
                </c:pt>
                <c:pt idx="42">
                  <c:v>0.268823361149883</c:v>
                </c:pt>
                <c:pt idx="43">
                  <c:v>0.272645319510251</c:v>
                </c:pt>
                <c:pt idx="44">
                  <c:v>0.276494255511576</c:v>
                </c:pt>
                <c:pt idx="45">
                  <c:v>0.28037016915386</c:v>
                </c:pt>
                <c:pt idx="46">
                  <c:v>0.284273060437101</c:v>
                </c:pt>
                <c:pt idx="47">
                  <c:v>0.288202929361299</c:v>
                </c:pt>
                <c:pt idx="48">
                  <c:v>0.292159775926456</c:v>
                </c:pt>
                <c:pt idx="49">
                  <c:v>0.29614360013257</c:v>
                </c:pt>
                <c:pt idx="50">
                  <c:v>0.300154401979641</c:v>
                </c:pt>
                <c:pt idx="51">
                  <c:v>0.304192181467671</c:v>
                </c:pt>
                <c:pt idx="52">
                  <c:v>0.308256938596658</c:v>
                </c:pt>
                <c:pt idx="53">
                  <c:v>0.312348673366602</c:v>
                </c:pt>
                <c:pt idx="54">
                  <c:v>0.316467385777505</c:v>
                </c:pt>
                <c:pt idx="55">
                  <c:v>0.320613075829364</c:v>
                </c:pt>
                <c:pt idx="56">
                  <c:v>0.324785743522182</c:v>
                </c:pt>
                <c:pt idx="57">
                  <c:v>0.328985388855957</c:v>
                </c:pt>
                <c:pt idx="58">
                  <c:v>0.33321201183069</c:v>
                </c:pt>
                <c:pt idx="59">
                  <c:v>0.337465612446381</c:v>
                </c:pt>
                <c:pt idx="60">
                  <c:v>0.341746190703029</c:v>
                </c:pt>
                <c:pt idx="61">
                  <c:v>0.346053746600635</c:v>
                </c:pt>
                <c:pt idx="62">
                  <c:v>0.350388280139198</c:v>
                </c:pt>
                <c:pt idx="63">
                  <c:v>0.354749791318719</c:v>
                </c:pt>
                <c:pt idx="64">
                  <c:v>0.359138280139198</c:v>
                </c:pt>
                <c:pt idx="65">
                  <c:v>0.363553746600635</c:v>
                </c:pt>
                <c:pt idx="66">
                  <c:v>0.367996190703029</c:v>
                </c:pt>
                <c:pt idx="67">
                  <c:v>0.372465612446381</c:v>
                </c:pt>
                <c:pt idx="68">
                  <c:v>0.37696201183069</c:v>
                </c:pt>
                <c:pt idx="69">
                  <c:v>0.381485388855957</c:v>
                </c:pt>
                <c:pt idx="70">
                  <c:v>0.386035743522182</c:v>
                </c:pt>
                <c:pt idx="71">
                  <c:v>0.390613075829364</c:v>
                </c:pt>
                <c:pt idx="72">
                  <c:v>0.395217385777504</c:v>
                </c:pt>
                <c:pt idx="73">
                  <c:v>0.399848673366602</c:v>
                </c:pt>
                <c:pt idx="74">
                  <c:v>0.404506938596658</c:v>
                </c:pt>
                <c:pt idx="75">
                  <c:v>0.409192181467671</c:v>
                </c:pt>
                <c:pt idx="76">
                  <c:v>0.413904401979641</c:v>
                </c:pt>
                <c:pt idx="77">
                  <c:v>0.41864360013257</c:v>
                </c:pt>
                <c:pt idx="78">
                  <c:v>0.423409775926456</c:v>
                </c:pt>
                <c:pt idx="79">
                  <c:v>0.428202929361299</c:v>
                </c:pt>
                <c:pt idx="80">
                  <c:v>0.433023060437101</c:v>
                </c:pt>
                <c:pt idx="81">
                  <c:v>0.43787016915386</c:v>
                </c:pt>
                <c:pt idx="82">
                  <c:v>0.442744255511576</c:v>
                </c:pt>
                <c:pt idx="83">
                  <c:v>0.447645319510251</c:v>
                </c:pt>
                <c:pt idx="84">
                  <c:v>0.452573361149883</c:v>
                </c:pt>
                <c:pt idx="85">
                  <c:v>0.457528380430472</c:v>
                </c:pt>
                <c:pt idx="86">
                  <c:v>0.46251037735202</c:v>
                </c:pt>
                <c:pt idx="87">
                  <c:v>0.467519351914524</c:v>
                </c:pt>
                <c:pt idx="88">
                  <c:v>0.472555304117987</c:v>
                </c:pt>
                <c:pt idx="89">
                  <c:v>0.477618233962407</c:v>
                </c:pt>
                <c:pt idx="90">
                  <c:v>0.482708141447785</c:v>
                </c:pt>
                <c:pt idx="91">
                  <c:v>0.487825026574121</c:v>
                </c:pt>
                <c:pt idx="92">
                  <c:v>0.492968889341414</c:v>
                </c:pt>
                <c:pt idx="93">
                  <c:v>0.498139729749665</c:v>
                </c:pt>
                <c:pt idx="94">
                  <c:v>0.503337547798873</c:v>
                </c:pt>
                <c:pt idx="95">
                  <c:v>0.508562343489039</c:v>
                </c:pt>
                <c:pt idx="96">
                  <c:v>0.513814116820163</c:v>
                </c:pt>
                <c:pt idx="97">
                  <c:v>0.519092867792245</c:v>
                </c:pt>
                <c:pt idx="98">
                  <c:v>0.524398596405284</c:v>
                </c:pt>
                <c:pt idx="99">
                  <c:v>0.529731302659281</c:v>
                </c:pt>
                <c:pt idx="100">
                  <c:v>0.535090986554235</c:v>
                </c:pt>
                <c:pt idx="101">
                  <c:v>0.540477648090147</c:v>
                </c:pt>
                <c:pt idx="102">
                  <c:v>0.545891287267017</c:v>
                </c:pt>
                <c:pt idx="103">
                  <c:v>0.551331904084845</c:v>
                </c:pt>
                <c:pt idx="104">
                  <c:v>0.55679949854363</c:v>
                </c:pt>
                <c:pt idx="105">
                  <c:v>0.562294070643373</c:v>
                </c:pt>
                <c:pt idx="106">
                  <c:v>0.567815620384073</c:v>
                </c:pt>
                <c:pt idx="107">
                  <c:v>0.573364147765731</c:v>
                </c:pt>
                <c:pt idx="108">
                  <c:v>0.578939652788347</c:v>
                </c:pt>
                <c:pt idx="109">
                  <c:v>0.58454213545192</c:v>
                </c:pt>
                <c:pt idx="110">
                  <c:v>0.590171595756451</c:v>
                </c:pt>
                <c:pt idx="111">
                  <c:v>0.59582803370194</c:v>
                </c:pt>
                <c:pt idx="112">
                  <c:v>0.601511449288386</c:v>
                </c:pt>
                <c:pt idx="113">
                  <c:v>0.60722184251579</c:v>
                </c:pt>
                <c:pt idx="114">
                  <c:v>0.612959213384152</c:v>
                </c:pt>
                <c:pt idx="115">
                  <c:v>0.618723561893471</c:v>
                </c:pt>
                <c:pt idx="116">
                  <c:v>0.624514888043748</c:v>
                </c:pt>
                <c:pt idx="117">
                  <c:v>0.630333191834982</c:v>
                </c:pt>
                <c:pt idx="118">
                  <c:v>0.636178473267175</c:v>
                </c:pt>
                <c:pt idx="119">
                  <c:v>0.642050732340325</c:v>
                </c:pt>
                <c:pt idx="120">
                  <c:v>0.647949969054432</c:v>
                </c:pt>
                <c:pt idx="121">
                  <c:v>0.653876183409498</c:v>
                </c:pt>
                <c:pt idx="122">
                  <c:v>0.659829375405521</c:v>
                </c:pt>
                <c:pt idx="123">
                  <c:v>0.665809545042501</c:v>
                </c:pt>
                <c:pt idx="124">
                  <c:v>0.671816692320439</c:v>
                </c:pt>
                <c:pt idx="125">
                  <c:v>0.677850817239336</c:v>
                </c:pt>
                <c:pt idx="126">
                  <c:v>0.683911919799189</c:v>
                </c:pt>
              </c:numCache>
            </c:numRef>
          </c:xVal>
          <c:yVal>
            <c:numRef>
              <c:f>Sheet2!$DQ$21:$DQ$147</c:f>
              <c:numCache>
                <c:formatCode>0.00E+00</c:formatCode>
                <c:ptCount val="127"/>
                <c:pt idx="0">
                  <c:v>1.79676522677175E-13</c:v>
                </c:pt>
                <c:pt idx="1">
                  <c:v>3.31022201613937E-12</c:v>
                </c:pt>
                <c:pt idx="2">
                  <c:v>1.70711036962733E-11</c:v>
                </c:pt>
                <c:pt idx="3">
                  <c:v>5.4672020552343E-11</c:v>
                </c:pt>
                <c:pt idx="4">
                  <c:v>1.36345529560553E-10</c:v>
                </c:pt>
                <c:pt idx="5">
                  <c:v>2.91595345230926E-10</c:v>
                </c:pt>
                <c:pt idx="6">
                  <c:v>5.62067599652067E-10</c:v>
                </c:pt>
                <c:pt idx="7">
                  <c:v>1.00475165594433E-9</c:v>
                </c:pt>
                <c:pt idx="8">
                  <c:v>1.69498908292253E-9</c:v>
                </c:pt>
                <c:pt idx="9">
                  <c:v>2.72864224095727E-9</c:v>
                </c:pt>
                <c:pt idx="10">
                  <c:v>4.22284676498199E-9</c:v>
                </c:pt>
                <c:pt idx="11">
                  <c:v>6.3149812980812E-9</c:v>
                </c:pt>
                <c:pt idx="12">
                  <c:v>9.15974186441853E-9</c:v>
                </c:pt>
                <c:pt idx="13">
                  <c:v>1.29244243258798E-8</c:v>
                </c:pt>
                <c:pt idx="14">
                  <c:v>1.77827163714188E-8</c:v>
                </c:pt>
                <c:pt idx="15">
                  <c:v>2.39073083120856E-8</c:v>
                </c:pt>
                <c:pt idx="16">
                  <c:v>3.14615818636433E-8</c:v>
                </c:pt>
                <c:pt idx="17">
                  <c:v>4.05906392091485E-8</c:v>
                </c:pt>
                <c:pt idx="18">
                  <c:v>5.14119477834036E-8</c:v>
                </c:pt>
                <c:pt idx="19">
                  <c:v>6.40060211751455E-8</c:v>
                </c:pt>
                <c:pt idx="20">
                  <c:v>7.84071888689181E-8</c:v>
                </c:pt>
                <c:pt idx="21">
                  <c:v>9.45947215609083E-8</c:v>
                </c:pt>
                <c:pt idx="22">
                  <c:v>1.12485373034123E-7</c:v>
                </c:pt>
                <c:pt idx="23">
                  <c:v>1.31927177698146E-7</c:v>
                </c:pt>
                <c:pt idx="24">
                  <c:v>1.52694799212767E-7</c:v>
                </c:pt>
                <c:pt idx="25">
                  <c:v>1.74487692054657E-7</c:v>
                </c:pt>
                <c:pt idx="26">
                  <c:v>1.9693131389691E-7</c:v>
                </c:pt>
                <c:pt idx="27">
                  <c:v>2.19581295584175E-7</c:v>
                </c:pt>
                <c:pt idx="28">
                  <c:v>2.41931907599633E-7</c:v>
                </c:pt>
                <c:pt idx="29">
                  <c:v>2.63428103783947E-7</c:v>
                </c:pt>
                <c:pt idx="30">
                  <c:v>2.83481580031957E-7</c:v>
                </c:pt>
                <c:pt idx="31">
                  <c:v>3.01490942645096E-7</c:v>
                </c:pt>
                <c:pt idx="32">
                  <c:v>3.16864857760875E-7</c:v>
                </c:pt>
                <c:pt idx="33">
                  <c:v>3.29047595709911E-7</c:v>
                </c:pt>
                <c:pt idx="34">
                  <c:v>3.37545135739537E-7</c:v>
                </c:pt>
                <c:pt idx="35">
                  <c:v>3.41951964627199E-7</c:v>
                </c:pt>
                <c:pt idx="36">
                  <c:v>3.41974781923062E-7</c:v>
                </c:pt>
                <c:pt idx="37">
                  <c:v>3.37453093540129E-7</c:v>
                </c:pt>
                <c:pt idx="38">
                  <c:v>3.28373091180254E-7</c:v>
                </c:pt>
                <c:pt idx="39">
                  <c:v>3.14876651265275E-7</c:v>
                </c:pt>
                <c:pt idx="40">
                  <c:v>2.97260475271547E-7</c:v>
                </c:pt>
                <c:pt idx="41">
                  <c:v>2.75968285669212E-7</c:v>
                </c:pt>
                <c:pt idx="42">
                  <c:v>2.51575899225268E-7</c:v>
                </c:pt>
                <c:pt idx="43">
                  <c:v>2.24766161923974E-7</c:v>
                </c:pt>
                <c:pt idx="44">
                  <c:v>1.9630831474816E-7</c:v>
                </c:pt>
                <c:pt idx="45">
                  <c:v>1.67021760215724E-7</c:v>
                </c:pt>
                <c:pt idx="46">
                  <c:v>1.37755900717687E-7</c:v>
                </c:pt>
                <c:pt idx="47">
                  <c:v>1.09358475386783E-7</c:v>
                </c:pt>
                <c:pt idx="48">
                  <c:v>8.2658943024082E-8</c:v>
                </c:pt>
                <c:pt idx="49">
                  <c:v>5.84547298549823E-8</c:v>
                </c:pt>
                <c:pt idx="50">
                  <c:v>3.75058275444962E-8</c:v>
                </c:pt>
                <c:pt idx="51">
                  <c:v>2.05364793850552E-8</c:v>
                </c:pt>
                <c:pt idx="52">
                  <c:v>8.24339485726994E-9</c:v>
                </c:pt>
                <c:pt idx="53">
                  <c:v>1.30923309673815E-9</c:v>
                </c:pt>
                <c:pt idx="54">
                  <c:v>4.2000691980934E-10</c:v>
                </c:pt>
                <c:pt idx="55">
                  <c:v>6.27972042019545E-9</c:v>
                </c:pt>
                <c:pt idx="56">
                  <c:v>1.96246357959363E-8</c:v>
                </c:pt>
                <c:pt idx="57">
                  <c:v>4.12325419364652E-8</c:v>
                </c:pt>
                <c:pt idx="58">
                  <c:v>7.19221300197031E-8</c:v>
                </c:pt>
                <c:pt idx="59">
                  <c:v>1.12540603425359E-7</c:v>
                </c:pt>
                <c:pt idx="60">
                  <c:v>1.63947668714383E-7</c:v>
                </c:pt>
                <c:pt idx="61">
                  <c:v>2.26968952769263E-7</c:v>
                </c:pt>
                <c:pt idx="62">
                  <c:v>3.02359931391963E-7</c:v>
                </c:pt>
                <c:pt idx="63">
                  <c:v>3.90727597303342E-7</c:v>
                </c:pt>
                <c:pt idx="64">
                  <c:v>4.92468411418608E-7</c:v>
                </c:pt>
                <c:pt idx="65">
                  <c:v>6.07678499883329E-7</c:v>
                </c:pt>
                <c:pt idx="66">
                  <c:v>7.36056559943947E-7</c:v>
                </c:pt>
                <c:pt idx="67">
                  <c:v>8.76825609593459E-7</c:v>
                </c:pt>
                <c:pt idx="68">
                  <c:v>1.02865517626886E-6</c:v>
                </c:pt>
                <c:pt idx="69">
                  <c:v>1.1895770769188E-6</c:v>
                </c:pt>
                <c:pt idx="70">
                  <c:v>1.35693883915684E-6</c:v>
                </c:pt>
                <c:pt idx="71">
                  <c:v>1.52739478407944E-6</c:v>
                </c:pt>
                <c:pt idx="72">
                  <c:v>1.69691613977529E-6</c:v>
                </c:pt>
                <c:pt idx="73">
                  <c:v>1.86085354566506E-6</c:v>
                </c:pt>
                <c:pt idx="74">
                  <c:v>2.01402551836134E-6</c:v>
                </c:pt>
                <c:pt idx="75">
                  <c:v>2.15089582000563E-6</c:v>
                </c:pt>
                <c:pt idx="76">
                  <c:v>2.26575874865598E-6</c:v>
                </c:pt>
                <c:pt idx="77">
                  <c:v>2.35302710955553E-6</c:v>
                </c:pt>
                <c:pt idx="78">
                  <c:v>2.4074855430008E-6</c:v>
                </c:pt>
                <c:pt idx="79">
                  <c:v>2.42472513139818E-6</c:v>
                </c:pt>
                <c:pt idx="80">
                  <c:v>2.40135172525337E-6</c:v>
                </c:pt>
                <c:pt idx="81">
                  <c:v>2.33548315867083E-6</c:v>
                </c:pt>
                <c:pt idx="82">
                  <c:v>2.22701690137804E-6</c:v>
                </c:pt>
                <c:pt idx="83">
                  <c:v>2.07787275780018E-6</c:v>
                </c:pt>
                <c:pt idx="84">
                  <c:v>1.89219463589089E-6</c:v>
                </c:pt>
                <c:pt idx="85">
                  <c:v>1.67631095737528E-6</c:v>
                </c:pt>
                <c:pt idx="86">
                  <c:v>1.43859796487522E-6</c:v>
                </c:pt>
                <c:pt idx="87">
                  <c:v>1.18905492491127E-6</c:v>
                </c:pt>
                <c:pt idx="88">
                  <c:v>9.38750049561862E-7</c:v>
                </c:pt>
                <c:pt idx="89">
                  <c:v>6.99091391189614E-7</c:v>
                </c:pt>
                <c:pt idx="90">
                  <c:v>4.81104903706957E-7</c:v>
                </c:pt>
                <c:pt idx="91">
                  <c:v>2.94760005482129E-7</c:v>
                </c:pt>
                <c:pt idx="92">
                  <c:v>1.48574507688226E-7</c:v>
                </c:pt>
                <c:pt idx="93">
                  <c:v>4.95023471250386E-8</c:v>
                </c:pt>
                <c:pt idx="94">
                  <c:v>3.04816109433608E-9</c:v>
                </c:pt>
                <c:pt idx="95">
                  <c:v>1.32208948593587E-8</c:v>
                </c:pt>
                <c:pt idx="96">
                  <c:v>8.16537830420514E-8</c:v>
                </c:pt>
                <c:pt idx="97">
                  <c:v>2.05004802219544E-7</c:v>
                </c:pt>
                <c:pt idx="98">
                  <c:v>3.70248272047241E-7</c:v>
                </c:pt>
                <c:pt idx="99">
                  <c:v>5.49296253158257E-7</c:v>
                </c:pt>
                <c:pt idx="100">
                  <c:v>6.97704681526822E-7</c:v>
                </c:pt>
                <c:pt idx="101">
                  <c:v>7.64261421558605E-7</c:v>
                </c:pt>
                <c:pt idx="102">
                  <c:v>7.13745955143915E-7</c:v>
                </c:pt>
                <c:pt idx="103">
                  <c:v>5.52295375207917E-7</c:v>
                </c:pt>
                <c:pt idx="104">
                  <c:v>3.34637803417478E-7</c:v>
                </c:pt>
                <c:pt idx="105">
                  <c:v>1.40574523374185E-7</c:v>
                </c:pt>
                <c:pt idx="106">
                  <c:v>2.99327549098655E-8</c:v>
                </c:pt>
                <c:pt idx="107">
                  <c:v>9.74397532110483E-10</c:v>
                </c:pt>
                <c:pt idx="108">
                  <c:v>0.0</c:v>
                </c:pt>
                <c:pt idx="109">
                  <c:v>0.0</c:v>
                </c:pt>
                <c:pt idx="110">
                  <c:v>0.0</c:v>
                </c:pt>
                <c:pt idx="111">
                  <c:v>0.0</c:v>
                </c:pt>
                <c:pt idx="112">
                  <c:v>0.0</c:v>
                </c:pt>
                <c:pt idx="113">
                  <c:v>0.0</c:v>
                </c:pt>
                <c:pt idx="114">
                  <c:v>0.0</c:v>
                </c:pt>
                <c:pt idx="115">
                  <c:v>0.0</c:v>
                </c:pt>
                <c:pt idx="116">
                  <c:v>0.0</c:v>
                </c:pt>
                <c:pt idx="117">
                  <c:v>0.0</c:v>
                </c:pt>
                <c:pt idx="118">
                  <c:v>0.0</c:v>
                </c:pt>
                <c:pt idx="119">
                  <c:v>0.0</c:v>
                </c:pt>
                <c:pt idx="120">
                  <c:v>0.0</c:v>
                </c:pt>
                <c:pt idx="121">
                  <c:v>0.0</c:v>
                </c:pt>
                <c:pt idx="122">
                  <c:v>0.0</c:v>
                </c:pt>
                <c:pt idx="123">
                  <c:v>0.0</c:v>
                </c:pt>
                <c:pt idx="124">
                  <c:v>0.0</c:v>
                </c:pt>
                <c:pt idx="125">
                  <c:v>0.0</c:v>
                </c:pt>
                <c:pt idx="126">
                  <c:v>0.0</c:v>
                </c:pt>
              </c:numCache>
            </c:numRef>
          </c:yVal>
        </c:ser>
        <c:ser>
          <c:idx val="1"/>
          <c:order val="1"/>
          <c:tx>
            <c:strRef>
              <c:f>Sheet2!$DR$19</c:f>
              <c:strCache>
                <c:ptCount val="1"/>
                <c:pt idx="0">
                  <c:v>Fip</c:v>
                </c:pt>
              </c:strCache>
            </c:strRef>
          </c:tx>
          <c:spPr>
            <a:ln w="19050" cap="rnd">
              <a:solidFill>
                <a:schemeClr val="tx1"/>
              </a:solidFill>
              <a:round/>
            </a:ln>
            <a:effectLst/>
          </c:spPr>
          <c:marker>
            <c:symbol val="none"/>
          </c:marker>
          <c:xVal>
            <c:numRef>
              <c:f>Sheet2!$DP$21:$DP$147</c:f>
              <c:numCache>
                <c:formatCode>0.000_ </c:formatCode>
                <c:ptCount val="127"/>
                <c:pt idx="0">
                  <c:v>0.132661919799189</c:v>
                </c:pt>
                <c:pt idx="1">
                  <c:v>0.135350817239335</c:v>
                </c:pt>
                <c:pt idx="2">
                  <c:v>0.138066692320439</c:v>
                </c:pt>
                <c:pt idx="3">
                  <c:v>0.140809545042501</c:v>
                </c:pt>
                <c:pt idx="4">
                  <c:v>0.143579375405521</c:v>
                </c:pt>
                <c:pt idx="5">
                  <c:v>0.146376183409498</c:v>
                </c:pt>
                <c:pt idx="6">
                  <c:v>0.149199969054432</c:v>
                </c:pt>
                <c:pt idx="7">
                  <c:v>0.152050732340325</c:v>
                </c:pt>
                <c:pt idx="8">
                  <c:v>0.154928473267175</c:v>
                </c:pt>
                <c:pt idx="9">
                  <c:v>0.157833191834983</c:v>
                </c:pt>
                <c:pt idx="10">
                  <c:v>0.160764888043748</c:v>
                </c:pt>
                <c:pt idx="11">
                  <c:v>0.163723561893471</c:v>
                </c:pt>
                <c:pt idx="12">
                  <c:v>0.166709213384152</c:v>
                </c:pt>
                <c:pt idx="13">
                  <c:v>0.16972184251579</c:v>
                </c:pt>
                <c:pt idx="14">
                  <c:v>0.172761449288386</c:v>
                </c:pt>
                <c:pt idx="15">
                  <c:v>0.17582803370194</c:v>
                </c:pt>
                <c:pt idx="16">
                  <c:v>0.178921595756451</c:v>
                </c:pt>
                <c:pt idx="17">
                  <c:v>0.18204213545192</c:v>
                </c:pt>
                <c:pt idx="18">
                  <c:v>0.185189652788347</c:v>
                </c:pt>
                <c:pt idx="19">
                  <c:v>0.188364147765731</c:v>
                </c:pt>
                <c:pt idx="20">
                  <c:v>0.191565620384073</c:v>
                </c:pt>
                <c:pt idx="21">
                  <c:v>0.194794070643372</c:v>
                </c:pt>
                <c:pt idx="22">
                  <c:v>0.19804949854363</c:v>
                </c:pt>
                <c:pt idx="23">
                  <c:v>0.201331904084845</c:v>
                </c:pt>
                <c:pt idx="24">
                  <c:v>0.204641287267017</c:v>
                </c:pt>
                <c:pt idx="25">
                  <c:v>0.207977648090147</c:v>
                </c:pt>
                <c:pt idx="26">
                  <c:v>0.211340986554235</c:v>
                </c:pt>
                <c:pt idx="27">
                  <c:v>0.214731302659281</c:v>
                </c:pt>
                <c:pt idx="28">
                  <c:v>0.218148596405284</c:v>
                </c:pt>
                <c:pt idx="29">
                  <c:v>0.221592867792245</c:v>
                </c:pt>
                <c:pt idx="30">
                  <c:v>0.225064116820163</c:v>
                </c:pt>
                <c:pt idx="31">
                  <c:v>0.22856234348904</c:v>
                </c:pt>
                <c:pt idx="32">
                  <c:v>0.232087547798873</c:v>
                </c:pt>
                <c:pt idx="33">
                  <c:v>0.235639729749665</c:v>
                </c:pt>
                <c:pt idx="34">
                  <c:v>0.239218889341414</c:v>
                </c:pt>
                <c:pt idx="35">
                  <c:v>0.242825026574121</c:v>
                </c:pt>
                <c:pt idx="36">
                  <c:v>0.246458141447785</c:v>
                </c:pt>
                <c:pt idx="37">
                  <c:v>0.250118233962407</c:v>
                </c:pt>
                <c:pt idx="38">
                  <c:v>0.253805304117987</c:v>
                </c:pt>
                <c:pt idx="39">
                  <c:v>0.257519351914524</c:v>
                </c:pt>
                <c:pt idx="40">
                  <c:v>0.26126037735202</c:v>
                </c:pt>
                <c:pt idx="41">
                  <c:v>0.265028380430472</c:v>
                </c:pt>
                <c:pt idx="42">
                  <c:v>0.268823361149883</c:v>
                </c:pt>
                <c:pt idx="43">
                  <c:v>0.272645319510251</c:v>
                </c:pt>
                <c:pt idx="44">
                  <c:v>0.276494255511576</c:v>
                </c:pt>
                <c:pt idx="45">
                  <c:v>0.28037016915386</c:v>
                </c:pt>
                <c:pt idx="46">
                  <c:v>0.284273060437101</c:v>
                </c:pt>
                <c:pt idx="47">
                  <c:v>0.288202929361299</c:v>
                </c:pt>
                <c:pt idx="48">
                  <c:v>0.292159775926456</c:v>
                </c:pt>
                <c:pt idx="49">
                  <c:v>0.29614360013257</c:v>
                </c:pt>
                <c:pt idx="50">
                  <c:v>0.300154401979641</c:v>
                </c:pt>
                <c:pt idx="51">
                  <c:v>0.304192181467671</c:v>
                </c:pt>
                <c:pt idx="52">
                  <c:v>0.308256938596658</c:v>
                </c:pt>
                <c:pt idx="53">
                  <c:v>0.312348673366602</c:v>
                </c:pt>
                <c:pt idx="54">
                  <c:v>0.316467385777505</c:v>
                </c:pt>
                <c:pt idx="55">
                  <c:v>0.320613075829364</c:v>
                </c:pt>
                <c:pt idx="56">
                  <c:v>0.324785743522182</c:v>
                </c:pt>
                <c:pt idx="57">
                  <c:v>0.328985388855957</c:v>
                </c:pt>
                <c:pt idx="58">
                  <c:v>0.33321201183069</c:v>
                </c:pt>
                <c:pt idx="59">
                  <c:v>0.337465612446381</c:v>
                </c:pt>
                <c:pt idx="60">
                  <c:v>0.341746190703029</c:v>
                </c:pt>
                <c:pt idx="61">
                  <c:v>0.346053746600635</c:v>
                </c:pt>
                <c:pt idx="62">
                  <c:v>0.350388280139198</c:v>
                </c:pt>
                <c:pt idx="63">
                  <c:v>0.354749791318719</c:v>
                </c:pt>
                <c:pt idx="64">
                  <c:v>0.359138280139198</c:v>
                </c:pt>
                <c:pt idx="65">
                  <c:v>0.363553746600635</c:v>
                </c:pt>
                <c:pt idx="66">
                  <c:v>0.367996190703029</c:v>
                </c:pt>
                <c:pt idx="67">
                  <c:v>0.372465612446381</c:v>
                </c:pt>
                <c:pt idx="68">
                  <c:v>0.37696201183069</c:v>
                </c:pt>
                <c:pt idx="69">
                  <c:v>0.381485388855957</c:v>
                </c:pt>
                <c:pt idx="70">
                  <c:v>0.386035743522182</c:v>
                </c:pt>
                <c:pt idx="71">
                  <c:v>0.390613075829364</c:v>
                </c:pt>
                <c:pt idx="72">
                  <c:v>0.395217385777504</c:v>
                </c:pt>
                <c:pt idx="73">
                  <c:v>0.399848673366602</c:v>
                </c:pt>
                <c:pt idx="74">
                  <c:v>0.404506938596658</c:v>
                </c:pt>
                <c:pt idx="75">
                  <c:v>0.409192181467671</c:v>
                </c:pt>
                <c:pt idx="76">
                  <c:v>0.413904401979641</c:v>
                </c:pt>
                <c:pt idx="77">
                  <c:v>0.41864360013257</c:v>
                </c:pt>
                <c:pt idx="78">
                  <c:v>0.423409775926456</c:v>
                </c:pt>
                <c:pt idx="79">
                  <c:v>0.428202929361299</c:v>
                </c:pt>
                <c:pt idx="80">
                  <c:v>0.433023060437101</c:v>
                </c:pt>
                <c:pt idx="81">
                  <c:v>0.43787016915386</c:v>
                </c:pt>
                <c:pt idx="82">
                  <c:v>0.442744255511576</c:v>
                </c:pt>
                <c:pt idx="83">
                  <c:v>0.447645319510251</c:v>
                </c:pt>
                <c:pt idx="84">
                  <c:v>0.452573361149883</c:v>
                </c:pt>
                <c:pt idx="85">
                  <c:v>0.457528380430472</c:v>
                </c:pt>
                <c:pt idx="86">
                  <c:v>0.46251037735202</c:v>
                </c:pt>
                <c:pt idx="87">
                  <c:v>0.467519351914524</c:v>
                </c:pt>
                <c:pt idx="88">
                  <c:v>0.472555304117987</c:v>
                </c:pt>
                <c:pt idx="89">
                  <c:v>0.477618233962407</c:v>
                </c:pt>
                <c:pt idx="90">
                  <c:v>0.482708141447785</c:v>
                </c:pt>
                <c:pt idx="91">
                  <c:v>0.487825026574121</c:v>
                </c:pt>
                <c:pt idx="92">
                  <c:v>0.492968889341414</c:v>
                </c:pt>
                <c:pt idx="93">
                  <c:v>0.498139729749665</c:v>
                </c:pt>
                <c:pt idx="94">
                  <c:v>0.503337547798873</c:v>
                </c:pt>
                <c:pt idx="95">
                  <c:v>0.508562343489039</c:v>
                </c:pt>
                <c:pt idx="96">
                  <c:v>0.513814116820163</c:v>
                </c:pt>
                <c:pt idx="97">
                  <c:v>0.519092867792245</c:v>
                </c:pt>
                <c:pt idx="98">
                  <c:v>0.524398596405284</c:v>
                </c:pt>
                <c:pt idx="99">
                  <c:v>0.529731302659281</c:v>
                </c:pt>
                <c:pt idx="100">
                  <c:v>0.535090986554235</c:v>
                </c:pt>
                <c:pt idx="101">
                  <c:v>0.540477648090147</c:v>
                </c:pt>
                <c:pt idx="102">
                  <c:v>0.545891287267017</c:v>
                </c:pt>
                <c:pt idx="103">
                  <c:v>0.551331904084845</c:v>
                </c:pt>
                <c:pt idx="104">
                  <c:v>0.55679949854363</c:v>
                </c:pt>
                <c:pt idx="105">
                  <c:v>0.562294070643373</c:v>
                </c:pt>
                <c:pt idx="106">
                  <c:v>0.567815620384073</c:v>
                </c:pt>
                <c:pt idx="107">
                  <c:v>0.573364147765731</c:v>
                </c:pt>
                <c:pt idx="108">
                  <c:v>0.578939652788347</c:v>
                </c:pt>
                <c:pt idx="109">
                  <c:v>0.58454213545192</c:v>
                </c:pt>
                <c:pt idx="110">
                  <c:v>0.590171595756451</c:v>
                </c:pt>
                <c:pt idx="111">
                  <c:v>0.59582803370194</c:v>
                </c:pt>
                <c:pt idx="112">
                  <c:v>0.601511449288386</c:v>
                </c:pt>
                <c:pt idx="113">
                  <c:v>0.60722184251579</c:v>
                </c:pt>
                <c:pt idx="114">
                  <c:v>0.612959213384152</c:v>
                </c:pt>
                <c:pt idx="115">
                  <c:v>0.618723561893471</c:v>
                </c:pt>
                <c:pt idx="116">
                  <c:v>0.624514888043748</c:v>
                </c:pt>
                <c:pt idx="117">
                  <c:v>0.630333191834982</c:v>
                </c:pt>
                <c:pt idx="118">
                  <c:v>0.636178473267175</c:v>
                </c:pt>
                <c:pt idx="119">
                  <c:v>0.642050732340325</c:v>
                </c:pt>
                <c:pt idx="120">
                  <c:v>0.647949969054432</c:v>
                </c:pt>
                <c:pt idx="121">
                  <c:v>0.653876183409498</c:v>
                </c:pt>
                <c:pt idx="122">
                  <c:v>0.659829375405521</c:v>
                </c:pt>
                <c:pt idx="123">
                  <c:v>0.665809545042501</c:v>
                </c:pt>
                <c:pt idx="124">
                  <c:v>0.671816692320439</c:v>
                </c:pt>
                <c:pt idx="125">
                  <c:v>0.677850817239336</c:v>
                </c:pt>
                <c:pt idx="126">
                  <c:v>0.683911919799189</c:v>
                </c:pt>
              </c:numCache>
            </c:numRef>
          </c:xVal>
          <c:yVal>
            <c:numRef>
              <c:f>Sheet2!$DR$21:$DR$147</c:f>
              <c:numCache>
                <c:formatCode>0.00E+00</c:formatCode>
                <c:ptCount val="127"/>
                <c:pt idx="0">
                  <c:v>-1.75431394302453E-5</c:v>
                </c:pt>
                <c:pt idx="1">
                  <c:v>-3.81628197615609E-5</c:v>
                </c:pt>
                <c:pt idx="2">
                  <c:v>-6.01849567141452E-5</c:v>
                </c:pt>
                <c:pt idx="3">
                  <c:v>-8.40203568139593E-5</c:v>
                </c:pt>
                <c:pt idx="4">
                  <c:v>-0.000109577996412172</c:v>
                </c:pt>
                <c:pt idx="5">
                  <c:v>-0.00013626010805997</c:v>
                </c:pt>
                <c:pt idx="6">
                  <c:v>-0.000163030416305821</c:v>
                </c:pt>
                <c:pt idx="7">
                  <c:v>-0.000188587049909319</c:v>
                </c:pt>
                <c:pt idx="8">
                  <c:v>-0.000211623462375179</c:v>
                </c:pt>
                <c:pt idx="9">
                  <c:v>-0.000231088781797006</c:v>
                </c:pt>
                <c:pt idx="10">
                  <c:v>-0.000246366417892001</c:v>
                </c:pt>
                <c:pt idx="11">
                  <c:v>-0.000257332890533349</c:v>
                </c:pt>
                <c:pt idx="12">
                  <c:v>-0.000264303051169379</c:v>
                </c:pt>
                <c:pt idx="13">
                  <c:v>-0.00026791230370507</c:v>
                </c:pt>
                <c:pt idx="14">
                  <c:v>-0.000268973158239763</c:v>
                </c:pt>
                <c:pt idx="15">
                  <c:v>-0.000268350027337085</c:v>
                </c:pt>
                <c:pt idx="16">
                  <c:v>-0.000266867647221461</c:v>
                </c:pt>
                <c:pt idx="17">
                  <c:v>-0.000265255981159267</c:v>
                </c:pt>
                <c:pt idx="18">
                  <c:v>-0.000264127872418687</c:v>
                </c:pt>
                <c:pt idx="19">
                  <c:v>-0.000263982684260407</c:v>
                </c:pt>
                <c:pt idx="20">
                  <c:v>-0.000265203674473723</c:v>
                </c:pt>
                <c:pt idx="21">
                  <c:v>-0.000268088431257161</c:v>
                </c:pt>
                <c:pt idx="22">
                  <c:v>-0.000272873925115751</c:v>
                </c:pt>
                <c:pt idx="23">
                  <c:v>-0.000279736607469339</c:v>
                </c:pt>
                <c:pt idx="24">
                  <c:v>-0.000288819286015653</c:v>
                </c:pt>
                <c:pt idx="25">
                  <c:v>-0.000300246784512127</c:v>
                </c:pt>
                <c:pt idx="26">
                  <c:v>-0.000314129551801505</c:v>
                </c:pt>
                <c:pt idx="27">
                  <c:v>-0.000330576027490198</c:v>
                </c:pt>
                <c:pt idx="28">
                  <c:v>-0.000349698167440789</c:v>
                </c:pt>
                <c:pt idx="29">
                  <c:v>-0.000371610313043569</c:v>
                </c:pt>
                <c:pt idx="30">
                  <c:v>-0.000396437186567995</c:v>
                </c:pt>
                <c:pt idx="31">
                  <c:v>-0.0004243102128176</c:v>
                </c:pt>
                <c:pt idx="32">
                  <c:v>-0.000455369102599351</c:v>
                </c:pt>
                <c:pt idx="33">
                  <c:v>-0.000489759088547034</c:v>
                </c:pt>
                <c:pt idx="34">
                  <c:v>-0.000527623936024259</c:v>
                </c:pt>
                <c:pt idx="35">
                  <c:v>-0.000569107321302419</c:v>
                </c:pt>
                <c:pt idx="36">
                  <c:v>-0.000614339671274215</c:v>
                </c:pt>
                <c:pt idx="37">
                  <c:v>-0.000663433511909589</c:v>
                </c:pt>
                <c:pt idx="38">
                  <c:v>-0.00071647228812649</c:v>
                </c:pt>
                <c:pt idx="39">
                  <c:v>-0.000773500469235894</c:v>
                </c:pt>
                <c:pt idx="40">
                  <c:v>-0.000834511756543514</c:v>
                </c:pt>
                <c:pt idx="41">
                  <c:v>-0.000899434789994727</c:v>
                </c:pt>
                <c:pt idx="42">
                  <c:v>-0.000968123388557781</c:v>
                </c:pt>
                <c:pt idx="43">
                  <c:v>-0.00104034149194667</c:v>
                </c:pt>
                <c:pt idx="44">
                  <c:v>-0.00111575737551089</c:v>
                </c:pt>
                <c:pt idx="45">
                  <c:v>-0.00119393406895742</c:v>
                </c:pt>
                <c:pt idx="46">
                  <c:v>-0.00127431593690319</c:v>
                </c:pt>
                <c:pt idx="47">
                  <c:v>-0.0013562346993641</c:v>
                </c:pt>
                <c:pt idx="48">
                  <c:v>-0.00143891628570658</c:v>
                </c:pt>
                <c:pt idx="49">
                  <c:v>-0.00152147392457597</c:v>
                </c:pt>
                <c:pt idx="50">
                  <c:v>-0.0016029226411507</c:v>
                </c:pt>
                <c:pt idx="51">
                  <c:v>-0.00168219829662874</c:v>
                </c:pt>
                <c:pt idx="52">
                  <c:v>-0.00175817541603037</c:v>
                </c:pt>
                <c:pt idx="53">
                  <c:v>-0.00182968886940455</c:v>
                </c:pt>
                <c:pt idx="54">
                  <c:v>-0.00189553954676812</c:v>
                </c:pt>
                <c:pt idx="55">
                  <c:v>-0.00195454208599129</c:v>
                </c:pt>
                <c:pt idx="56">
                  <c:v>-0.00200554031607109</c:v>
                </c:pt>
                <c:pt idx="57">
                  <c:v>-0.00204742646511954</c:v>
                </c:pt>
                <c:pt idx="58">
                  <c:v>-0.00207915984313229</c:v>
                </c:pt>
                <c:pt idx="59">
                  <c:v>-0.0020997961548715</c:v>
                </c:pt>
                <c:pt idx="60">
                  <c:v>-0.00210848743683921</c:v>
                </c:pt>
                <c:pt idx="61">
                  <c:v>-0.00210449225391023</c:v>
                </c:pt>
                <c:pt idx="62">
                  <c:v>-0.00208721741939401</c:v>
                </c:pt>
                <c:pt idx="63">
                  <c:v>-0.00205615330243207</c:v>
                </c:pt>
                <c:pt idx="64">
                  <c:v>-0.0020109205000958</c:v>
                </c:pt>
                <c:pt idx="65">
                  <c:v>-0.00195129669451527</c:v>
                </c:pt>
                <c:pt idx="66">
                  <c:v>-0.00187711823856609</c:v>
                </c:pt>
                <c:pt idx="67">
                  <c:v>-0.00178831367714703</c:v>
                </c:pt>
                <c:pt idx="68">
                  <c:v>-0.00168492537056215</c:v>
                </c:pt>
                <c:pt idx="69">
                  <c:v>-0.00156708146884775</c:v>
                </c:pt>
                <c:pt idx="70">
                  <c:v>-0.00143495669773737</c:v>
                </c:pt>
                <c:pt idx="71">
                  <c:v>-0.00128874357026642</c:v>
                </c:pt>
                <c:pt idx="72">
                  <c:v>-0.00112872953001936</c:v>
                </c:pt>
                <c:pt idx="73">
                  <c:v>-0.000955260211592022</c:v>
                </c:pt>
                <c:pt idx="74">
                  <c:v>-0.000768688009856913</c:v>
                </c:pt>
                <c:pt idx="75">
                  <c:v>-0.000569402324492729</c:v>
                </c:pt>
                <c:pt idx="76">
                  <c:v>-0.000357899368284149</c:v>
                </c:pt>
                <c:pt idx="77">
                  <c:v>-0.000134805660153806</c:v>
                </c:pt>
                <c:pt idx="78">
                  <c:v>9.91730065673277E-5</c:v>
                </c:pt>
                <c:pt idx="79">
                  <c:v>0.000343148751291472</c:v>
                </c:pt>
                <c:pt idx="80">
                  <c:v>0.00059594852180524</c:v>
                </c:pt>
                <c:pt idx="81">
                  <c:v>0.00085605478026167</c:v>
                </c:pt>
                <c:pt idx="82">
                  <c:v>0.00112155042233121</c:v>
                </c:pt>
                <c:pt idx="83">
                  <c:v>0.00139001848063985</c:v>
                </c:pt>
                <c:pt idx="84">
                  <c:v>0.00165837617719996</c:v>
                </c:pt>
                <c:pt idx="85">
                  <c:v>0.00192277378812712</c:v>
                </c:pt>
                <c:pt idx="86">
                  <c:v>0.00217857863329</c:v>
                </c:pt>
                <c:pt idx="87">
                  <c:v>0.00242029643868513</c:v>
                </c:pt>
                <c:pt idx="88">
                  <c:v>0.00264150537235371</c:v>
                </c:pt>
                <c:pt idx="89">
                  <c:v>0.00283498841117166</c:v>
                </c:pt>
                <c:pt idx="90">
                  <c:v>0.00299294870352768</c:v>
                </c:pt>
                <c:pt idx="91">
                  <c:v>0.00310734673032123</c:v>
                </c:pt>
                <c:pt idx="92">
                  <c:v>0.00317037457809893</c:v>
                </c:pt>
                <c:pt idx="93">
                  <c:v>0.00317518682199269</c:v>
                </c:pt>
                <c:pt idx="94">
                  <c:v>0.00311687355144307</c:v>
                </c:pt>
                <c:pt idx="95">
                  <c:v>0.00299360225341983</c:v>
                </c:pt>
                <c:pt idx="96">
                  <c:v>0.00280783942578875</c:v>
                </c:pt>
                <c:pt idx="97">
                  <c:v>0.00256746966222503</c:v>
                </c:pt>
                <c:pt idx="98">
                  <c:v>0.00228631599987784</c:v>
                </c:pt>
                <c:pt idx="99">
                  <c:v>0.00198337350129249</c:v>
                </c:pt>
                <c:pt idx="100">
                  <c:v>0.00168038007912289</c:v>
                </c:pt>
                <c:pt idx="101">
                  <c:v>0.0013981585389047</c:v>
                </c:pt>
                <c:pt idx="102">
                  <c:v>0.00115355364870457</c:v>
                </c:pt>
                <c:pt idx="103">
                  <c:v>0.000959587625450101</c:v>
                </c:pt>
                <c:pt idx="104">
                  <c:v>0.000830203244169471</c:v>
                </c:pt>
                <c:pt idx="105">
                  <c:v>0.000782479968011633</c:v>
                </c:pt>
                <c:pt idx="106">
                  <c:v>0.000776552913508908</c:v>
                </c:pt>
                <c:pt idx="107">
                  <c:v>0.000496800478324948</c:v>
                </c:pt>
                <c:pt idx="108">
                  <c:v>0.0</c:v>
                </c:pt>
                <c:pt idx="109">
                  <c:v>0.0</c:v>
                </c:pt>
                <c:pt idx="110">
                  <c:v>0.0</c:v>
                </c:pt>
                <c:pt idx="111">
                  <c:v>0.0</c:v>
                </c:pt>
                <c:pt idx="112">
                  <c:v>0.0</c:v>
                </c:pt>
                <c:pt idx="113">
                  <c:v>0.0</c:v>
                </c:pt>
                <c:pt idx="114">
                  <c:v>0.0</c:v>
                </c:pt>
                <c:pt idx="115">
                  <c:v>0.0</c:v>
                </c:pt>
                <c:pt idx="116">
                  <c:v>0.0</c:v>
                </c:pt>
                <c:pt idx="117">
                  <c:v>0.0</c:v>
                </c:pt>
                <c:pt idx="118">
                  <c:v>0.0</c:v>
                </c:pt>
                <c:pt idx="119">
                  <c:v>0.0</c:v>
                </c:pt>
                <c:pt idx="120">
                  <c:v>0.0</c:v>
                </c:pt>
                <c:pt idx="121">
                  <c:v>0.0</c:v>
                </c:pt>
                <c:pt idx="122">
                  <c:v>0.0</c:v>
                </c:pt>
                <c:pt idx="123">
                  <c:v>0.0</c:v>
                </c:pt>
                <c:pt idx="124">
                  <c:v>0.0</c:v>
                </c:pt>
                <c:pt idx="125">
                  <c:v>0.0</c:v>
                </c:pt>
                <c:pt idx="126">
                  <c:v>0.0</c:v>
                </c:pt>
              </c:numCache>
            </c:numRef>
          </c:yVal>
        </c:ser>
        <c:ser>
          <c:idx val="2"/>
          <c:order val="2"/>
          <c:tx>
            <c:strRef>
              <c:f>Sheet2!$DS$19</c:f>
              <c:strCache>
                <c:ptCount val="1"/>
                <c:pt idx="0">
                  <c:v>FiE</c:v>
                </c:pt>
              </c:strCache>
            </c:strRef>
          </c:tx>
          <c:spPr>
            <a:ln w="19050" cap="rnd">
              <a:solidFill>
                <a:schemeClr val="tx1"/>
              </a:solidFill>
              <a:prstDash val="sysDash"/>
              <a:round/>
            </a:ln>
            <a:effectLst/>
          </c:spPr>
          <c:marker>
            <c:symbol val="none"/>
          </c:marker>
          <c:xVal>
            <c:numRef>
              <c:f>Sheet2!$DP$21:$DP$147</c:f>
              <c:numCache>
                <c:formatCode>0.000_ </c:formatCode>
                <c:ptCount val="127"/>
                <c:pt idx="0">
                  <c:v>0.132661919799189</c:v>
                </c:pt>
                <c:pt idx="1">
                  <c:v>0.135350817239335</c:v>
                </c:pt>
                <c:pt idx="2">
                  <c:v>0.138066692320439</c:v>
                </c:pt>
                <c:pt idx="3">
                  <c:v>0.140809545042501</c:v>
                </c:pt>
                <c:pt idx="4">
                  <c:v>0.143579375405521</c:v>
                </c:pt>
                <c:pt idx="5">
                  <c:v>0.146376183409498</c:v>
                </c:pt>
                <c:pt idx="6">
                  <c:v>0.149199969054432</c:v>
                </c:pt>
                <c:pt idx="7">
                  <c:v>0.152050732340325</c:v>
                </c:pt>
                <c:pt idx="8">
                  <c:v>0.154928473267175</c:v>
                </c:pt>
                <c:pt idx="9">
                  <c:v>0.157833191834983</c:v>
                </c:pt>
                <c:pt idx="10">
                  <c:v>0.160764888043748</c:v>
                </c:pt>
                <c:pt idx="11">
                  <c:v>0.163723561893471</c:v>
                </c:pt>
                <c:pt idx="12">
                  <c:v>0.166709213384152</c:v>
                </c:pt>
                <c:pt idx="13">
                  <c:v>0.16972184251579</c:v>
                </c:pt>
                <c:pt idx="14">
                  <c:v>0.172761449288386</c:v>
                </c:pt>
                <c:pt idx="15">
                  <c:v>0.17582803370194</c:v>
                </c:pt>
                <c:pt idx="16">
                  <c:v>0.178921595756451</c:v>
                </c:pt>
                <c:pt idx="17">
                  <c:v>0.18204213545192</c:v>
                </c:pt>
                <c:pt idx="18">
                  <c:v>0.185189652788347</c:v>
                </c:pt>
                <c:pt idx="19">
                  <c:v>0.188364147765731</c:v>
                </c:pt>
                <c:pt idx="20">
                  <c:v>0.191565620384073</c:v>
                </c:pt>
                <c:pt idx="21">
                  <c:v>0.194794070643372</c:v>
                </c:pt>
                <c:pt idx="22">
                  <c:v>0.19804949854363</c:v>
                </c:pt>
                <c:pt idx="23">
                  <c:v>0.201331904084845</c:v>
                </c:pt>
                <c:pt idx="24">
                  <c:v>0.204641287267017</c:v>
                </c:pt>
                <c:pt idx="25">
                  <c:v>0.207977648090147</c:v>
                </c:pt>
                <c:pt idx="26">
                  <c:v>0.211340986554235</c:v>
                </c:pt>
                <c:pt idx="27">
                  <c:v>0.214731302659281</c:v>
                </c:pt>
                <c:pt idx="28">
                  <c:v>0.218148596405284</c:v>
                </c:pt>
                <c:pt idx="29">
                  <c:v>0.221592867792245</c:v>
                </c:pt>
                <c:pt idx="30">
                  <c:v>0.225064116820163</c:v>
                </c:pt>
                <c:pt idx="31">
                  <c:v>0.22856234348904</c:v>
                </c:pt>
                <c:pt idx="32">
                  <c:v>0.232087547798873</c:v>
                </c:pt>
                <c:pt idx="33">
                  <c:v>0.235639729749665</c:v>
                </c:pt>
                <c:pt idx="34">
                  <c:v>0.239218889341414</c:v>
                </c:pt>
                <c:pt idx="35">
                  <c:v>0.242825026574121</c:v>
                </c:pt>
                <c:pt idx="36">
                  <c:v>0.246458141447785</c:v>
                </c:pt>
                <c:pt idx="37">
                  <c:v>0.250118233962407</c:v>
                </c:pt>
                <c:pt idx="38">
                  <c:v>0.253805304117987</c:v>
                </c:pt>
                <c:pt idx="39">
                  <c:v>0.257519351914524</c:v>
                </c:pt>
                <c:pt idx="40">
                  <c:v>0.26126037735202</c:v>
                </c:pt>
                <c:pt idx="41">
                  <c:v>0.265028380430472</c:v>
                </c:pt>
                <c:pt idx="42">
                  <c:v>0.268823361149883</c:v>
                </c:pt>
                <c:pt idx="43">
                  <c:v>0.272645319510251</c:v>
                </c:pt>
                <c:pt idx="44">
                  <c:v>0.276494255511576</c:v>
                </c:pt>
                <c:pt idx="45">
                  <c:v>0.28037016915386</c:v>
                </c:pt>
                <c:pt idx="46">
                  <c:v>0.284273060437101</c:v>
                </c:pt>
                <c:pt idx="47">
                  <c:v>0.288202929361299</c:v>
                </c:pt>
                <c:pt idx="48">
                  <c:v>0.292159775926456</c:v>
                </c:pt>
                <c:pt idx="49">
                  <c:v>0.29614360013257</c:v>
                </c:pt>
                <c:pt idx="50">
                  <c:v>0.300154401979641</c:v>
                </c:pt>
                <c:pt idx="51">
                  <c:v>0.304192181467671</c:v>
                </c:pt>
                <c:pt idx="52">
                  <c:v>0.308256938596658</c:v>
                </c:pt>
                <c:pt idx="53">
                  <c:v>0.312348673366602</c:v>
                </c:pt>
                <c:pt idx="54">
                  <c:v>0.316467385777505</c:v>
                </c:pt>
                <c:pt idx="55">
                  <c:v>0.320613075829364</c:v>
                </c:pt>
                <c:pt idx="56">
                  <c:v>0.324785743522182</c:v>
                </c:pt>
                <c:pt idx="57">
                  <c:v>0.328985388855957</c:v>
                </c:pt>
                <c:pt idx="58">
                  <c:v>0.33321201183069</c:v>
                </c:pt>
                <c:pt idx="59">
                  <c:v>0.337465612446381</c:v>
                </c:pt>
                <c:pt idx="60">
                  <c:v>0.341746190703029</c:v>
                </c:pt>
                <c:pt idx="61">
                  <c:v>0.346053746600635</c:v>
                </c:pt>
                <c:pt idx="62">
                  <c:v>0.350388280139198</c:v>
                </c:pt>
                <c:pt idx="63">
                  <c:v>0.354749791318719</c:v>
                </c:pt>
                <c:pt idx="64">
                  <c:v>0.359138280139198</c:v>
                </c:pt>
                <c:pt idx="65">
                  <c:v>0.363553746600635</c:v>
                </c:pt>
                <c:pt idx="66">
                  <c:v>0.367996190703029</c:v>
                </c:pt>
                <c:pt idx="67">
                  <c:v>0.372465612446381</c:v>
                </c:pt>
                <c:pt idx="68">
                  <c:v>0.37696201183069</c:v>
                </c:pt>
                <c:pt idx="69">
                  <c:v>0.381485388855957</c:v>
                </c:pt>
                <c:pt idx="70">
                  <c:v>0.386035743522182</c:v>
                </c:pt>
                <c:pt idx="71">
                  <c:v>0.390613075829364</c:v>
                </c:pt>
                <c:pt idx="72">
                  <c:v>0.395217385777504</c:v>
                </c:pt>
                <c:pt idx="73">
                  <c:v>0.399848673366602</c:v>
                </c:pt>
                <c:pt idx="74">
                  <c:v>0.404506938596658</c:v>
                </c:pt>
                <c:pt idx="75">
                  <c:v>0.409192181467671</c:v>
                </c:pt>
                <c:pt idx="76">
                  <c:v>0.413904401979641</c:v>
                </c:pt>
                <c:pt idx="77">
                  <c:v>0.41864360013257</c:v>
                </c:pt>
                <c:pt idx="78">
                  <c:v>0.423409775926456</c:v>
                </c:pt>
                <c:pt idx="79">
                  <c:v>0.428202929361299</c:v>
                </c:pt>
                <c:pt idx="80">
                  <c:v>0.433023060437101</c:v>
                </c:pt>
                <c:pt idx="81">
                  <c:v>0.43787016915386</c:v>
                </c:pt>
                <c:pt idx="82">
                  <c:v>0.442744255511576</c:v>
                </c:pt>
                <c:pt idx="83">
                  <c:v>0.447645319510251</c:v>
                </c:pt>
                <c:pt idx="84">
                  <c:v>0.452573361149883</c:v>
                </c:pt>
                <c:pt idx="85">
                  <c:v>0.457528380430472</c:v>
                </c:pt>
                <c:pt idx="86">
                  <c:v>0.46251037735202</c:v>
                </c:pt>
                <c:pt idx="87">
                  <c:v>0.467519351914524</c:v>
                </c:pt>
                <c:pt idx="88">
                  <c:v>0.472555304117987</c:v>
                </c:pt>
                <c:pt idx="89">
                  <c:v>0.477618233962407</c:v>
                </c:pt>
                <c:pt idx="90">
                  <c:v>0.482708141447785</c:v>
                </c:pt>
                <c:pt idx="91">
                  <c:v>0.487825026574121</c:v>
                </c:pt>
                <c:pt idx="92">
                  <c:v>0.492968889341414</c:v>
                </c:pt>
                <c:pt idx="93">
                  <c:v>0.498139729749665</c:v>
                </c:pt>
                <c:pt idx="94">
                  <c:v>0.503337547798873</c:v>
                </c:pt>
                <c:pt idx="95">
                  <c:v>0.508562343489039</c:v>
                </c:pt>
                <c:pt idx="96">
                  <c:v>0.513814116820163</c:v>
                </c:pt>
                <c:pt idx="97">
                  <c:v>0.519092867792245</c:v>
                </c:pt>
                <c:pt idx="98">
                  <c:v>0.524398596405284</c:v>
                </c:pt>
                <c:pt idx="99">
                  <c:v>0.529731302659281</c:v>
                </c:pt>
                <c:pt idx="100">
                  <c:v>0.535090986554235</c:v>
                </c:pt>
                <c:pt idx="101">
                  <c:v>0.540477648090147</c:v>
                </c:pt>
                <c:pt idx="102">
                  <c:v>0.545891287267017</c:v>
                </c:pt>
                <c:pt idx="103">
                  <c:v>0.551331904084845</c:v>
                </c:pt>
                <c:pt idx="104">
                  <c:v>0.55679949854363</c:v>
                </c:pt>
                <c:pt idx="105">
                  <c:v>0.562294070643373</c:v>
                </c:pt>
                <c:pt idx="106">
                  <c:v>0.567815620384073</c:v>
                </c:pt>
                <c:pt idx="107">
                  <c:v>0.573364147765731</c:v>
                </c:pt>
                <c:pt idx="108">
                  <c:v>0.578939652788347</c:v>
                </c:pt>
                <c:pt idx="109">
                  <c:v>0.58454213545192</c:v>
                </c:pt>
                <c:pt idx="110">
                  <c:v>0.590171595756451</c:v>
                </c:pt>
                <c:pt idx="111">
                  <c:v>0.59582803370194</c:v>
                </c:pt>
                <c:pt idx="112">
                  <c:v>0.601511449288386</c:v>
                </c:pt>
                <c:pt idx="113">
                  <c:v>0.60722184251579</c:v>
                </c:pt>
                <c:pt idx="114">
                  <c:v>0.612959213384152</c:v>
                </c:pt>
                <c:pt idx="115">
                  <c:v>0.618723561893471</c:v>
                </c:pt>
                <c:pt idx="116">
                  <c:v>0.624514888043748</c:v>
                </c:pt>
                <c:pt idx="117">
                  <c:v>0.630333191834982</c:v>
                </c:pt>
                <c:pt idx="118">
                  <c:v>0.636178473267175</c:v>
                </c:pt>
                <c:pt idx="119">
                  <c:v>0.642050732340325</c:v>
                </c:pt>
                <c:pt idx="120">
                  <c:v>0.647949969054432</c:v>
                </c:pt>
                <c:pt idx="121">
                  <c:v>0.653876183409498</c:v>
                </c:pt>
                <c:pt idx="122">
                  <c:v>0.659829375405521</c:v>
                </c:pt>
                <c:pt idx="123">
                  <c:v>0.665809545042501</c:v>
                </c:pt>
                <c:pt idx="124">
                  <c:v>0.671816692320439</c:v>
                </c:pt>
                <c:pt idx="125">
                  <c:v>0.677850817239336</c:v>
                </c:pt>
                <c:pt idx="126">
                  <c:v>0.683911919799189</c:v>
                </c:pt>
              </c:numCache>
            </c:numRef>
          </c:xVal>
          <c:yVal>
            <c:numRef>
              <c:f>Sheet2!$DS$21:$DS$147</c:f>
              <c:numCache>
                <c:formatCode>0.00E+00</c:formatCode>
                <c:ptCount val="127"/>
                <c:pt idx="0">
                  <c:v>1.75154668030756E-5</c:v>
                </c:pt>
                <c:pt idx="1">
                  <c:v>3.81415086758613E-5</c:v>
                </c:pt>
                <c:pt idx="2">
                  <c:v>6.02172121623742E-5</c:v>
                </c:pt>
                <c:pt idx="3">
                  <c:v>8.41605512093242E-5</c:v>
                </c:pt>
                <c:pt idx="4">
                  <c:v>0.000109909971916857</c:v>
                </c:pt>
                <c:pt idx="5">
                  <c:v>0.000136906493460173</c:v>
                </c:pt>
                <c:pt idx="6">
                  <c:v>0.00016415643917383</c:v>
                </c:pt>
                <c:pt idx="7">
                  <c:v>0.000190404645847358</c:v>
                </c:pt>
                <c:pt idx="8">
                  <c:v>0.000214368043780499</c:v>
                </c:pt>
                <c:pt idx="9">
                  <c:v>0.000235000021610824</c:v>
                </c:pt>
                <c:pt idx="10">
                  <c:v>0.000251683767715468</c:v>
                </c:pt>
                <c:pt idx="11">
                  <c:v>0.000264295828532484</c:v>
                </c:pt>
                <c:pt idx="12">
                  <c:v>0.000273150137896316</c:v>
                </c:pt>
                <c:pt idx="13">
                  <c:v>0.000278883874137187</c:v>
                </c:pt>
                <c:pt idx="14">
                  <c:v>0.000282327464578731</c:v>
                </c:pt>
                <c:pt idx="15">
                  <c:v>0.000284354520971516</c:v>
                </c:pt>
                <c:pt idx="16">
                  <c:v>0.000285794442713013</c:v>
                </c:pt>
                <c:pt idx="17">
                  <c:v>0.000287375829268423</c:v>
                </c:pt>
                <c:pt idx="18">
                  <c:v>0.000289707186518091</c:v>
                </c:pt>
                <c:pt idx="19">
                  <c:v>0.000293268792663555</c:v>
                </c:pt>
                <c:pt idx="20">
                  <c:v>0.00029842656247855</c:v>
                </c:pt>
                <c:pt idx="21">
                  <c:v>0.000305459854551277</c:v>
                </c:pt>
                <c:pt idx="22">
                  <c:v>0.000314562129469144</c:v>
                </c:pt>
                <c:pt idx="23">
                  <c:v>0.000325872960400783</c:v>
                </c:pt>
                <c:pt idx="24">
                  <c:v>0.000339494843031602</c:v>
                </c:pt>
                <c:pt idx="25">
                  <c:v>0.000355512141134354</c:v>
                </c:pt>
                <c:pt idx="26">
                  <c:v>0.00037397394836601</c:v>
                </c:pt>
                <c:pt idx="27">
                  <c:v>0.000394927136398399</c:v>
                </c:pt>
                <c:pt idx="28">
                  <c:v>0.000418423081373768</c:v>
                </c:pt>
                <c:pt idx="29">
                  <c:v>0.000444506739128185</c:v>
                </c:pt>
                <c:pt idx="30">
                  <c:v>0.000473236595876252</c:v>
                </c:pt>
                <c:pt idx="31">
                  <c:v>0.000504662909716773</c:v>
                </c:pt>
                <c:pt idx="32">
                  <c:v>0.00053884612951304</c:v>
                </c:pt>
                <c:pt idx="33">
                  <c:v>0.000575860622310805</c:v>
                </c:pt>
                <c:pt idx="34">
                  <c:v>0.00061576905711254</c:v>
                </c:pt>
                <c:pt idx="35">
                  <c:v>0.000658641745545718</c:v>
                </c:pt>
                <c:pt idx="36">
                  <c:v>0.000704538006032276</c:v>
                </c:pt>
                <c:pt idx="37">
                  <c:v>0.00075350939278129</c:v>
                </c:pt>
                <c:pt idx="38">
                  <c:v>0.000805588591669224</c:v>
                </c:pt>
                <c:pt idx="39">
                  <c:v>0.000860776934900969</c:v>
                </c:pt>
                <c:pt idx="40">
                  <c:v>0.000919047141598037</c:v>
                </c:pt>
                <c:pt idx="41">
                  <c:v>0.000980309095475145</c:v>
                </c:pt>
                <c:pt idx="42">
                  <c:v>0.00104442277256388</c:v>
                </c:pt>
                <c:pt idx="43">
                  <c:v>0.00111118517108366</c:v>
                </c:pt>
                <c:pt idx="44">
                  <c:v>0.00118029669440797</c:v>
                </c:pt>
                <c:pt idx="45">
                  <c:v>0.00125135922261852</c:v>
                </c:pt>
                <c:pt idx="46">
                  <c:v>0.00132389530616391</c:v>
                </c:pt>
                <c:pt idx="47">
                  <c:v>0.00139733167507628</c:v>
                </c:pt>
                <c:pt idx="48">
                  <c:v>0.00147096577252956</c:v>
                </c:pt>
                <c:pt idx="49">
                  <c:v>0.00154398737307223</c:v>
                </c:pt>
                <c:pt idx="50">
                  <c:v>0.00161554165940488</c:v>
                </c:pt>
                <c:pt idx="51">
                  <c:v>0.00168465214800514</c:v>
                </c:pt>
                <c:pt idx="52">
                  <c:v>0.00175029201090521</c:v>
                </c:pt>
                <c:pt idx="53">
                  <c:v>0.00181139310403032</c:v>
                </c:pt>
                <c:pt idx="54">
                  <c:v>0.00186684961498554</c:v>
                </c:pt>
                <c:pt idx="55">
                  <c:v>0.00191557835941463</c:v>
                </c:pt>
                <c:pt idx="56">
                  <c:v>0.00195652079685756</c:v>
                </c:pt>
                <c:pt idx="57">
                  <c:v>0.00198865780971673</c:v>
                </c:pt>
                <c:pt idx="58">
                  <c:v>0.00201105286563764</c:v>
                </c:pt>
                <c:pt idx="59">
                  <c:v>0.0020228682420032</c:v>
                </c:pt>
                <c:pt idx="60">
                  <c:v>0.00202336613379347</c:v>
                </c:pt>
                <c:pt idx="61">
                  <c:v>0.00201192793759804</c:v>
                </c:pt>
                <c:pt idx="62">
                  <c:v>0.00198808586128967</c:v>
                </c:pt>
                <c:pt idx="63">
                  <c:v>0.00195147436562745</c:v>
                </c:pt>
                <c:pt idx="64">
                  <c:v>0.00190185232642312</c:v>
                </c:pt>
                <c:pt idx="65">
                  <c:v>0.00183912587034226</c:v>
                </c:pt>
                <c:pt idx="66">
                  <c:v>0.00176328535488694</c:v>
                </c:pt>
                <c:pt idx="67">
                  <c:v>0.00167441848751085</c:v>
                </c:pt>
                <c:pt idx="68">
                  <c:v>0.00157267092941469</c:v>
                </c:pt>
                <c:pt idx="69">
                  <c:v>0.00145830287255138</c:v>
                </c:pt>
                <c:pt idx="70">
                  <c:v>0.00133158222221868</c:v>
                </c:pt>
                <c:pt idx="71">
                  <c:v>0.0011927726570369</c:v>
                </c:pt>
                <c:pt idx="72">
                  <c:v>0.00104218960081138</c:v>
                </c:pt>
                <c:pt idx="73">
                  <c:v>0.00088016720257415</c:v>
                </c:pt>
                <c:pt idx="74">
                  <c:v>0.000707013818248171</c:v>
                </c:pt>
                <c:pt idx="75">
                  <c:v>0.000523006032947488</c:v>
                </c:pt>
                <c:pt idx="76">
                  <c:v>0.000328493103617951</c:v>
                </c:pt>
                <c:pt idx="77">
                  <c:v>0.000123861857949216</c:v>
                </c:pt>
                <c:pt idx="78">
                  <c:v>-9.04725298866691E-5</c:v>
                </c:pt>
                <c:pt idx="79">
                  <c:v>-0.000313986359221274</c:v>
                </c:pt>
                <c:pt idx="80">
                  <c:v>-0.000545925016679541</c:v>
                </c:pt>
                <c:pt idx="81">
                  <c:v>-0.000785265872244509</c:v>
                </c:pt>
                <c:pt idx="82">
                  <c:v>-0.00103066898269907</c:v>
                </c:pt>
                <c:pt idx="83">
                  <c:v>-0.00128034087858159</c:v>
                </c:pt>
                <c:pt idx="84">
                  <c:v>-0.00153184557692967</c:v>
                </c:pt>
                <c:pt idx="85">
                  <c:v>-0.00178202812810252</c:v>
                </c:pt>
                <c:pt idx="86">
                  <c:v>-0.00202696693436815</c:v>
                </c:pt>
                <c:pt idx="87">
                  <c:v>-0.00226181813134085</c:v>
                </c:pt>
                <c:pt idx="88">
                  <c:v>-0.00248079816838071</c:v>
                </c:pt>
                <c:pt idx="89">
                  <c:v>-0.00267723626521146</c:v>
                </c:pt>
                <c:pt idx="90">
                  <c:v>-0.00284380205955352</c:v>
                </c:pt>
                <c:pt idx="91">
                  <c:v>-0.00297282556883702</c:v>
                </c:pt>
                <c:pt idx="92">
                  <c:v>-0.00305672393704925</c:v>
                </c:pt>
                <c:pt idx="93">
                  <c:v>-0.00308873486684861</c:v>
                </c:pt>
                <c:pt idx="94">
                  <c:v>-0.00306386388510591</c:v>
                </c:pt>
                <c:pt idx="95">
                  <c:v>-0.00297981102477689</c:v>
                </c:pt>
                <c:pt idx="96">
                  <c:v>-0.00283796987440329</c:v>
                </c:pt>
                <c:pt idx="97">
                  <c:v>-0.00264419692293045</c:v>
                </c:pt>
                <c:pt idx="98">
                  <c:v>-0.00240893882867631</c:v>
                </c:pt>
                <c:pt idx="99">
                  <c:v>-0.00214638046755547</c:v>
                </c:pt>
                <c:pt idx="100">
                  <c:v>-0.00187247673907512</c:v>
                </c:pt>
                <c:pt idx="101">
                  <c:v>-0.0016026414647646</c:v>
                </c:pt>
                <c:pt idx="102">
                  <c:v>-0.00135063040355735</c:v>
                </c:pt>
                <c:pt idx="103">
                  <c:v>-0.00113061769515526</c:v>
                </c:pt>
                <c:pt idx="104">
                  <c:v>-0.000963242976011658</c:v>
                </c:pt>
                <c:pt idx="105">
                  <c:v>-0.000878931012719488</c:v>
                </c:pt>
                <c:pt idx="106">
                  <c:v>-0.000840186058208176</c:v>
                </c:pt>
                <c:pt idx="107">
                  <c:v>-0.00044065048468941</c:v>
                </c:pt>
                <c:pt idx="108">
                  <c:v>0.0</c:v>
                </c:pt>
                <c:pt idx="109">
                  <c:v>0.0</c:v>
                </c:pt>
                <c:pt idx="110">
                  <c:v>0.0</c:v>
                </c:pt>
                <c:pt idx="111">
                  <c:v>0.0</c:v>
                </c:pt>
                <c:pt idx="112">
                  <c:v>0.0</c:v>
                </c:pt>
                <c:pt idx="113">
                  <c:v>0.0</c:v>
                </c:pt>
                <c:pt idx="114">
                  <c:v>0.0</c:v>
                </c:pt>
                <c:pt idx="115">
                  <c:v>0.0</c:v>
                </c:pt>
                <c:pt idx="116">
                  <c:v>0.0</c:v>
                </c:pt>
                <c:pt idx="117">
                  <c:v>0.0</c:v>
                </c:pt>
                <c:pt idx="118">
                  <c:v>0.0</c:v>
                </c:pt>
                <c:pt idx="119">
                  <c:v>0.0</c:v>
                </c:pt>
                <c:pt idx="120">
                  <c:v>0.0</c:v>
                </c:pt>
                <c:pt idx="121">
                  <c:v>0.0</c:v>
                </c:pt>
                <c:pt idx="122">
                  <c:v>0.0</c:v>
                </c:pt>
                <c:pt idx="123">
                  <c:v>0.0</c:v>
                </c:pt>
                <c:pt idx="124">
                  <c:v>0.0</c:v>
                </c:pt>
                <c:pt idx="125">
                  <c:v>0.0</c:v>
                </c:pt>
                <c:pt idx="126">
                  <c:v>0.0</c:v>
                </c:pt>
              </c:numCache>
            </c:numRef>
          </c:yVal>
        </c:ser>
        <c:ser>
          <c:idx val="3"/>
          <c:order val="3"/>
          <c:tx>
            <c:strRef>
              <c:f>Sheet2!$DT$19</c:f>
              <c:strCache>
                <c:ptCount val="1"/>
                <c:pt idx="0">
                  <c:v>FiLorentz</c:v>
                </c:pt>
              </c:strCache>
            </c:strRef>
          </c:tx>
          <c:spPr>
            <a:ln w="19050" cap="rnd">
              <a:solidFill>
                <a:schemeClr val="tx1"/>
              </a:solidFill>
              <a:prstDash val="lgDash"/>
              <a:round/>
            </a:ln>
            <a:effectLst/>
          </c:spPr>
          <c:marker>
            <c:symbol val="none"/>
          </c:marker>
          <c:xVal>
            <c:numRef>
              <c:f>Sheet2!$DP$21:$DP$147</c:f>
              <c:numCache>
                <c:formatCode>0.000_ </c:formatCode>
                <c:ptCount val="127"/>
                <c:pt idx="0">
                  <c:v>0.132661919799189</c:v>
                </c:pt>
                <c:pt idx="1">
                  <c:v>0.135350817239335</c:v>
                </c:pt>
                <c:pt idx="2">
                  <c:v>0.138066692320439</c:v>
                </c:pt>
                <c:pt idx="3">
                  <c:v>0.140809545042501</c:v>
                </c:pt>
                <c:pt idx="4">
                  <c:v>0.143579375405521</c:v>
                </c:pt>
                <c:pt idx="5">
                  <c:v>0.146376183409498</c:v>
                </c:pt>
                <c:pt idx="6">
                  <c:v>0.149199969054432</c:v>
                </c:pt>
                <c:pt idx="7">
                  <c:v>0.152050732340325</c:v>
                </c:pt>
                <c:pt idx="8">
                  <c:v>0.154928473267175</c:v>
                </c:pt>
                <c:pt idx="9">
                  <c:v>0.157833191834983</c:v>
                </c:pt>
                <c:pt idx="10">
                  <c:v>0.160764888043748</c:v>
                </c:pt>
                <c:pt idx="11">
                  <c:v>0.163723561893471</c:v>
                </c:pt>
                <c:pt idx="12">
                  <c:v>0.166709213384152</c:v>
                </c:pt>
                <c:pt idx="13">
                  <c:v>0.16972184251579</c:v>
                </c:pt>
                <c:pt idx="14">
                  <c:v>0.172761449288386</c:v>
                </c:pt>
                <c:pt idx="15">
                  <c:v>0.17582803370194</c:v>
                </c:pt>
                <c:pt idx="16">
                  <c:v>0.178921595756451</c:v>
                </c:pt>
                <c:pt idx="17">
                  <c:v>0.18204213545192</c:v>
                </c:pt>
                <c:pt idx="18">
                  <c:v>0.185189652788347</c:v>
                </c:pt>
                <c:pt idx="19">
                  <c:v>0.188364147765731</c:v>
                </c:pt>
                <c:pt idx="20">
                  <c:v>0.191565620384073</c:v>
                </c:pt>
                <c:pt idx="21">
                  <c:v>0.194794070643372</c:v>
                </c:pt>
                <c:pt idx="22">
                  <c:v>0.19804949854363</c:v>
                </c:pt>
                <c:pt idx="23">
                  <c:v>0.201331904084845</c:v>
                </c:pt>
                <c:pt idx="24">
                  <c:v>0.204641287267017</c:v>
                </c:pt>
                <c:pt idx="25">
                  <c:v>0.207977648090147</c:v>
                </c:pt>
                <c:pt idx="26">
                  <c:v>0.211340986554235</c:v>
                </c:pt>
                <c:pt idx="27">
                  <c:v>0.214731302659281</c:v>
                </c:pt>
                <c:pt idx="28">
                  <c:v>0.218148596405284</c:v>
                </c:pt>
                <c:pt idx="29">
                  <c:v>0.221592867792245</c:v>
                </c:pt>
                <c:pt idx="30">
                  <c:v>0.225064116820163</c:v>
                </c:pt>
                <c:pt idx="31">
                  <c:v>0.22856234348904</c:v>
                </c:pt>
                <c:pt idx="32">
                  <c:v>0.232087547798873</c:v>
                </c:pt>
                <c:pt idx="33">
                  <c:v>0.235639729749665</c:v>
                </c:pt>
                <c:pt idx="34">
                  <c:v>0.239218889341414</c:v>
                </c:pt>
                <c:pt idx="35">
                  <c:v>0.242825026574121</c:v>
                </c:pt>
                <c:pt idx="36">
                  <c:v>0.246458141447785</c:v>
                </c:pt>
                <c:pt idx="37">
                  <c:v>0.250118233962407</c:v>
                </c:pt>
                <c:pt idx="38">
                  <c:v>0.253805304117987</c:v>
                </c:pt>
                <c:pt idx="39">
                  <c:v>0.257519351914524</c:v>
                </c:pt>
                <c:pt idx="40">
                  <c:v>0.26126037735202</c:v>
                </c:pt>
                <c:pt idx="41">
                  <c:v>0.265028380430472</c:v>
                </c:pt>
                <c:pt idx="42">
                  <c:v>0.268823361149883</c:v>
                </c:pt>
                <c:pt idx="43">
                  <c:v>0.272645319510251</c:v>
                </c:pt>
                <c:pt idx="44">
                  <c:v>0.276494255511576</c:v>
                </c:pt>
                <c:pt idx="45">
                  <c:v>0.28037016915386</c:v>
                </c:pt>
                <c:pt idx="46">
                  <c:v>0.284273060437101</c:v>
                </c:pt>
                <c:pt idx="47">
                  <c:v>0.288202929361299</c:v>
                </c:pt>
                <c:pt idx="48">
                  <c:v>0.292159775926456</c:v>
                </c:pt>
                <c:pt idx="49">
                  <c:v>0.29614360013257</c:v>
                </c:pt>
                <c:pt idx="50">
                  <c:v>0.300154401979641</c:v>
                </c:pt>
                <c:pt idx="51">
                  <c:v>0.304192181467671</c:v>
                </c:pt>
                <c:pt idx="52">
                  <c:v>0.308256938596658</c:v>
                </c:pt>
                <c:pt idx="53">
                  <c:v>0.312348673366602</c:v>
                </c:pt>
                <c:pt idx="54">
                  <c:v>0.316467385777505</c:v>
                </c:pt>
                <c:pt idx="55">
                  <c:v>0.320613075829364</c:v>
                </c:pt>
                <c:pt idx="56">
                  <c:v>0.324785743522182</c:v>
                </c:pt>
                <c:pt idx="57">
                  <c:v>0.328985388855957</c:v>
                </c:pt>
                <c:pt idx="58">
                  <c:v>0.33321201183069</c:v>
                </c:pt>
                <c:pt idx="59">
                  <c:v>0.337465612446381</c:v>
                </c:pt>
                <c:pt idx="60">
                  <c:v>0.341746190703029</c:v>
                </c:pt>
                <c:pt idx="61">
                  <c:v>0.346053746600635</c:v>
                </c:pt>
                <c:pt idx="62">
                  <c:v>0.350388280139198</c:v>
                </c:pt>
                <c:pt idx="63">
                  <c:v>0.354749791318719</c:v>
                </c:pt>
                <c:pt idx="64">
                  <c:v>0.359138280139198</c:v>
                </c:pt>
                <c:pt idx="65">
                  <c:v>0.363553746600635</c:v>
                </c:pt>
                <c:pt idx="66">
                  <c:v>0.367996190703029</c:v>
                </c:pt>
                <c:pt idx="67">
                  <c:v>0.372465612446381</c:v>
                </c:pt>
                <c:pt idx="68">
                  <c:v>0.37696201183069</c:v>
                </c:pt>
                <c:pt idx="69">
                  <c:v>0.381485388855957</c:v>
                </c:pt>
                <c:pt idx="70">
                  <c:v>0.386035743522182</c:v>
                </c:pt>
                <c:pt idx="71">
                  <c:v>0.390613075829364</c:v>
                </c:pt>
                <c:pt idx="72">
                  <c:v>0.395217385777504</c:v>
                </c:pt>
                <c:pt idx="73">
                  <c:v>0.399848673366602</c:v>
                </c:pt>
                <c:pt idx="74">
                  <c:v>0.404506938596658</c:v>
                </c:pt>
                <c:pt idx="75">
                  <c:v>0.409192181467671</c:v>
                </c:pt>
                <c:pt idx="76">
                  <c:v>0.413904401979641</c:v>
                </c:pt>
                <c:pt idx="77">
                  <c:v>0.41864360013257</c:v>
                </c:pt>
                <c:pt idx="78">
                  <c:v>0.423409775926456</c:v>
                </c:pt>
                <c:pt idx="79">
                  <c:v>0.428202929361299</c:v>
                </c:pt>
                <c:pt idx="80">
                  <c:v>0.433023060437101</c:v>
                </c:pt>
                <c:pt idx="81">
                  <c:v>0.43787016915386</c:v>
                </c:pt>
                <c:pt idx="82">
                  <c:v>0.442744255511576</c:v>
                </c:pt>
                <c:pt idx="83">
                  <c:v>0.447645319510251</c:v>
                </c:pt>
                <c:pt idx="84">
                  <c:v>0.452573361149883</c:v>
                </c:pt>
                <c:pt idx="85">
                  <c:v>0.457528380430472</c:v>
                </c:pt>
                <c:pt idx="86">
                  <c:v>0.46251037735202</c:v>
                </c:pt>
                <c:pt idx="87">
                  <c:v>0.467519351914524</c:v>
                </c:pt>
                <c:pt idx="88">
                  <c:v>0.472555304117987</c:v>
                </c:pt>
                <c:pt idx="89">
                  <c:v>0.477618233962407</c:v>
                </c:pt>
                <c:pt idx="90">
                  <c:v>0.482708141447785</c:v>
                </c:pt>
                <c:pt idx="91">
                  <c:v>0.487825026574121</c:v>
                </c:pt>
                <c:pt idx="92">
                  <c:v>0.492968889341414</c:v>
                </c:pt>
                <c:pt idx="93">
                  <c:v>0.498139729749665</c:v>
                </c:pt>
                <c:pt idx="94">
                  <c:v>0.503337547798873</c:v>
                </c:pt>
                <c:pt idx="95">
                  <c:v>0.508562343489039</c:v>
                </c:pt>
                <c:pt idx="96">
                  <c:v>0.513814116820163</c:v>
                </c:pt>
                <c:pt idx="97">
                  <c:v>0.519092867792245</c:v>
                </c:pt>
                <c:pt idx="98">
                  <c:v>0.524398596405284</c:v>
                </c:pt>
                <c:pt idx="99">
                  <c:v>0.529731302659281</c:v>
                </c:pt>
                <c:pt idx="100">
                  <c:v>0.535090986554235</c:v>
                </c:pt>
                <c:pt idx="101">
                  <c:v>0.540477648090147</c:v>
                </c:pt>
                <c:pt idx="102">
                  <c:v>0.545891287267017</c:v>
                </c:pt>
                <c:pt idx="103">
                  <c:v>0.551331904084845</c:v>
                </c:pt>
                <c:pt idx="104">
                  <c:v>0.55679949854363</c:v>
                </c:pt>
                <c:pt idx="105">
                  <c:v>0.562294070643373</c:v>
                </c:pt>
                <c:pt idx="106">
                  <c:v>0.567815620384073</c:v>
                </c:pt>
                <c:pt idx="107">
                  <c:v>0.573364147765731</c:v>
                </c:pt>
                <c:pt idx="108">
                  <c:v>0.578939652788347</c:v>
                </c:pt>
                <c:pt idx="109">
                  <c:v>0.58454213545192</c:v>
                </c:pt>
                <c:pt idx="110">
                  <c:v>0.590171595756451</c:v>
                </c:pt>
                <c:pt idx="111">
                  <c:v>0.59582803370194</c:v>
                </c:pt>
                <c:pt idx="112">
                  <c:v>0.601511449288386</c:v>
                </c:pt>
                <c:pt idx="113">
                  <c:v>0.60722184251579</c:v>
                </c:pt>
                <c:pt idx="114">
                  <c:v>0.612959213384152</c:v>
                </c:pt>
                <c:pt idx="115">
                  <c:v>0.618723561893471</c:v>
                </c:pt>
                <c:pt idx="116">
                  <c:v>0.624514888043748</c:v>
                </c:pt>
                <c:pt idx="117">
                  <c:v>0.630333191834982</c:v>
                </c:pt>
                <c:pt idx="118">
                  <c:v>0.636178473267175</c:v>
                </c:pt>
                <c:pt idx="119">
                  <c:v>0.642050732340325</c:v>
                </c:pt>
                <c:pt idx="120">
                  <c:v>0.647949969054432</c:v>
                </c:pt>
                <c:pt idx="121">
                  <c:v>0.653876183409498</c:v>
                </c:pt>
                <c:pt idx="122">
                  <c:v>0.659829375405521</c:v>
                </c:pt>
                <c:pt idx="123">
                  <c:v>0.665809545042501</c:v>
                </c:pt>
                <c:pt idx="124">
                  <c:v>0.671816692320439</c:v>
                </c:pt>
                <c:pt idx="125">
                  <c:v>0.677850817239336</c:v>
                </c:pt>
                <c:pt idx="126">
                  <c:v>0.683911919799189</c:v>
                </c:pt>
              </c:numCache>
            </c:numRef>
          </c:xVal>
          <c:yVal>
            <c:numRef>
              <c:f>Sheet2!$DT$21:$DT$147</c:f>
              <c:numCache>
                <c:formatCode>0.00E+00</c:formatCode>
                <c:ptCount val="127"/>
                <c:pt idx="0">
                  <c:v>-2.62520925284992E-8</c:v>
                </c:pt>
                <c:pt idx="1">
                  <c:v>-1.14791562180705E-7</c:v>
                </c:pt>
                <c:pt idx="2">
                  <c:v>-2.66472756757451E-7</c:v>
                </c:pt>
                <c:pt idx="3">
                  <c:v>-4.89261408231891E-7</c:v>
                </c:pt>
                <c:pt idx="4">
                  <c:v>-7.95750498784975E-7</c:v>
                </c:pt>
                <c:pt idx="5">
                  <c:v>-1.20304998664661E-6</c:v>
                </c:pt>
                <c:pt idx="6">
                  <c:v>-1.73272614766158E-6</c:v>
                </c:pt>
                <c:pt idx="7">
                  <c:v>-2.41026327920808E-6</c:v>
                </c:pt>
                <c:pt idx="8">
                  <c:v>-3.26387675462647E-6</c:v>
                </c:pt>
                <c:pt idx="9">
                  <c:v>-4.3228213708661E-6</c:v>
                </c:pt>
                <c:pt idx="10">
                  <c:v>-5.61549791632813E-6</c:v>
                </c:pt>
                <c:pt idx="11">
                  <c:v>-7.16767046317676E-6</c:v>
                </c:pt>
                <c:pt idx="12">
                  <c:v>-9.00097491985405E-6</c:v>
                </c:pt>
                <c:pt idx="13">
                  <c:v>-1.11319305397898E-5</c:v>
                </c:pt>
                <c:pt idx="14">
                  <c:v>-1.35714884213057E-5</c:v>
                </c:pt>
                <c:pt idx="15">
                  <c:v>-1.63249058377847E-5</c:v>
                </c:pt>
                <c:pt idx="16">
                  <c:v>-1.93917263241744E-5</c:v>
                </c:pt>
                <c:pt idx="17">
                  <c:v>-2.27659407970131E-5</c:v>
                </c:pt>
                <c:pt idx="18">
                  <c:v>-2.64363079134372E-5</c:v>
                </c:pt>
                <c:pt idx="19">
                  <c:v>-3.03865065127891E-5</c:v>
                </c:pt>
                <c:pt idx="20">
                  <c:v>-3.45951273386861E-5</c:v>
                </c:pt>
                <c:pt idx="21">
                  <c:v>-3.90355103036046E-5</c:v>
                </c:pt>
                <c:pt idx="22">
                  <c:v>-4.36760714530608E-5</c:v>
                </c:pt>
                <c:pt idx="23">
                  <c:v>-4.8480090013515E-5</c:v>
                </c:pt>
                <c:pt idx="24">
                  <c:v>-5.3405350942413E-5</c:v>
                </c:pt>
                <c:pt idx="25">
                  <c:v>-5.84040611891622E-5</c:v>
                </c:pt>
                <c:pt idx="26">
                  <c:v>-6.3423088144526E-5</c:v>
                </c:pt>
                <c:pt idx="27">
                  <c:v>-6.84038177207007E-5</c:v>
                </c:pt>
                <c:pt idx="28">
                  <c:v>-7.32822233676803E-5</c:v>
                </c:pt>
                <c:pt idx="29">
                  <c:v>-7.79891132081157E-5</c:v>
                </c:pt>
                <c:pt idx="30">
                  <c:v>-8.24509239437092E-5</c:v>
                </c:pt>
                <c:pt idx="31">
                  <c:v>-8.65905731954637E-5</c:v>
                </c:pt>
                <c:pt idx="32">
                  <c:v>-9.03280957564537E-5</c:v>
                </c:pt>
                <c:pt idx="33">
                  <c:v>-9.35823847212534E-5</c:v>
                </c:pt>
                <c:pt idx="34">
                  <c:v>-9.62727093977295E-5</c:v>
                </c:pt>
                <c:pt idx="35">
                  <c:v>-9.83208971656971E-5</c:v>
                </c:pt>
                <c:pt idx="36">
                  <c:v>-9.96531625349231E-5</c:v>
                </c:pt>
                <c:pt idx="37">
                  <c:v>-0.000100202648751471</c:v>
                </c:pt>
                <c:pt idx="38">
                  <c:v>-9.9911659791761E-5</c:v>
                </c:pt>
                <c:pt idx="39">
                  <c:v>-9.87341637511582E-5</c:v>
                </c:pt>
                <c:pt idx="40">
                  <c:v>-9.66375594232787E-5</c:v>
                </c:pt>
                <c:pt idx="41">
                  <c:v>-9.36042319160926E-5</c:v>
                </c:pt>
                <c:pt idx="42">
                  <c:v>-8.96329387394002E-5</c:v>
                </c:pt>
                <c:pt idx="43">
                  <c:v>-8.47391599478049E-5</c:v>
                </c:pt>
                <c:pt idx="44">
                  <c:v>-7.89551606734323E-5</c:v>
                </c:pt>
                <c:pt idx="45">
                  <c:v>-7.23285911597005E-5</c:v>
                </c:pt>
                <c:pt idx="46">
                  <c:v>-6.4921694775299E-5</c:v>
                </c:pt>
                <c:pt idx="47">
                  <c:v>-5.68081012530955E-5</c:v>
                </c:pt>
                <c:pt idx="48">
                  <c:v>-4.80720293352228E-5</c:v>
                </c:pt>
                <c:pt idx="49">
                  <c:v>-3.88040666746212E-5</c:v>
                </c:pt>
                <c:pt idx="50">
                  <c:v>-2.90998842933524E-5</c:v>
                </c:pt>
                <c:pt idx="51">
                  <c:v>-1.90573640978274E-5</c:v>
                </c:pt>
                <c:pt idx="52">
                  <c:v>-8.77516947363796E-6</c:v>
                </c:pt>
                <c:pt idx="53">
                  <c:v>1.64834387694237E-6</c:v>
                </c:pt>
                <c:pt idx="54">
                  <c:v>1.21154069769192E-5</c:v>
                </c:pt>
                <c:pt idx="55">
                  <c:v>2.25292246471878E-5</c:v>
                </c:pt>
                <c:pt idx="56">
                  <c:v>3.27911804755978E-5</c:v>
                </c:pt>
                <c:pt idx="57">
                  <c:v>4.28016413155477E-5</c:v>
                </c:pt>
                <c:pt idx="58">
                  <c:v>5.24571626042493E-5</c:v>
                </c:pt>
                <c:pt idx="59">
                  <c:v>6.16481536435513E-5</c:v>
                </c:pt>
                <c:pt idx="60">
                  <c:v>7.02578143661228E-5</c:v>
                </c:pt>
                <c:pt idx="61">
                  <c:v>7.81633695207679E-5</c:v>
                </c:pt>
                <c:pt idx="62">
                  <c:v>8.52328571392098E-5</c:v>
                </c:pt>
                <c:pt idx="63">
                  <c:v>9.1326358057481E-5</c:v>
                </c:pt>
                <c:pt idx="64">
                  <c:v>9.62984767933619E-5</c:v>
                </c:pt>
                <c:pt idx="65">
                  <c:v>0.000100002048291383</c:v>
                </c:pt>
                <c:pt idx="66">
                  <c:v>0.000102288273045625</c:v>
                </c:pt>
                <c:pt idx="67">
                  <c:v>0.000103013257176518</c:v>
                </c:pt>
                <c:pt idx="68">
                  <c:v>0.000102043588308427</c:v>
                </c:pt>
                <c:pt idx="69">
                  <c:v>9.9262360086303E-5</c:v>
                </c:pt>
                <c:pt idx="70">
                  <c:v>9.45732195716009E-5</c:v>
                </c:pt>
                <c:pt idx="71">
                  <c:v>8.79067569832272E-5</c:v>
                </c:pt>
                <c:pt idx="72">
                  <c:v>7.9228805518994E-5</c:v>
                </c:pt>
                <c:pt idx="73">
                  <c:v>6.85479440695668E-5</c:v>
                </c:pt>
                <c:pt idx="74">
                  <c:v>5.59173199812299E-5</c:v>
                </c:pt>
                <c:pt idx="75">
                  <c:v>4.14413188549937E-5</c:v>
                </c:pt>
                <c:pt idx="76">
                  <c:v>2.52835875484166E-5</c:v>
                </c:pt>
                <c:pt idx="77">
                  <c:v>7.67121995758842E-6</c:v>
                </c:pt>
                <c:pt idx="78">
                  <c:v>-1.11057232288877E-5</c:v>
                </c:pt>
                <c:pt idx="79">
                  <c:v>-3.06910047094483E-5</c:v>
                </c:pt>
                <c:pt idx="80">
                  <c:v>-5.06583562474543E-5</c:v>
                </c:pt>
                <c:pt idx="81">
                  <c:v>-7.05138081347078E-5</c:v>
                </c:pt>
                <c:pt idx="82">
                  <c:v>-8.97049989978226E-5</c:v>
                </c:pt>
                <c:pt idx="83">
                  <c:v>-0.000107627675753917</c:v>
                </c:pt>
                <c:pt idx="84">
                  <c:v>-0.000123634484303124</c:v>
                </c:pt>
                <c:pt idx="85">
                  <c:v>-0.00013705412172259</c:v>
                </c:pt>
                <c:pt idx="86">
                  <c:v>-0.000147213338933341</c:v>
                </c:pt>
                <c:pt idx="87">
                  <c:v>-0.000153462393973975</c:v>
                </c:pt>
                <c:pt idx="88">
                  <c:v>-0.000155192014520706</c:v>
                </c:pt>
                <c:pt idx="89">
                  <c:v>-0.00015185988766451</c:v>
                </c:pt>
                <c:pt idx="90">
                  <c:v>-0.000143006561018107</c:v>
                </c:pt>
                <c:pt idx="91">
                  <c:v>-0.000128263170710386</c:v>
                </c:pt>
                <c:pt idx="92">
                  <c:v>-0.000107356350968652</c:v>
                </c:pt>
                <c:pt idx="93">
                  <c:v>-8.01326380489621E-5</c:v>
                </c:pt>
                <c:pt idx="94">
                  <c:v>-4.66242469513399E-5</c:v>
                </c:pt>
                <c:pt idx="95">
                  <c:v>-7.20077911848065E-6</c:v>
                </c:pt>
                <c:pt idx="96">
                  <c:v>3.71489476700965E-5</c:v>
                </c:pt>
                <c:pt idx="97">
                  <c:v>8.44199196971224E-5</c:v>
                </c:pt>
                <c:pt idx="98">
                  <c:v>0.000131183838675585</c:v>
                </c:pt>
                <c:pt idx="99">
                  <c:v>0.000172448870591346</c:v>
                </c:pt>
                <c:pt idx="100">
                  <c:v>0.000202154174223509</c:v>
                </c:pt>
                <c:pt idx="101">
                  <c:v>0.000214535415166969</c:v>
                </c:pt>
                <c:pt idx="102">
                  <c:v>0.000206078575191536</c:v>
                </c:pt>
                <c:pt idx="103">
                  <c:v>0.000177173776392783</c:v>
                </c:pt>
                <c:pt idx="104">
                  <c:v>0.000132579537958338</c:v>
                </c:pt>
                <c:pt idx="105">
                  <c:v>8.08053911940865E-5</c:v>
                </c:pt>
                <c:pt idx="106">
                  <c:v>3.3673446829856E-5</c:v>
                </c:pt>
                <c:pt idx="107">
                  <c:v>5.19833567803354E-6</c:v>
                </c:pt>
                <c:pt idx="108">
                  <c:v>0.0</c:v>
                </c:pt>
                <c:pt idx="109">
                  <c:v>0.0</c:v>
                </c:pt>
                <c:pt idx="110">
                  <c:v>0.0</c:v>
                </c:pt>
                <c:pt idx="111">
                  <c:v>0.0</c:v>
                </c:pt>
                <c:pt idx="112">
                  <c:v>0.0</c:v>
                </c:pt>
                <c:pt idx="113">
                  <c:v>0.0</c:v>
                </c:pt>
                <c:pt idx="114">
                  <c:v>0.0</c:v>
                </c:pt>
                <c:pt idx="115">
                  <c:v>0.0</c:v>
                </c:pt>
                <c:pt idx="116">
                  <c:v>0.0</c:v>
                </c:pt>
                <c:pt idx="117">
                  <c:v>0.0</c:v>
                </c:pt>
                <c:pt idx="118">
                  <c:v>0.0</c:v>
                </c:pt>
                <c:pt idx="119">
                  <c:v>0.0</c:v>
                </c:pt>
                <c:pt idx="120">
                  <c:v>0.0</c:v>
                </c:pt>
                <c:pt idx="121">
                  <c:v>0.0</c:v>
                </c:pt>
                <c:pt idx="122">
                  <c:v>0.0</c:v>
                </c:pt>
                <c:pt idx="123">
                  <c:v>0.0</c:v>
                </c:pt>
                <c:pt idx="124">
                  <c:v>0.0</c:v>
                </c:pt>
                <c:pt idx="125">
                  <c:v>0.0</c:v>
                </c:pt>
                <c:pt idx="126">
                  <c:v>0.0</c:v>
                </c:pt>
              </c:numCache>
            </c:numRef>
          </c:yVal>
        </c:ser>
        <c:ser>
          <c:idx val="4"/>
          <c:order val="4"/>
          <c:tx>
            <c:strRef>
              <c:f>Sheet2!$DU$19</c:f>
              <c:strCache>
                <c:ptCount val="1"/>
                <c:pt idx="0">
                  <c:v>FiLorenzt</c:v>
                </c:pt>
              </c:strCache>
            </c:strRef>
          </c:tx>
          <c:spPr>
            <a:ln w="19050" cap="rnd">
              <a:solidFill>
                <a:schemeClr val="tx1"/>
              </a:solidFill>
              <a:prstDash val="lgDashDot"/>
              <a:round/>
            </a:ln>
            <a:effectLst/>
          </c:spPr>
          <c:marker>
            <c:symbol val="none"/>
          </c:marker>
          <c:xVal>
            <c:numRef>
              <c:f>Sheet2!$DP$21:$DP$147</c:f>
              <c:numCache>
                <c:formatCode>0.000_ </c:formatCode>
                <c:ptCount val="127"/>
                <c:pt idx="0">
                  <c:v>0.132661919799189</c:v>
                </c:pt>
                <c:pt idx="1">
                  <c:v>0.135350817239335</c:v>
                </c:pt>
                <c:pt idx="2">
                  <c:v>0.138066692320439</c:v>
                </c:pt>
                <c:pt idx="3">
                  <c:v>0.140809545042501</c:v>
                </c:pt>
                <c:pt idx="4">
                  <c:v>0.143579375405521</c:v>
                </c:pt>
                <c:pt idx="5">
                  <c:v>0.146376183409498</c:v>
                </c:pt>
                <c:pt idx="6">
                  <c:v>0.149199969054432</c:v>
                </c:pt>
                <c:pt idx="7">
                  <c:v>0.152050732340325</c:v>
                </c:pt>
                <c:pt idx="8">
                  <c:v>0.154928473267175</c:v>
                </c:pt>
                <c:pt idx="9">
                  <c:v>0.157833191834983</c:v>
                </c:pt>
                <c:pt idx="10">
                  <c:v>0.160764888043748</c:v>
                </c:pt>
                <c:pt idx="11">
                  <c:v>0.163723561893471</c:v>
                </c:pt>
                <c:pt idx="12">
                  <c:v>0.166709213384152</c:v>
                </c:pt>
                <c:pt idx="13">
                  <c:v>0.16972184251579</c:v>
                </c:pt>
                <c:pt idx="14">
                  <c:v>0.172761449288386</c:v>
                </c:pt>
                <c:pt idx="15">
                  <c:v>0.17582803370194</c:v>
                </c:pt>
                <c:pt idx="16">
                  <c:v>0.178921595756451</c:v>
                </c:pt>
                <c:pt idx="17">
                  <c:v>0.18204213545192</c:v>
                </c:pt>
                <c:pt idx="18">
                  <c:v>0.185189652788347</c:v>
                </c:pt>
                <c:pt idx="19">
                  <c:v>0.188364147765731</c:v>
                </c:pt>
                <c:pt idx="20">
                  <c:v>0.191565620384073</c:v>
                </c:pt>
                <c:pt idx="21">
                  <c:v>0.194794070643372</c:v>
                </c:pt>
                <c:pt idx="22">
                  <c:v>0.19804949854363</c:v>
                </c:pt>
                <c:pt idx="23">
                  <c:v>0.201331904084845</c:v>
                </c:pt>
                <c:pt idx="24">
                  <c:v>0.204641287267017</c:v>
                </c:pt>
                <c:pt idx="25">
                  <c:v>0.207977648090147</c:v>
                </c:pt>
                <c:pt idx="26">
                  <c:v>0.211340986554235</c:v>
                </c:pt>
                <c:pt idx="27">
                  <c:v>0.214731302659281</c:v>
                </c:pt>
                <c:pt idx="28">
                  <c:v>0.218148596405284</c:v>
                </c:pt>
                <c:pt idx="29">
                  <c:v>0.221592867792245</c:v>
                </c:pt>
                <c:pt idx="30">
                  <c:v>0.225064116820163</c:v>
                </c:pt>
                <c:pt idx="31">
                  <c:v>0.22856234348904</c:v>
                </c:pt>
                <c:pt idx="32">
                  <c:v>0.232087547798873</c:v>
                </c:pt>
                <c:pt idx="33">
                  <c:v>0.235639729749665</c:v>
                </c:pt>
                <c:pt idx="34">
                  <c:v>0.239218889341414</c:v>
                </c:pt>
                <c:pt idx="35">
                  <c:v>0.242825026574121</c:v>
                </c:pt>
                <c:pt idx="36">
                  <c:v>0.246458141447785</c:v>
                </c:pt>
                <c:pt idx="37">
                  <c:v>0.250118233962407</c:v>
                </c:pt>
                <c:pt idx="38">
                  <c:v>0.253805304117987</c:v>
                </c:pt>
                <c:pt idx="39">
                  <c:v>0.257519351914524</c:v>
                </c:pt>
                <c:pt idx="40">
                  <c:v>0.26126037735202</c:v>
                </c:pt>
                <c:pt idx="41">
                  <c:v>0.265028380430472</c:v>
                </c:pt>
                <c:pt idx="42">
                  <c:v>0.268823361149883</c:v>
                </c:pt>
                <c:pt idx="43">
                  <c:v>0.272645319510251</c:v>
                </c:pt>
                <c:pt idx="44">
                  <c:v>0.276494255511576</c:v>
                </c:pt>
                <c:pt idx="45">
                  <c:v>0.28037016915386</c:v>
                </c:pt>
                <c:pt idx="46">
                  <c:v>0.284273060437101</c:v>
                </c:pt>
                <c:pt idx="47">
                  <c:v>0.288202929361299</c:v>
                </c:pt>
                <c:pt idx="48">
                  <c:v>0.292159775926456</c:v>
                </c:pt>
                <c:pt idx="49">
                  <c:v>0.29614360013257</c:v>
                </c:pt>
                <c:pt idx="50">
                  <c:v>0.300154401979641</c:v>
                </c:pt>
                <c:pt idx="51">
                  <c:v>0.304192181467671</c:v>
                </c:pt>
                <c:pt idx="52">
                  <c:v>0.308256938596658</c:v>
                </c:pt>
                <c:pt idx="53">
                  <c:v>0.312348673366602</c:v>
                </c:pt>
                <c:pt idx="54">
                  <c:v>0.316467385777505</c:v>
                </c:pt>
                <c:pt idx="55">
                  <c:v>0.320613075829364</c:v>
                </c:pt>
                <c:pt idx="56">
                  <c:v>0.324785743522182</c:v>
                </c:pt>
                <c:pt idx="57">
                  <c:v>0.328985388855957</c:v>
                </c:pt>
                <c:pt idx="58">
                  <c:v>0.33321201183069</c:v>
                </c:pt>
                <c:pt idx="59">
                  <c:v>0.337465612446381</c:v>
                </c:pt>
                <c:pt idx="60">
                  <c:v>0.341746190703029</c:v>
                </c:pt>
                <c:pt idx="61">
                  <c:v>0.346053746600635</c:v>
                </c:pt>
                <c:pt idx="62">
                  <c:v>0.350388280139198</c:v>
                </c:pt>
                <c:pt idx="63">
                  <c:v>0.354749791318719</c:v>
                </c:pt>
                <c:pt idx="64">
                  <c:v>0.359138280139198</c:v>
                </c:pt>
                <c:pt idx="65">
                  <c:v>0.363553746600635</c:v>
                </c:pt>
                <c:pt idx="66">
                  <c:v>0.367996190703029</c:v>
                </c:pt>
                <c:pt idx="67">
                  <c:v>0.372465612446381</c:v>
                </c:pt>
                <c:pt idx="68">
                  <c:v>0.37696201183069</c:v>
                </c:pt>
                <c:pt idx="69">
                  <c:v>0.381485388855957</c:v>
                </c:pt>
                <c:pt idx="70">
                  <c:v>0.386035743522182</c:v>
                </c:pt>
                <c:pt idx="71">
                  <c:v>0.390613075829364</c:v>
                </c:pt>
                <c:pt idx="72">
                  <c:v>0.395217385777504</c:v>
                </c:pt>
                <c:pt idx="73">
                  <c:v>0.399848673366602</c:v>
                </c:pt>
                <c:pt idx="74">
                  <c:v>0.404506938596658</c:v>
                </c:pt>
                <c:pt idx="75">
                  <c:v>0.409192181467671</c:v>
                </c:pt>
                <c:pt idx="76">
                  <c:v>0.413904401979641</c:v>
                </c:pt>
                <c:pt idx="77">
                  <c:v>0.41864360013257</c:v>
                </c:pt>
                <c:pt idx="78">
                  <c:v>0.423409775926456</c:v>
                </c:pt>
                <c:pt idx="79">
                  <c:v>0.428202929361299</c:v>
                </c:pt>
                <c:pt idx="80">
                  <c:v>0.433023060437101</c:v>
                </c:pt>
                <c:pt idx="81">
                  <c:v>0.43787016915386</c:v>
                </c:pt>
                <c:pt idx="82">
                  <c:v>0.442744255511576</c:v>
                </c:pt>
                <c:pt idx="83">
                  <c:v>0.447645319510251</c:v>
                </c:pt>
                <c:pt idx="84">
                  <c:v>0.452573361149883</c:v>
                </c:pt>
                <c:pt idx="85">
                  <c:v>0.457528380430472</c:v>
                </c:pt>
                <c:pt idx="86">
                  <c:v>0.46251037735202</c:v>
                </c:pt>
                <c:pt idx="87">
                  <c:v>0.467519351914524</c:v>
                </c:pt>
                <c:pt idx="88">
                  <c:v>0.472555304117987</c:v>
                </c:pt>
                <c:pt idx="89">
                  <c:v>0.477618233962407</c:v>
                </c:pt>
                <c:pt idx="90">
                  <c:v>0.482708141447785</c:v>
                </c:pt>
                <c:pt idx="91">
                  <c:v>0.487825026574121</c:v>
                </c:pt>
                <c:pt idx="92">
                  <c:v>0.492968889341414</c:v>
                </c:pt>
                <c:pt idx="93">
                  <c:v>0.498139729749665</c:v>
                </c:pt>
                <c:pt idx="94">
                  <c:v>0.503337547798873</c:v>
                </c:pt>
                <c:pt idx="95">
                  <c:v>0.508562343489039</c:v>
                </c:pt>
                <c:pt idx="96">
                  <c:v>0.513814116820163</c:v>
                </c:pt>
                <c:pt idx="97">
                  <c:v>0.519092867792245</c:v>
                </c:pt>
                <c:pt idx="98">
                  <c:v>0.524398596405284</c:v>
                </c:pt>
                <c:pt idx="99">
                  <c:v>0.529731302659281</c:v>
                </c:pt>
                <c:pt idx="100">
                  <c:v>0.535090986554235</c:v>
                </c:pt>
                <c:pt idx="101">
                  <c:v>0.540477648090147</c:v>
                </c:pt>
                <c:pt idx="102">
                  <c:v>0.545891287267017</c:v>
                </c:pt>
                <c:pt idx="103">
                  <c:v>0.551331904084845</c:v>
                </c:pt>
                <c:pt idx="104">
                  <c:v>0.55679949854363</c:v>
                </c:pt>
                <c:pt idx="105">
                  <c:v>0.562294070643373</c:v>
                </c:pt>
                <c:pt idx="106">
                  <c:v>0.567815620384073</c:v>
                </c:pt>
                <c:pt idx="107">
                  <c:v>0.573364147765731</c:v>
                </c:pt>
                <c:pt idx="108">
                  <c:v>0.578939652788347</c:v>
                </c:pt>
                <c:pt idx="109">
                  <c:v>0.58454213545192</c:v>
                </c:pt>
                <c:pt idx="110">
                  <c:v>0.590171595756451</c:v>
                </c:pt>
                <c:pt idx="111">
                  <c:v>0.59582803370194</c:v>
                </c:pt>
                <c:pt idx="112">
                  <c:v>0.601511449288386</c:v>
                </c:pt>
                <c:pt idx="113">
                  <c:v>0.60722184251579</c:v>
                </c:pt>
                <c:pt idx="114">
                  <c:v>0.612959213384152</c:v>
                </c:pt>
                <c:pt idx="115">
                  <c:v>0.618723561893471</c:v>
                </c:pt>
                <c:pt idx="116">
                  <c:v>0.624514888043748</c:v>
                </c:pt>
                <c:pt idx="117">
                  <c:v>0.630333191834982</c:v>
                </c:pt>
                <c:pt idx="118">
                  <c:v>0.636178473267175</c:v>
                </c:pt>
                <c:pt idx="119">
                  <c:v>0.642050732340325</c:v>
                </c:pt>
                <c:pt idx="120">
                  <c:v>0.647949969054432</c:v>
                </c:pt>
                <c:pt idx="121">
                  <c:v>0.653876183409498</c:v>
                </c:pt>
                <c:pt idx="122">
                  <c:v>0.659829375405521</c:v>
                </c:pt>
                <c:pt idx="123">
                  <c:v>0.665809545042501</c:v>
                </c:pt>
                <c:pt idx="124">
                  <c:v>0.671816692320439</c:v>
                </c:pt>
                <c:pt idx="125">
                  <c:v>0.677850817239336</c:v>
                </c:pt>
                <c:pt idx="126">
                  <c:v>0.683911919799189</c:v>
                </c:pt>
              </c:numCache>
            </c:numRef>
          </c:xVal>
          <c:yVal>
            <c:numRef>
              <c:f>Sheet2!$DU$21:$DU$147</c:f>
              <c:numCache>
                <c:formatCode>0.00E+00</c:formatCode>
                <c:ptCount val="127"/>
                <c:pt idx="0">
                  <c:v>5.46491410699577E-11</c:v>
                </c:pt>
                <c:pt idx="1">
                  <c:v>6.02452841809074E-10</c:v>
                </c:pt>
                <c:pt idx="2">
                  <c:v>2.29207094312759E-9</c:v>
                </c:pt>
                <c:pt idx="3">
                  <c:v>5.8429571909823E-9</c:v>
                </c:pt>
                <c:pt idx="4">
                  <c:v>1.20476894575075E-8</c:v>
                </c:pt>
                <c:pt idx="5">
                  <c:v>2.17747547501625E-8</c:v>
                </c:pt>
                <c:pt idx="6">
                  <c:v>3.59709230068259E-8</c:v>
                </c:pt>
                <c:pt idx="7">
                  <c:v>5.56627295707247E-8</c:v>
                </c:pt>
                <c:pt idx="8">
                  <c:v>8.19559103992716E-8</c:v>
                </c:pt>
                <c:pt idx="9">
                  <c:v>1.16032967496498E-7</c:v>
                </c:pt>
                <c:pt idx="10">
                  <c:v>1.59149633909875E-7</c:v>
                </c:pt>
                <c:pt idx="11">
                  <c:v>2.12630021144062E-7</c:v>
                </c:pt>
                <c:pt idx="12">
                  <c:v>2.77858191703145E-7</c:v>
                </c:pt>
                <c:pt idx="13">
                  <c:v>3.56268095309497E-7</c:v>
                </c:pt>
                <c:pt idx="14">
                  <c:v>4.49334908809039E-7</c:v>
                </c:pt>
                <c:pt idx="15">
                  <c:v>5.58563476254326E-7</c:v>
                </c:pt>
                <c:pt idx="16">
                  <c:v>6.85471262960792E-7</c:v>
                </c:pt>
                <c:pt idx="17">
                  <c:v>8.31570534575214E-7</c:v>
                </c:pt>
                <c:pt idx="18">
                  <c:v>9.98354504468544E-7</c:v>
                </c:pt>
                <c:pt idx="19">
                  <c:v>1.18727781103663E-6</c:v>
                </c:pt>
                <c:pt idx="20">
                  <c:v>1.39972859700554E-6</c:v>
                </c:pt>
                <c:pt idx="21">
                  <c:v>1.63700244914817E-6</c:v>
                </c:pt>
                <c:pt idx="22">
                  <c:v>1.90028210722725E-6</c:v>
                </c:pt>
                <c:pt idx="23">
                  <c:v>2.19061139501137E-6</c:v>
                </c:pt>
                <c:pt idx="24">
                  <c:v>2.50885522417561E-6</c:v>
                </c:pt>
                <c:pt idx="25">
                  <c:v>2.85566549081018E-6</c:v>
                </c:pt>
                <c:pt idx="26">
                  <c:v>3.23146271222944E-6</c:v>
                </c:pt>
                <c:pt idx="27">
                  <c:v>3.63639733902598E-6</c:v>
                </c:pt>
                <c:pt idx="28">
                  <c:v>4.07030926027035E-6</c:v>
                </c:pt>
                <c:pt idx="29">
                  <c:v>4.53269314034827E-6</c:v>
                </c:pt>
                <c:pt idx="30">
                  <c:v>5.02267802553636E-6</c:v>
                </c:pt>
                <c:pt idx="31">
                  <c:v>5.53900498411556E-6</c:v>
                </c:pt>
                <c:pt idx="32">
                  <c:v>6.0799790090751E-6</c:v>
                </c:pt>
                <c:pt idx="33">
                  <c:v>6.64345474092961E-6</c:v>
                </c:pt>
                <c:pt idx="34">
                  <c:v>7.22683842753417E-6</c:v>
                </c:pt>
                <c:pt idx="35">
                  <c:v>7.82707785729391E-6</c:v>
                </c:pt>
                <c:pt idx="36">
                  <c:v>8.44064477368004E-6</c:v>
                </c:pt>
                <c:pt idx="37">
                  <c:v>9.06355102504198E-6</c:v>
                </c:pt>
                <c:pt idx="38">
                  <c:v>9.69139391028377E-6</c:v>
                </c:pt>
                <c:pt idx="39">
                  <c:v>1.03193710625596E-5</c:v>
                </c:pt>
                <c:pt idx="40">
                  <c:v>1.09423215898585E-5</c:v>
                </c:pt>
                <c:pt idx="41">
                  <c:v>1.1554782334626E-5</c:v>
                </c:pt>
                <c:pt idx="42">
                  <c:v>1.21510714088589E-5</c:v>
                </c:pt>
                <c:pt idx="43">
                  <c:v>1.2725347751334E-5</c:v>
                </c:pt>
                <c:pt idx="44">
                  <c:v>1.32716975380539E-5</c:v>
                </c:pt>
                <c:pt idx="45">
                  <c:v>1.37842433690301E-5</c:v>
                </c:pt>
                <c:pt idx="46">
                  <c:v>1.42572105239294E-5</c:v>
                </c:pt>
                <c:pt idx="47">
                  <c:v>1.46850398364706E-5</c:v>
                </c:pt>
                <c:pt idx="48">
                  <c:v>1.50624828266437E-5</c:v>
                </c:pt>
                <c:pt idx="49">
                  <c:v>1.53847092894467E-5</c:v>
                </c:pt>
                <c:pt idx="50">
                  <c:v>1.56473412046666E-5</c:v>
                </c:pt>
                <c:pt idx="51">
                  <c:v>1.58465454756861E-5</c:v>
                </c:pt>
                <c:pt idx="52">
                  <c:v>1.59791296014704E-5</c:v>
                </c:pt>
                <c:pt idx="53">
                  <c:v>1.60425841049536E-5</c:v>
                </c:pt>
                <c:pt idx="54">
                  <c:v>1.60350580019683E-5</c:v>
                </c:pt>
                <c:pt idx="55">
                  <c:v>1.59553837795979E-5</c:v>
                </c:pt>
                <c:pt idx="56">
                  <c:v>1.58031551041009E-5</c:v>
                </c:pt>
                <c:pt idx="57">
                  <c:v>1.55787019863879E-5</c:v>
                </c:pt>
                <c:pt idx="58">
                  <c:v>1.52829771872057E-5</c:v>
                </c:pt>
                <c:pt idx="59">
                  <c:v>1.49175208845961E-5</c:v>
                </c:pt>
                <c:pt idx="60">
                  <c:v>1.44845352519306E-5</c:v>
                </c:pt>
                <c:pt idx="61">
                  <c:v>1.39867870661422E-5</c:v>
                </c:pt>
                <c:pt idx="62">
                  <c:v>1.34274337923211E-5</c:v>
                </c:pt>
                <c:pt idx="63">
                  <c:v>1.28099737480457E-5</c:v>
                </c:pt>
                <c:pt idx="64">
                  <c:v>1.21382985292006E-5</c:v>
                </c:pt>
                <c:pt idx="65">
                  <c:v>1.14166071321103E-5</c:v>
                </c:pt>
                <c:pt idx="66">
                  <c:v>1.06491656574713E-5</c:v>
                </c:pt>
                <c:pt idx="67">
                  <c:v>9.84028346035928E-6</c:v>
                </c:pt>
                <c:pt idx="68">
                  <c:v>8.99440616453444E-6</c:v>
                </c:pt>
                <c:pt idx="69">
                  <c:v>8.11602287302607E-6</c:v>
                </c:pt>
                <c:pt idx="70">
                  <c:v>7.20944430045427E-6</c:v>
                </c:pt>
                <c:pt idx="71">
                  <c:v>6.27880556593301E-6</c:v>
                </c:pt>
                <c:pt idx="72">
                  <c:v>5.32823105668163E-6</c:v>
                </c:pt>
                <c:pt idx="73">
                  <c:v>4.36176794863266E-6</c:v>
                </c:pt>
                <c:pt idx="74">
                  <c:v>3.38321535721611E-6</c:v>
                </c:pt>
                <c:pt idx="75">
                  <c:v>2.39619116698011E-6</c:v>
                </c:pt>
                <c:pt idx="76">
                  <c:v>1.40437837438762E-6</c:v>
                </c:pt>
                <c:pt idx="77">
                  <c:v>4.11527939037529E-7</c:v>
                </c:pt>
                <c:pt idx="78">
                  <c:v>-5.78635960717363E-7</c:v>
                </c:pt>
                <c:pt idx="79">
                  <c:v>-1.56224726579993E-6</c:v>
                </c:pt>
                <c:pt idx="80">
                  <c:v>-2.53495970604628E-6</c:v>
                </c:pt>
                <c:pt idx="81">
                  <c:v>-3.49184922367754E-6</c:v>
                </c:pt>
                <c:pt idx="82">
                  <c:v>-4.42740512664913E-6</c:v>
                </c:pt>
                <c:pt idx="83">
                  <c:v>-5.33526504576232E-6</c:v>
                </c:pt>
                <c:pt idx="84">
                  <c:v>-6.2078096254603E-6</c:v>
                </c:pt>
                <c:pt idx="85">
                  <c:v>-7.03601241713821E-6</c:v>
                </c:pt>
                <c:pt idx="86">
                  <c:v>-7.80940210300862E-6</c:v>
                </c:pt>
                <c:pt idx="87">
                  <c:v>-8.51583369797274E-6</c:v>
                </c:pt>
                <c:pt idx="88">
                  <c:v>-9.14121498057307E-6</c:v>
                </c:pt>
                <c:pt idx="89">
                  <c:v>-9.66959655412793E-6</c:v>
                </c:pt>
                <c:pt idx="90">
                  <c:v>-1.00834373260206E-5</c:v>
                </c:pt>
                <c:pt idx="91">
                  <c:v>-1.03639211713192E-5</c:v>
                </c:pt>
                <c:pt idx="92">
                  <c:v>-1.04914733932253E-5</c:v>
                </c:pt>
                <c:pt idx="93">
                  <c:v>-1.04468991131826E-5</c:v>
                </c:pt>
                <c:pt idx="94">
                  <c:v>-1.02130836034767E-5</c:v>
                </c:pt>
                <c:pt idx="95">
                  <c:v>-9.77726662844606E-6</c:v>
                </c:pt>
                <c:pt idx="96">
                  <c:v>-9.13416750208756E-6</c:v>
                </c:pt>
                <c:pt idx="97">
                  <c:v>-8.29011224746228E-6</c:v>
                </c:pt>
                <c:pt idx="98">
                  <c:v>-7.26761870497532E-6</c:v>
                </c:pt>
                <c:pt idx="99">
                  <c:v>-6.10920747022864E-6</c:v>
                </c:pt>
                <c:pt idx="100">
                  <c:v>-4.87843098757697E-6</c:v>
                </c:pt>
                <c:pt idx="101">
                  <c:v>-3.65573820519303E-6</c:v>
                </c:pt>
                <c:pt idx="102">
                  <c:v>-2.52775354443332E-6</c:v>
                </c:pt>
                <c:pt idx="103">
                  <c:v>-1.57180975513943E-6</c:v>
                </c:pt>
                <c:pt idx="104">
                  <c:v>-8.40836515947547E-7</c:v>
                </c:pt>
                <c:pt idx="105">
                  <c:v>-3.5384078410805E-7</c:v>
                </c:pt>
                <c:pt idx="106">
                  <c:v>-9.33544670231439E-8</c:v>
                </c:pt>
                <c:pt idx="107">
                  <c:v>-5.99212272307458E-9</c:v>
                </c:pt>
                <c:pt idx="108">
                  <c:v>0.0</c:v>
                </c:pt>
                <c:pt idx="109">
                  <c:v>0.0</c:v>
                </c:pt>
                <c:pt idx="110">
                  <c:v>0.0</c:v>
                </c:pt>
                <c:pt idx="111">
                  <c:v>0.0</c:v>
                </c:pt>
                <c:pt idx="112">
                  <c:v>0.0</c:v>
                </c:pt>
                <c:pt idx="113">
                  <c:v>0.0</c:v>
                </c:pt>
                <c:pt idx="114">
                  <c:v>0.0</c:v>
                </c:pt>
                <c:pt idx="115">
                  <c:v>0.0</c:v>
                </c:pt>
                <c:pt idx="116">
                  <c:v>0.0</c:v>
                </c:pt>
                <c:pt idx="117">
                  <c:v>0.0</c:v>
                </c:pt>
                <c:pt idx="118">
                  <c:v>0.0</c:v>
                </c:pt>
                <c:pt idx="119">
                  <c:v>0.0</c:v>
                </c:pt>
                <c:pt idx="120">
                  <c:v>0.0</c:v>
                </c:pt>
                <c:pt idx="121">
                  <c:v>0.0</c:v>
                </c:pt>
                <c:pt idx="122">
                  <c:v>0.0</c:v>
                </c:pt>
                <c:pt idx="123">
                  <c:v>0.0</c:v>
                </c:pt>
                <c:pt idx="124">
                  <c:v>0.0</c:v>
                </c:pt>
                <c:pt idx="125">
                  <c:v>0.0</c:v>
                </c:pt>
                <c:pt idx="126">
                  <c:v>0.0</c:v>
                </c:pt>
              </c:numCache>
            </c:numRef>
          </c:yVal>
        </c:ser>
        <c:dLbls/>
        <c:axId val="761336952"/>
        <c:axId val="557300456"/>
        <c:extLst>
          <c:ext xmlns:c15="http://schemas.microsoft.com/office/drawing/2012/chart" uri="{02D57815-91ED-43cb-92C2-25804820EDAC}">
            <c15:filteredScatterSeries>
              <c15:ser>
                <c:idx val="5"/>
                <c:order val="5"/>
                <c:tx>
                  <c:strRef>
                    <c:extLst>
                      <c:ext uri="{02D57815-91ED-43cb-92C2-25804820EDAC}">
                        <c15:formulaRef>
                          <c15:sqref>Sheet2!$DV$19</c15:sqref>
                        </c15:formulaRef>
                      </c:ext>
                    </c:extLst>
                    <c:strCache>
                      <c:ptCount val="1"/>
                      <c:pt idx="0">
                        <c:v>ion bal.</c:v>
                      </c:pt>
                    </c:strCache>
                  </c:strRef>
                </c:tx>
                <c:spPr>
                  <a:ln w="19050" cap="rnd">
                    <a:solidFill>
                      <a:srgbClr val="00FFFF"/>
                    </a:solidFill>
                    <a:round/>
                  </a:ln>
                  <a:effectLst/>
                </c:spPr>
                <c:marker>
                  <c:symbol val="none"/>
                </c:marker>
                <c:xVal>
                  <c:numRef>
                    <c:extLst>
                      <c:ext uri="{02D57815-91ED-43cb-92C2-25804820EDAC}">
                        <c15:formulaRef>
                          <c15:sqref>Sheet2!$DP$21:$DP$147</c15:sqref>
                        </c15:formulaRef>
                      </c:ext>
                    </c:extLst>
                    <c:numCache>
                      <c:formatCode>0.000_ </c:formatCode>
                      <c:ptCount val="127"/>
                      <c:pt idx="0">
                        <c:v>0.13266191979918882</c:v>
                      </c:pt>
                      <c:pt idx="1">
                        <c:v>0.13535081723933529</c:v>
                      </c:pt>
                      <c:pt idx="2">
                        <c:v>0.13806669232043942</c:v>
                      </c:pt>
                      <c:pt idx="3">
                        <c:v>0.14080954504250118</c:v>
                      </c:pt>
                      <c:pt idx="4">
                        <c:v>0.14357937540552065</c:v>
                      </c:pt>
                      <c:pt idx="5">
                        <c:v>0.14637618340949773</c:v>
                      </c:pt>
                      <c:pt idx="6">
                        <c:v>0.14919996905443247</c:v>
                      </c:pt>
                      <c:pt idx="7">
                        <c:v>0.15205073234032487</c:v>
                      </c:pt>
                      <c:pt idx="8">
                        <c:v>0.15492847326717493</c:v>
                      </c:pt>
                      <c:pt idx="9">
                        <c:v>0.15783319183498265</c:v>
                      </c:pt>
                      <c:pt idx="10">
                        <c:v>0.16076488804374803</c:v>
                      </c:pt>
                      <c:pt idx="11">
                        <c:v>0.16372356189347104</c:v>
                      </c:pt>
                      <c:pt idx="12">
                        <c:v>0.16670921338415173</c:v>
                      </c:pt>
                      <c:pt idx="13">
                        <c:v>0.16972184251579006</c:v>
                      </c:pt>
                      <c:pt idx="14">
                        <c:v>0.17276144928838608</c:v>
                      </c:pt>
                      <c:pt idx="15">
                        <c:v>0.17582803370193975</c:v>
                      </c:pt>
                      <c:pt idx="16">
                        <c:v>0.17892159575645109</c:v>
                      </c:pt>
                      <c:pt idx="17">
                        <c:v>0.18204213545192005</c:v>
                      </c:pt>
                      <c:pt idx="18">
                        <c:v>0.18518965278834665</c:v>
                      </c:pt>
                      <c:pt idx="19">
                        <c:v>0.18836414776573093</c:v>
                      </c:pt>
                      <c:pt idx="20">
                        <c:v>0.19156562038407288</c:v>
                      </c:pt>
                      <c:pt idx="21">
                        <c:v>0.19479407064337245</c:v>
                      </c:pt>
                      <c:pt idx="22">
                        <c:v>0.19804949854362972</c:v>
                      </c:pt>
                      <c:pt idx="23">
                        <c:v>0.20133190408484461</c:v>
                      </c:pt>
                      <c:pt idx="24">
                        <c:v>0.20464128726701719</c:v>
                      </c:pt>
                      <c:pt idx="25">
                        <c:v>0.2079776480901474</c:v>
                      </c:pt>
                      <c:pt idx="26">
                        <c:v>0.21134098655423533</c:v>
                      </c:pt>
                      <c:pt idx="27">
                        <c:v>0.21473130265928081</c:v>
                      </c:pt>
                      <c:pt idx="28">
                        <c:v>0.21814859640528403</c:v>
                      </c:pt>
                      <c:pt idx="29">
                        <c:v>0.22159286779224488</c:v>
                      </c:pt>
                      <c:pt idx="30">
                        <c:v>0.22506411682016339</c:v>
                      </c:pt>
                      <c:pt idx="31">
                        <c:v>0.22856234348903953</c:v>
                      </c:pt>
                      <c:pt idx="32">
                        <c:v>0.23208754779887336</c:v>
                      </c:pt>
                      <c:pt idx="33">
                        <c:v>0.23563972974966482</c:v>
                      </c:pt>
                      <c:pt idx="34">
                        <c:v>0.23921888934141394</c:v>
                      </c:pt>
                      <c:pt idx="35">
                        <c:v>0.24282502657412078</c:v>
                      </c:pt>
                      <c:pt idx="36">
                        <c:v>0.24645814144778516</c:v>
                      </c:pt>
                      <c:pt idx="37">
                        <c:v>0.25011823396240734</c:v>
                      </c:pt>
                      <c:pt idx="38">
                        <c:v>0.25380530411798702</c:v>
                      </c:pt>
                      <c:pt idx="39">
                        <c:v>0.25751935191452446</c:v>
                      </c:pt>
                      <c:pt idx="40">
                        <c:v>0.26126037735201951</c:v>
                      </c:pt>
                      <c:pt idx="41">
                        <c:v>0.26502838043047228</c:v>
                      </c:pt>
                      <c:pt idx="42">
                        <c:v>0.2688233611498827</c:v>
                      </c:pt>
                      <c:pt idx="43">
                        <c:v>0.27264531951025067</c:v>
                      </c:pt>
                      <c:pt idx="44">
                        <c:v>0.2764942555115763</c:v>
                      </c:pt>
                      <c:pt idx="45">
                        <c:v>0.28037016915385971</c:v>
                      </c:pt>
                      <c:pt idx="46">
                        <c:v>0.28427306043710077</c:v>
                      </c:pt>
                      <c:pt idx="47">
                        <c:v>0.28820292936129938</c:v>
                      </c:pt>
                      <c:pt idx="48">
                        <c:v>0.29215977592645576</c:v>
                      </c:pt>
                      <c:pt idx="49">
                        <c:v>0.29614360013256968</c:v>
                      </c:pt>
                      <c:pt idx="50">
                        <c:v>0.30015440197964138</c:v>
                      </c:pt>
                      <c:pt idx="51">
                        <c:v>0.30419218146767057</c:v>
                      </c:pt>
                      <c:pt idx="52">
                        <c:v>0.30825693859665759</c:v>
                      </c:pt>
                      <c:pt idx="53">
                        <c:v>0.31234867336660227</c:v>
                      </c:pt>
                      <c:pt idx="54">
                        <c:v>0.31646738577750444</c:v>
                      </c:pt>
                      <c:pt idx="55">
                        <c:v>0.32061307582936432</c:v>
                      </c:pt>
                      <c:pt idx="56">
                        <c:v>0.32478574352218192</c:v>
                      </c:pt>
                      <c:pt idx="57">
                        <c:v>0.32898538885595724</c:v>
                      </c:pt>
                      <c:pt idx="58">
                        <c:v>0.33321201183069005</c:v>
                      </c:pt>
                      <c:pt idx="59">
                        <c:v>0.33746561244638063</c:v>
                      </c:pt>
                      <c:pt idx="60">
                        <c:v>0.34174619070302875</c:v>
                      </c:pt>
                      <c:pt idx="61">
                        <c:v>0.3460537466006347</c:v>
                      </c:pt>
                      <c:pt idx="62">
                        <c:v>0.35038828013919815</c:v>
                      </c:pt>
                      <c:pt idx="63">
                        <c:v>0.35474979131871937</c:v>
                      </c:pt>
                      <c:pt idx="64">
                        <c:v>0.35913828013919824</c:v>
                      </c:pt>
                      <c:pt idx="65">
                        <c:v>0.36355374660063466</c:v>
                      </c:pt>
                      <c:pt idx="66">
                        <c:v>0.36799619070302886</c:v>
                      </c:pt>
                      <c:pt idx="67">
                        <c:v>0.3724656124463806</c:v>
                      </c:pt>
                      <c:pt idx="68">
                        <c:v>0.37696201183069011</c:v>
                      </c:pt>
                      <c:pt idx="69">
                        <c:v>0.38148538885595712</c:v>
                      </c:pt>
                      <c:pt idx="70">
                        <c:v>0.38603574352218195</c:v>
                      </c:pt>
                      <c:pt idx="71">
                        <c:v>0.39061307582936444</c:v>
                      </c:pt>
                      <c:pt idx="72">
                        <c:v>0.39521738577750448</c:v>
                      </c:pt>
                      <c:pt idx="73">
                        <c:v>0.39984867336660213</c:v>
                      </c:pt>
                      <c:pt idx="74">
                        <c:v>0.40450693859665759</c:v>
                      </c:pt>
                      <c:pt idx="75">
                        <c:v>0.40919218146767067</c:v>
                      </c:pt>
                      <c:pt idx="76">
                        <c:v>0.41390440197964129</c:v>
                      </c:pt>
                      <c:pt idx="77">
                        <c:v>0.41864360013256963</c:v>
                      </c:pt>
                      <c:pt idx="78">
                        <c:v>0.42340977592645568</c:v>
                      </c:pt>
                      <c:pt idx="79">
                        <c:v>0.42820292936129944</c:v>
                      </c:pt>
                      <c:pt idx="80">
                        <c:v>0.4330230604371007</c:v>
                      </c:pt>
                      <c:pt idx="81">
                        <c:v>0.43787016915385973</c:v>
                      </c:pt>
                      <c:pt idx="82">
                        <c:v>0.44274425551157642</c:v>
                      </c:pt>
                      <c:pt idx="83">
                        <c:v>0.44764531951025066</c:v>
                      </c:pt>
                      <c:pt idx="84">
                        <c:v>0.45257336114988256</c:v>
                      </c:pt>
                      <c:pt idx="85">
                        <c:v>0.45752838043047223</c:v>
                      </c:pt>
                      <c:pt idx="86">
                        <c:v>0.46251037735201955</c:v>
                      </c:pt>
                      <c:pt idx="87">
                        <c:v>0.46751935191452443</c:v>
                      </c:pt>
                      <c:pt idx="88">
                        <c:v>0.47255530411798691</c:v>
                      </c:pt>
                      <c:pt idx="89">
                        <c:v>0.47761823396240721</c:v>
                      </c:pt>
                      <c:pt idx="90">
                        <c:v>0.48270814144778518</c:v>
                      </c:pt>
                      <c:pt idx="91">
                        <c:v>0.48782502657412063</c:v>
                      </c:pt>
                      <c:pt idx="92">
                        <c:v>0.49296888934141392</c:v>
                      </c:pt>
                      <c:pt idx="93">
                        <c:v>0.49813972974966486</c:v>
                      </c:pt>
                      <c:pt idx="94">
                        <c:v>0.5033375477988733</c:v>
                      </c:pt>
                      <c:pt idx="95">
                        <c:v>0.50856234348903939</c:v>
                      </c:pt>
                      <c:pt idx="96">
                        <c:v>0.51381411682016331</c:v>
                      </c:pt>
                      <c:pt idx="97">
                        <c:v>0.51909286779224484</c:v>
                      </c:pt>
                      <c:pt idx="98">
                        <c:v>0.52439859640528397</c:v>
                      </c:pt>
                      <c:pt idx="99">
                        <c:v>0.5297313026592807</c:v>
                      </c:pt>
                      <c:pt idx="100">
                        <c:v>0.53509098655423526</c:v>
                      </c:pt>
                      <c:pt idx="101">
                        <c:v>0.54047764809014742</c:v>
                      </c:pt>
                      <c:pt idx="102">
                        <c:v>0.54589128726701708</c:v>
                      </c:pt>
                      <c:pt idx="103">
                        <c:v>0.55133190408484456</c:v>
                      </c:pt>
                      <c:pt idx="104">
                        <c:v>0.55679949854362976</c:v>
                      </c:pt>
                      <c:pt idx="105">
                        <c:v>0.56229407064337245</c:v>
                      </c:pt>
                      <c:pt idx="106">
                        <c:v>0.56781562038407274</c:v>
                      </c:pt>
                      <c:pt idx="107">
                        <c:v>0.57336414776573086</c:v>
                      </c:pt>
                      <c:pt idx="108">
                        <c:v>0.57893965278834669</c:v>
                      </c:pt>
                      <c:pt idx="109">
                        <c:v>0.58454213545191991</c:v>
                      </c:pt>
                      <c:pt idx="110">
                        <c:v>0.59017159575645084</c:v>
                      </c:pt>
                      <c:pt idx="111">
                        <c:v>0.5958280337019396</c:v>
                      </c:pt>
                      <c:pt idx="112">
                        <c:v>0.60151144928838607</c:v>
                      </c:pt>
                      <c:pt idx="113">
                        <c:v>0.60722184251578992</c:v>
                      </c:pt>
                      <c:pt idx="114">
                        <c:v>0.61295921338415171</c:v>
                      </c:pt>
                      <c:pt idx="115">
                        <c:v>0.61872356189347111</c:v>
                      </c:pt>
                      <c:pt idx="116">
                        <c:v>0.624514888043748</c:v>
                      </c:pt>
                      <c:pt idx="117">
                        <c:v>0.63033319183498249</c:v>
                      </c:pt>
                      <c:pt idx="118">
                        <c:v>0.6361784732671748</c:v>
                      </c:pt>
                      <c:pt idx="119">
                        <c:v>0.64205073234032484</c:v>
                      </c:pt>
                      <c:pt idx="120">
                        <c:v>0.64794996905443236</c:v>
                      </c:pt>
                      <c:pt idx="121">
                        <c:v>0.65387618340949749</c:v>
                      </c:pt>
                      <c:pt idx="122">
                        <c:v>0.65982937540552067</c:v>
                      </c:pt>
                      <c:pt idx="123">
                        <c:v>0.66580954504250112</c:v>
                      </c:pt>
                      <c:pt idx="124">
                        <c:v>0.67181669232043928</c:v>
                      </c:pt>
                      <c:pt idx="125">
                        <c:v>0.67785081723933527</c:v>
                      </c:pt>
                      <c:pt idx="126">
                        <c:v>0.68391191979918886</c:v>
                      </c:pt>
                    </c:numCache>
                  </c:numRef>
                </c:xVal>
                <c:yVal>
                  <c:numRef>
                    <c:extLst>
                      <c:ext uri="{02D57815-91ED-43cb-92C2-25804820EDAC}">
                        <c15:formulaRef>
                          <c15:sqref>Sheet2!$DV$21:$DV$147</c15:sqref>
                        </c15:formulaRef>
                      </c:ext>
                    </c:extLst>
                    <c:numCache>
                      <c:formatCode>0.00E+00</c:formatCode>
                      <c:ptCount val="127"/>
                      <c:pt idx="0">
                        <c:v>-5.386989088060702E-8</c:v>
                      </c:pt>
                      <c:pt idx="1">
                        <c:v>-1.3549688481642971E-7</c:v>
                      </c:pt>
                      <c:pt idx="2">
                        <c:v>-2.3190816648165852E-7</c:v>
                      </c:pt>
                      <c:pt idx="3">
                        <c:v>-3.4316938365541631E-7</c:v>
                      </c:pt>
                      <c:pt idx="4">
                        <c:v>-4.5159095911250098E-7</c:v>
                      </c:pt>
                      <c:pt idx="5">
                        <c:v>-5.3459823634837172E-7</c:v>
                      </c:pt>
                      <c:pt idx="6">
                        <c:v>-5.7017028904541883E-7</c:v>
                      </c:pt>
                      <c:pt idx="7">
                        <c:v>-5.3599985994229625E-7</c:v>
                      </c:pt>
                      <c:pt idx="8">
                        <c:v>-4.3564444982355536E-7</c:v>
                      </c:pt>
                      <c:pt idx="9">
                        <c:v>-2.9281994731054368E-7</c:v>
                      </c:pt>
                      <c:pt idx="10">
                        <c:v>-1.3477561218639268E-7</c:v>
                      </c:pt>
                      <c:pt idx="11">
                        <c:v>1.4212538400981173E-8</c:v>
                      </c:pt>
                      <c:pt idx="12">
                        <c:v>1.3312974065039074E-7</c:v>
                      </c:pt>
                      <c:pt idx="13">
                        <c:v>2.0883241196284999E-7</c:v>
                      </c:pt>
                      <c:pt idx="14">
                        <c:v>2.4993554284328949E-7</c:v>
                      </c:pt>
                      <c:pt idx="15">
                        <c:v>2.6205858121277562E-7</c:v>
                      </c:pt>
                      <c:pt idx="16">
                        <c:v>2.5200201220201574E-7</c:v>
                      </c:pt>
                      <c:pt idx="17">
                        <c:v>2.260684859275447E-7</c:v>
                      </c:pt>
                      <c:pt idx="18">
                        <c:v>1.9277263821890533E-7</c:v>
                      </c:pt>
                      <c:pt idx="19">
                        <c:v>1.5088572257025108E-7</c:v>
                      </c:pt>
                      <c:pt idx="20">
                        <c:v>1.0589645201517028E-7</c:v>
                      </c:pt>
                      <c:pt idx="21">
                        <c:v>6.7510161220496032E-8</c:v>
                      </c:pt>
                      <c:pt idx="22">
                        <c:v>2.4900380593268368E-8</c:v>
                      </c:pt>
                      <c:pt idx="23">
                        <c:v>-2.1198509361318403E-8</c:v>
                      </c:pt>
                      <c:pt idx="24">
                        <c:v>-6.8243903075490492E-8</c:v>
                      </c:pt>
                      <c:pt idx="25">
                        <c:v>-1.0855138407069805E-7</c:v>
                      </c:pt>
                      <c:pt idx="26">
                        <c:v>-1.5029755389377247E-7</c:v>
                      </c:pt>
                      <c:pt idx="27">
                        <c:v>-1.9673017788947273E-7</c:v>
                      </c:pt>
                      <c:pt idx="28">
                        <c:v>-2.4506826683162893E-7</c:v>
                      </c:pt>
                      <c:pt idx="29">
                        <c:v>-2.9656587936842455E-7</c:v>
                      </c:pt>
                      <c:pt idx="30">
                        <c:v>-3.4535502988423721E-7</c:v>
                      </c:pt>
                      <c:pt idx="31">
                        <c:v>-3.9738036953036136E-7</c:v>
                      </c:pt>
                      <c:pt idx="32">
                        <c:v>-4.5422497592890116E-7</c:v>
                      </c:pt>
                      <c:pt idx="33">
                        <c:v>-5.0834862084258385E-7</c:v>
                      </c:pt>
                      <c:pt idx="34">
                        <c:v>-5.6320474617409981E-7</c:v>
                      </c:pt>
                      <c:pt idx="35">
                        <c:v>-6.1744310047683187E-7</c:v>
                      </c:pt>
                      <c:pt idx="36">
                        <c:v>-6.7220822125897976E-7</c:v>
                      </c:pt>
                      <c:pt idx="37">
                        <c:v>-7.2576376118773653E-7</c:v>
                      </c:pt>
                      <c:pt idx="38">
                        <c:v>-7.7558924756279505E-7</c:v>
                      </c:pt>
                      <c:pt idx="39">
                        <c:v>-8.2345037225827507E-7</c:v>
                      </c:pt>
                      <c:pt idx="40">
                        <c:v>-8.625923036255434E-7</c:v>
                      </c:pt>
                      <c:pt idx="41">
                        <c:v>-8.9917581537886761E-7</c:v>
                      </c:pt>
                      <c:pt idx="42">
                        <c:v>-9.3090742521611187E-7</c:v>
                      </c:pt>
                      <c:pt idx="43">
                        <c:v>-9.4536689756265749E-7</c:v>
                      </c:pt>
                      <c:pt idx="44">
                        <c:v>-9.4783592355619511E-7</c:v>
                      </c:pt>
                      <c:pt idx="45">
                        <c:v>-9.5217236935380376E-7</c:v>
                      </c:pt>
                      <c:pt idx="46">
                        <c:v>-9.4735908993212287E-7</c:v>
                      </c:pt>
                      <c:pt idx="47">
                        <c:v>-9.1672722905526449E-7</c:v>
                      </c:pt>
                      <c:pt idx="48">
                        <c:v>-8.7740074257820809E-7</c:v>
                      </c:pt>
                      <c:pt idx="49">
                        <c:v>-8.4745415905773576E-7</c:v>
                      </c:pt>
                      <c:pt idx="50">
                        <c:v>-7.9601900696364746E-7</c:v>
                      </c:pt>
                      <c:pt idx="51">
                        <c:v>-7.3643076635528189E-7</c:v>
                      </c:pt>
                      <c:pt idx="52">
                        <c:v>-6.712016024663448E-7</c:v>
                      </c:pt>
                      <c:pt idx="53">
                        <c:v>-6.035281592366663E-7</c:v>
                      </c:pt>
                      <c:pt idx="54">
                        <c:v>-5.3904679677324269E-7</c:v>
                      </c:pt>
                      <c:pt idx="55">
                        <c:v>-4.7283842945076829E-7</c:v>
                      </c:pt>
                      <c:pt idx="56">
                        <c:v>-4.0555899804154237E-7</c:v>
                      </c:pt>
                      <c:pt idx="57">
                        <c:v>-3.4707955893067257E-7</c:v>
                      </c:pt>
                      <c:pt idx="58">
                        <c:v>-2.9491557318181904E-7</c:v>
                      </c:pt>
                      <c:pt idx="59">
                        <c:v>-2.4969773672233917E-7</c:v>
                      </c:pt>
                      <c:pt idx="60">
                        <c:v>-2.1500575897243595E-7</c:v>
                      </c:pt>
                      <c:pt idx="61">
                        <c:v>-1.8719077251558487E-7</c:v>
                      </c:pt>
                      <c:pt idx="62">
                        <c:v>-1.6890724141885188E-7</c:v>
                      </c:pt>
                      <c:pt idx="63">
                        <c:v>-1.5187740178279887E-7</c:v>
                      </c:pt>
                      <c:pt idx="64">
                        <c:v>-1.3892993869212362E-7</c:v>
                      </c:pt>
                      <c:pt idx="65">
                        <c:v>-1.4449024963719271E-7</c:v>
                      </c:pt>
                      <c:pt idx="66">
                        <c:v>-1.5938841610700091E-7</c:v>
                      </c:pt>
                      <c:pt idx="67">
                        <c:v>-1.648233897123753E-7</c:v>
                      </c:pt>
                      <c:pt idx="68">
                        <c:v>-1.877914982211005E-7</c:v>
                      </c:pt>
                      <c:pt idx="69">
                        <c:v>-2.1063626011752397E-7</c:v>
                      </c:pt>
                      <c:pt idx="70">
                        <c:v>-2.3487280747934508E-7</c:v>
                      </c:pt>
                      <c:pt idx="71">
                        <c:v>-2.5795589627996684E-7</c:v>
                      </c:pt>
                      <c:pt idx="72">
                        <c:v>-2.8597649252905107E-7</c:v>
                      </c:pt>
                      <c:pt idx="73">
                        <c:v>-3.2244345400706563E-7</c:v>
                      </c:pt>
                      <c:pt idx="74">
                        <c:v>-3.596307519346553E-7</c:v>
                      </c:pt>
                      <c:pt idx="75">
                        <c:v>-4.0788570326205348E-7</c:v>
                      </c:pt>
                      <c:pt idx="76">
                        <c:v>-4.5253999473822874E-7</c:v>
                      </c:pt>
                      <c:pt idx="77">
                        <c:v>-5.0802719840853969E-7</c:v>
                      </c:pt>
                      <c:pt idx="78">
                        <c:v>-5.763969659455595E-7</c:v>
                      </c:pt>
                      <c:pt idx="79">
                        <c:v>-6.6613477365169053E-7</c:v>
                      </c:pt>
                      <c:pt idx="80">
                        <c:v>-7.6845910254813483E-7</c:v>
                      </c:pt>
                      <c:pt idx="81">
                        <c:v>-8.8126618255298067E-7</c:v>
                      </c:pt>
                      <c:pt idx="82">
                        <c:v>-1.0239475909487386E-6</c:v>
                      </c:pt>
                      <c:pt idx="83">
                        <c:v>-1.2074659836199955E-6</c:v>
                      </c:pt>
                      <c:pt idx="84">
                        <c:v>-1.4194990224036107E-6</c:v>
                      </c:pt>
                      <c:pt idx="85">
                        <c:v>-1.6681631577505924E-6</c:v>
                      </c:pt>
                      <c:pt idx="86">
                        <c:v>-1.9724441496240989E-6</c:v>
                      </c:pt>
                      <c:pt idx="87">
                        <c:v>-2.3108654027548218E-6</c:v>
                      </c:pt>
                      <c:pt idx="88">
                        <c:v>-2.6872754787186883E-6</c:v>
                      </c:pt>
                      <c:pt idx="89">
                        <c:v>-3.0782468672478604E-6</c:v>
                      </c:pt>
                      <c:pt idx="90">
                        <c:v>-3.4622494662586755E-6</c:v>
                      </c:pt>
                      <c:pt idx="91">
                        <c:v>-3.8111703920068599E-6</c:v>
                      </c:pt>
                      <c:pt idx="92">
                        <c:v>-4.0486088045121066E-6</c:v>
                      </c:pt>
                      <c:pt idx="93">
                        <c:v>-4.0780796709377774E-6</c:v>
                      </c:pt>
                      <c:pt idx="94">
                        <c:v>-3.8246160565673092E-6</c:v>
                      </c:pt>
                      <c:pt idx="95">
                        <c:v>-3.1735962091270398E-6</c:v>
                      </c:pt>
                      <c:pt idx="96">
                        <c:v>-2.0340146634969257E-6</c:v>
                      </c:pt>
                      <c:pt idx="97">
                        <c:v>-3.9244845354009711E-7</c:v>
                      </c:pt>
                      <c:pt idx="98">
                        <c:v>1.6636394441888007E-6</c:v>
                      </c:pt>
                      <c:pt idx="99">
                        <c:v>3.8819931112964433E-6</c:v>
                      </c:pt>
                      <c:pt idx="100">
                        <c:v>5.8767879652240051E-6</c:v>
                      </c:pt>
                      <c:pt idx="101">
                        <c:v>7.1610125234276986E-6</c:v>
                      </c:pt>
                      <c:pt idx="102">
                        <c:v>7.1878127494684554E-6</c:v>
                      </c:pt>
                      <c:pt idx="103">
                        <c:v>5.1241923076905878E-6</c:v>
                      </c:pt>
                      <c:pt idx="104">
                        <c:v>-9.6639259638037709E-7</c:v>
                      </c:pt>
                      <c:pt idx="105">
                        <c:v>-1.5858919774502329E-5</c:v>
                      </c:pt>
                      <c:pt idx="106">
                        <c:v>-3.0023119581525658E-5</c:v>
                      </c:pt>
                      <c:pt idx="107">
                        <c:v>6.1343311588380177E-5</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numCache>
                  </c:numRef>
                </c:yVal>
                <c:smooth val="0"/>
              </c15:ser>
            </c15:filteredScatterSeries>
          </c:ext>
        </c:extLst>
      </c:scatterChart>
      <c:valAx>
        <c:axId val="761336952"/>
        <c:scaling>
          <c:orientation val="minMax"/>
          <c:max val="0.7"/>
          <c:min val="0.1"/>
        </c:scaling>
        <c:delete val="1"/>
        <c:axPos val="b"/>
        <c:majorGridlines>
          <c:spPr>
            <a:ln w="9525" cap="flat" cmpd="sng" algn="ctr">
              <a:solidFill>
                <a:schemeClr val="tx1">
                  <a:lumMod val="15000"/>
                  <a:lumOff val="85000"/>
                </a:schemeClr>
              </a:solidFill>
              <a:round/>
            </a:ln>
            <a:effectLst/>
          </c:spPr>
        </c:majorGridlines>
        <c:numFmt formatCode="General" sourceLinked="0"/>
        <c:majorTickMark val="cross"/>
        <c:tickLblPos val="nextTo"/>
        <c:crossAx val="557300456"/>
        <c:crossesAt val="-0.004"/>
        <c:crossBetween val="midCat"/>
        <c:majorUnit val="0.1"/>
      </c:valAx>
      <c:valAx>
        <c:axId val="557300456"/>
        <c:scaling>
          <c:orientation val="minMax"/>
        </c:scaling>
        <c:delete val="1"/>
        <c:axPos val="l"/>
        <c:majorGridlines>
          <c:spPr>
            <a:ln w="9525" cap="flat" cmpd="sng" algn="ctr">
              <a:solidFill>
                <a:schemeClr val="tx1">
                  <a:lumMod val="15000"/>
                  <a:lumOff val="85000"/>
                </a:schemeClr>
              </a:solidFill>
              <a:round/>
            </a:ln>
            <a:effectLst/>
          </c:spPr>
        </c:majorGridlines>
        <c:numFmt formatCode="0.E+00" sourceLinked="0"/>
        <c:majorTickMark val="in"/>
        <c:tickLblPos val="nextTo"/>
        <c:crossAx val="761336952"/>
        <c:crosses val="autoZero"/>
        <c:crossBetween val="midCat"/>
      </c:valAx>
      <c:spPr>
        <a:noFill/>
        <a:ln w="15875">
          <a:solidFill>
            <a:schemeClr val="tx1"/>
          </a:solidFill>
        </a:ln>
        <a:effectLst/>
      </c:spPr>
    </c:plotArea>
    <c:plotVisOnly val="1"/>
    <c:dispBlanksAs val="gap"/>
  </c:chart>
  <c:spPr>
    <a:noFill/>
    <a:ln>
      <a:noFill/>
    </a:ln>
    <a:effectLst/>
  </c:spPr>
  <c:txPr>
    <a:bodyPr/>
    <a:lstStyle/>
    <a:p>
      <a:pPr>
        <a:defRPr/>
      </a:pPr>
      <a:endParaRPr lang="en-US"/>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en-US"/>
  <c:style val="2"/>
  <c:chart>
    <c:autoTitleDeleted val="1"/>
    <c:plotArea>
      <c:layout>
        <c:manualLayout>
          <c:layoutTarget val="inner"/>
          <c:xMode val="edge"/>
          <c:yMode val="edge"/>
          <c:x val="0.285120990973689"/>
          <c:y val="0.1440329218107"/>
          <c:w val="0.666293237735527"/>
          <c:h val="0.761316872427984"/>
        </c:manualLayout>
      </c:layout>
      <c:scatterChart>
        <c:scatterStyle val="lineMarker"/>
        <c:ser>
          <c:idx val="0"/>
          <c:order val="0"/>
          <c:tx>
            <c:strRef>
              <c:f>Sheet2!$DW$19</c:f>
              <c:strCache>
                <c:ptCount val="1"/>
                <c:pt idx="0">
                  <c:v>Fcentel</c:v>
                </c:pt>
              </c:strCache>
            </c:strRef>
          </c:tx>
          <c:spPr>
            <a:ln w="19050" cap="rnd">
              <a:solidFill>
                <a:schemeClr val="tx1"/>
              </a:solidFill>
              <a:prstDash val="lgDashDotDot"/>
              <a:round/>
            </a:ln>
            <a:effectLst/>
          </c:spPr>
          <c:marker>
            <c:symbol val="none"/>
          </c:marker>
          <c:xVal>
            <c:numRef>
              <c:f>Sheet2!$DP$21:$DP$147</c:f>
              <c:numCache>
                <c:formatCode>0.000_ </c:formatCode>
                <c:ptCount val="127"/>
                <c:pt idx="0">
                  <c:v>0.132661919799189</c:v>
                </c:pt>
                <c:pt idx="1">
                  <c:v>0.135350817239335</c:v>
                </c:pt>
                <c:pt idx="2">
                  <c:v>0.138066692320439</c:v>
                </c:pt>
                <c:pt idx="3">
                  <c:v>0.140809545042501</c:v>
                </c:pt>
                <c:pt idx="4">
                  <c:v>0.143579375405521</c:v>
                </c:pt>
                <c:pt idx="5">
                  <c:v>0.146376183409498</c:v>
                </c:pt>
                <c:pt idx="6">
                  <c:v>0.149199969054432</c:v>
                </c:pt>
                <c:pt idx="7">
                  <c:v>0.152050732340325</c:v>
                </c:pt>
                <c:pt idx="8">
                  <c:v>0.154928473267175</c:v>
                </c:pt>
                <c:pt idx="9">
                  <c:v>0.157833191834983</c:v>
                </c:pt>
                <c:pt idx="10">
                  <c:v>0.160764888043748</c:v>
                </c:pt>
                <c:pt idx="11">
                  <c:v>0.163723561893471</c:v>
                </c:pt>
                <c:pt idx="12">
                  <c:v>0.166709213384152</c:v>
                </c:pt>
                <c:pt idx="13">
                  <c:v>0.16972184251579</c:v>
                </c:pt>
                <c:pt idx="14">
                  <c:v>0.172761449288386</c:v>
                </c:pt>
                <c:pt idx="15">
                  <c:v>0.17582803370194</c:v>
                </c:pt>
                <c:pt idx="16">
                  <c:v>0.178921595756451</c:v>
                </c:pt>
                <c:pt idx="17">
                  <c:v>0.18204213545192</c:v>
                </c:pt>
                <c:pt idx="18">
                  <c:v>0.185189652788347</c:v>
                </c:pt>
                <c:pt idx="19">
                  <c:v>0.188364147765731</c:v>
                </c:pt>
                <c:pt idx="20">
                  <c:v>0.191565620384073</c:v>
                </c:pt>
                <c:pt idx="21">
                  <c:v>0.194794070643372</c:v>
                </c:pt>
                <c:pt idx="22">
                  <c:v>0.19804949854363</c:v>
                </c:pt>
                <c:pt idx="23">
                  <c:v>0.201331904084845</c:v>
                </c:pt>
                <c:pt idx="24">
                  <c:v>0.204641287267017</c:v>
                </c:pt>
                <c:pt idx="25">
                  <c:v>0.207977648090147</c:v>
                </c:pt>
                <c:pt idx="26">
                  <c:v>0.211340986554235</c:v>
                </c:pt>
                <c:pt idx="27">
                  <c:v>0.214731302659281</c:v>
                </c:pt>
                <c:pt idx="28">
                  <c:v>0.218148596405284</c:v>
                </c:pt>
                <c:pt idx="29">
                  <c:v>0.221592867792245</c:v>
                </c:pt>
                <c:pt idx="30">
                  <c:v>0.225064116820163</c:v>
                </c:pt>
                <c:pt idx="31">
                  <c:v>0.22856234348904</c:v>
                </c:pt>
                <c:pt idx="32">
                  <c:v>0.232087547798873</c:v>
                </c:pt>
                <c:pt idx="33">
                  <c:v>0.235639729749665</c:v>
                </c:pt>
                <c:pt idx="34">
                  <c:v>0.239218889341414</c:v>
                </c:pt>
                <c:pt idx="35">
                  <c:v>0.242825026574121</c:v>
                </c:pt>
                <c:pt idx="36">
                  <c:v>0.246458141447785</c:v>
                </c:pt>
                <c:pt idx="37">
                  <c:v>0.250118233962407</c:v>
                </c:pt>
                <c:pt idx="38">
                  <c:v>0.253805304117987</c:v>
                </c:pt>
                <c:pt idx="39">
                  <c:v>0.257519351914524</c:v>
                </c:pt>
                <c:pt idx="40">
                  <c:v>0.26126037735202</c:v>
                </c:pt>
                <c:pt idx="41">
                  <c:v>0.265028380430472</c:v>
                </c:pt>
                <c:pt idx="42">
                  <c:v>0.268823361149883</c:v>
                </c:pt>
                <c:pt idx="43">
                  <c:v>0.272645319510251</c:v>
                </c:pt>
                <c:pt idx="44">
                  <c:v>0.276494255511576</c:v>
                </c:pt>
                <c:pt idx="45">
                  <c:v>0.28037016915386</c:v>
                </c:pt>
                <c:pt idx="46">
                  <c:v>0.284273060437101</c:v>
                </c:pt>
                <c:pt idx="47">
                  <c:v>0.288202929361299</c:v>
                </c:pt>
                <c:pt idx="48">
                  <c:v>0.292159775926456</c:v>
                </c:pt>
                <c:pt idx="49">
                  <c:v>0.29614360013257</c:v>
                </c:pt>
                <c:pt idx="50">
                  <c:v>0.300154401979641</c:v>
                </c:pt>
                <c:pt idx="51">
                  <c:v>0.304192181467671</c:v>
                </c:pt>
                <c:pt idx="52">
                  <c:v>0.308256938596658</c:v>
                </c:pt>
                <c:pt idx="53">
                  <c:v>0.312348673366602</c:v>
                </c:pt>
                <c:pt idx="54">
                  <c:v>0.316467385777505</c:v>
                </c:pt>
                <c:pt idx="55">
                  <c:v>0.320613075829364</c:v>
                </c:pt>
                <c:pt idx="56">
                  <c:v>0.324785743522182</c:v>
                </c:pt>
                <c:pt idx="57">
                  <c:v>0.328985388855957</c:v>
                </c:pt>
                <c:pt idx="58">
                  <c:v>0.33321201183069</c:v>
                </c:pt>
                <c:pt idx="59">
                  <c:v>0.337465612446381</c:v>
                </c:pt>
                <c:pt idx="60">
                  <c:v>0.341746190703029</c:v>
                </c:pt>
                <c:pt idx="61">
                  <c:v>0.346053746600635</c:v>
                </c:pt>
                <c:pt idx="62">
                  <c:v>0.350388280139198</c:v>
                </c:pt>
                <c:pt idx="63">
                  <c:v>0.354749791318719</c:v>
                </c:pt>
                <c:pt idx="64">
                  <c:v>0.359138280139198</c:v>
                </c:pt>
                <c:pt idx="65">
                  <c:v>0.363553746600635</c:v>
                </c:pt>
                <c:pt idx="66">
                  <c:v>0.367996190703029</c:v>
                </c:pt>
                <c:pt idx="67">
                  <c:v>0.372465612446381</c:v>
                </c:pt>
                <c:pt idx="68">
                  <c:v>0.37696201183069</c:v>
                </c:pt>
                <c:pt idx="69">
                  <c:v>0.381485388855957</c:v>
                </c:pt>
                <c:pt idx="70">
                  <c:v>0.386035743522182</c:v>
                </c:pt>
                <c:pt idx="71">
                  <c:v>0.390613075829364</c:v>
                </c:pt>
                <c:pt idx="72">
                  <c:v>0.395217385777504</c:v>
                </c:pt>
                <c:pt idx="73">
                  <c:v>0.399848673366602</c:v>
                </c:pt>
                <c:pt idx="74">
                  <c:v>0.404506938596658</c:v>
                </c:pt>
                <c:pt idx="75">
                  <c:v>0.409192181467671</c:v>
                </c:pt>
                <c:pt idx="76">
                  <c:v>0.413904401979641</c:v>
                </c:pt>
                <c:pt idx="77">
                  <c:v>0.41864360013257</c:v>
                </c:pt>
                <c:pt idx="78">
                  <c:v>0.423409775926456</c:v>
                </c:pt>
                <c:pt idx="79">
                  <c:v>0.428202929361299</c:v>
                </c:pt>
                <c:pt idx="80">
                  <c:v>0.433023060437101</c:v>
                </c:pt>
                <c:pt idx="81">
                  <c:v>0.43787016915386</c:v>
                </c:pt>
                <c:pt idx="82">
                  <c:v>0.442744255511576</c:v>
                </c:pt>
                <c:pt idx="83">
                  <c:v>0.447645319510251</c:v>
                </c:pt>
                <c:pt idx="84">
                  <c:v>0.452573361149883</c:v>
                </c:pt>
                <c:pt idx="85">
                  <c:v>0.457528380430472</c:v>
                </c:pt>
                <c:pt idx="86">
                  <c:v>0.46251037735202</c:v>
                </c:pt>
                <c:pt idx="87">
                  <c:v>0.467519351914524</c:v>
                </c:pt>
                <c:pt idx="88">
                  <c:v>0.472555304117987</c:v>
                </c:pt>
                <c:pt idx="89">
                  <c:v>0.477618233962407</c:v>
                </c:pt>
                <c:pt idx="90">
                  <c:v>0.482708141447785</c:v>
                </c:pt>
                <c:pt idx="91">
                  <c:v>0.487825026574121</c:v>
                </c:pt>
                <c:pt idx="92">
                  <c:v>0.492968889341414</c:v>
                </c:pt>
                <c:pt idx="93">
                  <c:v>0.498139729749665</c:v>
                </c:pt>
                <c:pt idx="94">
                  <c:v>0.503337547798873</c:v>
                </c:pt>
                <c:pt idx="95">
                  <c:v>0.508562343489039</c:v>
                </c:pt>
                <c:pt idx="96">
                  <c:v>0.513814116820163</c:v>
                </c:pt>
                <c:pt idx="97">
                  <c:v>0.519092867792245</c:v>
                </c:pt>
                <c:pt idx="98">
                  <c:v>0.524398596405284</c:v>
                </c:pt>
                <c:pt idx="99">
                  <c:v>0.529731302659281</c:v>
                </c:pt>
                <c:pt idx="100">
                  <c:v>0.535090986554235</c:v>
                </c:pt>
                <c:pt idx="101">
                  <c:v>0.540477648090147</c:v>
                </c:pt>
                <c:pt idx="102">
                  <c:v>0.545891287267017</c:v>
                </c:pt>
                <c:pt idx="103">
                  <c:v>0.551331904084845</c:v>
                </c:pt>
                <c:pt idx="104">
                  <c:v>0.55679949854363</c:v>
                </c:pt>
                <c:pt idx="105">
                  <c:v>0.562294070643373</c:v>
                </c:pt>
                <c:pt idx="106">
                  <c:v>0.567815620384073</c:v>
                </c:pt>
                <c:pt idx="107">
                  <c:v>0.573364147765731</c:v>
                </c:pt>
                <c:pt idx="108">
                  <c:v>0.578939652788347</c:v>
                </c:pt>
                <c:pt idx="109">
                  <c:v>0.58454213545192</c:v>
                </c:pt>
                <c:pt idx="110">
                  <c:v>0.590171595756451</c:v>
                </c:pt>
                <c:pt idx="111">
                  <c:v>0.59582803370194</c:v>
                </c:pt>
                <c:pt idx="112">
                  <c:v>0.601511449288386</c:v>
                </c:pt>
                <c:pt idx="113">
                  <c:v>0.60722184251579</c:v>
                </c:pt>
                <c:pt idx="114">
                  <c:v>0.612959213384152</c:v>
                </c:pt>
                <c:pt idx="115">
                  <c:v>0.618723561893471</c:v>
                </c:pt>
                <c:pt idx="116">
                  <c:v>0.624514888043748</c:v>
                </c:pt>
                <c:pt idx="117">
                  <c:v>0.630333191834982</c:v>
                </c:pt>
                <c:pt idx="118">
                  <c:v>0.636178473267175</c:v>
                </c:pt>
                <c:pt idx="119">
                  <c:v>0.642050732340325</c:v>
                </c:pt>
                <c:pt idx="120">
                  <c:v>0.647949969054432</c:v>
                </c:pt>
                <c:pt idx="121">
                  <c:v>0.653876183409498</c:v>
                </c:pt>
                <c:pt idx="122">
                  <c:v>0.659829375405521</c:v>
                </c:pt>
                <c:pt idx="123">
                  <c:v>0.665809545042501</c:v>
                </c:pt>
                <c:pt idx="124">
                  <c:v>0.671816692320439</c:v>
                </c:pt>
                <c:pt idx="125">
                  <c:v>0.677850817239336</c:v>
                </c:pt>
                <c:pt idx="126">
                  <c:v>0.683911919799189</c:v>
                </c:pt>
              </c:numCache>
            </c:numRef>
          </c:xVal>
          <c:yVal>
            <c:numRef>
              <c:f>Sheet2!$DW$21:$DW$147</c:f>
              <c:numCache>
                <c:formatCode>0.00E+00</c:formatCode>
                <c:ptCount val="127"/>
                <c:pt idx="0">
                  <c:v>2.31588346916254E-10</c:v>
                </c:pt>
                <c:pt idx="1">
                  <c:v>7.9972098022371E-10</c:v>
                </c:pt>
                <c:pt idx="2">
                  <c:v>1.61129444004068E-9</c:v>
                </c:pt>
                <c:pt idx="3">
                  <c:v>2.65063455866766E-9</c:v>
                </c:pt>
                <c:pt idx="4">
                  <c:v>3.91630817822209E-9</c:v>
                </c:pt>
                <c:pt idx="5">
                  <c:v>5.41337452730517E-9</c:v>
                </c:pt>
                <c:pt idx="6">
                  <c:v>7.15141246987743E-9</c:v>
                </c:pt>
                <c:pt idx="7">
                  <c:v>9.14430221808992E-9</c:v>
                </c:pt>
                <c:pt idx="8">
                  <c:v>1.14106492364783E-8</c:v>
                </c:pt>
                <c:pt idx="9">
                  <c:v>1.39743757468857E-8</c:v>
                </c:pt>
                <c:pt idx="10">
                  <c:v>1.68652069671803E-8</c:v>
                </c:pt>
                <c:pt idx="11">
                  <c:v>2.01189869238856E-8</c:v>
                </c:pt>
                <c:pt idx="12">
                  <c:v>2.37777646122175E-8</c:v>
                </c:pt>
                <c:pt idx="13">
                  <c:v>2.78898571347269E-8</c:v>
                </c:pt>
                <c:pt idx="14">
                  <c:v>3.25098321402477E-8</c:v>
                </c:pt>
                <c:pt idx="15">
                  <c:v>3.76985375482351E-8</c:v>
                </c:pt>
                <c:pt idx="16">
                  <c:v>4.35231934890394E-8</c:v>
                </c:pt>
                <c:pt idx="17">
                  <c:v>5.00573233445421E-8</c:v>
                </c:pt>
                <c:pt idx="18">
                  <c:v>5.73807434102549E-8</c:v>
                </c:pt>
                <c:pt idx="19">
                  <c:v>6.5579486644794E-8</c:v>
                </c:pt>
                <c:pt idx="20">
                  <c:v>7.47455420131845E-8</c:v>
                </c:pt>
                <c:pt idx="21">
                  <c:v>8.49763016893487E-8</c:v>
                </c:pt>
                <c:pt idx="22">
                  <c:v>9.6373942681359E-8</c:v>
                </c:pt>
                <c:pt idx="23">
                  <c:v>1.0904462183882E-7</c:v>
                </c:pt>
                <c:pt idx="24">
                  <c:v>1.23097056792359E-7</c:v>
                </c:pt>
                <c:pt idx="25">
                  <c:v>1.38641272489015E-7</c:v>
                </c:pt>
                <c:pt idx="26">
                  <c:v>1.55786568862248E-7</c:v>
                </c:pt>
                <c:pt idx="27">
                  <c:v>1.74639437500147E-7</c:v>
                </c:pt>
                <c:pt idx="28">
                  <c:v>1.95301463953665E-7</c:v>
                </c:pt>
                <c:pt idx="29">
                  <c:v>2.17866097038807E-7</c:v>
                </c:pt>
                <c:pt idx="30">
                  <c:v>2.42416023278467E-7</c:v>
                </c:pt>
                <c:pt idx="31">
                  <c:v>2.6901989975478E-7</c:v>
                </c:pt>
                <c:pt idx="32">
                  <c:v>2.9772925243765E-7</c:v>
                </c:pt>
                <c:pt idx="33">
                  <c:v>3.28574978104295E-7</c:v>
                </c:pt>
                <c:pt idx="34">
                  <c:v>3.61564265555687E-7</c:v>
                </c:pt>
                <c:pt idx="35">
                  <c:v>3.96677258441475E-7</c:v>
                </c:pt>
                <c:pt idx="36">
                  <c:v>4.33864923507363E-7</c:v>
                </c:pt>
                <c:pt idx="37">
                  <c:v>4.7304621201533E-7</c:v>
                </c:pt>
                <c:pt idx="38">
                  <c:v>5.14106693585761E-7</c:v>
                </c:pt>
                <c:pt idx="39">
                  <c:v>5.5689714132152E-7</c:v>
                </c:pt>
                <c:pt idx="40">
                  <c:v>6.01234050505394E-7</c:v>
                </c:pt>
                <c:pt idx="41">
                  <c:v>6.46899465816369E-7</c:v>
                </c:pt>
                <c:pt idx="42">
                  <c:v>6.93643303001261E-7</c:v>
                </c:pt>
                <c:pt idx="43">
                  <c:v>7.41186277251215E-7</c:v>
                </c:pt>
                <c:pt idx="44">
                  <c:v>7.8922194726961E-7</c:v>
                </c:pt>
                <c:pt idx="45">
                  <c:v>8.37423538484471E-7</c:v>
                </c:pt>
                <c:pt idx="46">
                  <c:v>8.85447950619998E-7</c:v>
                </c:pt>
                <c:pt idx="47">
                  <c:v>9.32942140375815E-7</c:v>
                </c:pt>
                <c:pt idx="48">
                  <c:v>9.79550490051465E-7</c:v>
                </c:pt>
                <c:pt idx="49">
                  <c:v>1.02492111349435E-6</c:v>
                </c:pt>
                <c:pt idx="50">
                  <c:v>1.06871359732017E-6</c:v>
                </c:pt>
                <c:pt idx="51">
                  <c:v>1.11060626750362E-6</c:v>
                </c:pt>
                <c:pt idx="52">
                  <c:v>1.15030298867101E-6</c:v>
                </c:pt>
                <c:pt idx="53">
                  <c:v>1.18754009105928E-6</c:v>
                </c:pt>
                <c:pt idx="54">
                  <c:v>1.22209161259761E-6</c:v>
                </c:pt>
                <c:pt idx="55">
                  <c:v>1.25377365634285E-6</c:v>
                </c:pt>
                <c:pt idx="56">
                  <c:v>1.28245018608283E-6</c:v>
                </c:pt>
                <c:pt idx="57">
                  <c:v>1.30803400272664E-6</c:v>
                </c:pt>
                <c:pt idx="58">
                  <c:v>1.33048928379569E-6</c:v>
                </c:pt>
                <c:pt idx="59">
                  <c:v>1.34983135737677E-6</c:v>
                </c:pt>
                <c:pt idx="60">
                  <c:v>1.36612852794995E-6</c:v>
                </c:pt>
                <c:pt idx="61">
                  <c:v>1.3794962563451E-6</c:v>
                </c:pt>
                <c:pt idx="62">
                  <c:v>1.39009808874255E-6</c:v>
                </c:pt>
                <c:pt idx="63">
                  <c:v>1.39814103376611E-6</c:v>
                </c:pt>
                <c:pt idx="64">
                  <c:v>1.40387184043857E-6</c:v>
                </c:pt>
                <c:pt idx="65">
                  <c:v>1.40757113160016E-6</c:v>
                </c:pt>
                <c:pt idx="66">
                  <c:v>1.40955063653921E-6</c:v>
                </c:pt>
                <c:pt idx="67">
                  <c:v>1.41014550136523E-6</c:v>
                </c:pt>
                <c:pt idx="68">
                  <c:v>1.40971201547774E-6</c:v>
                </c:pt>
                <c:pt idx="69">
                  <c:v>1.40861908228015E-6</c:v>
                </c:pt>
                <c:pt idx="70">
                  <c:v>1.4072461570187E-6</c:v>
                </c:pt>
                <c:pt idx="71">
                  <c:v>1.4059767035505E-6</c:v>
                </c:pt>
                <c:pt idx="72">
                  <c:v>1.4051958645041E-6</c:v>
                </c:pt>
                <c:pt idx="73">
                  <c:v>1.40528177679528E-6</c:v>
                </c:pt>
                <c:pt idx="74">
                  <c:v>1.40660531553609E-6</c:v>
                </c:pt>
                <c:pt idx="75">
                  <c:v>1.40952296843296E-6</c:v>
                </c:pt>
                <c:pt idx="76">
                  <c:v>1.41437269423851E-6</c:v>
                </c:pt>
                <c:pt idx="77">
                  <c:v>1.42146797356999E-6</c:v>
                </c:pt>
                <c:pt idx="78">
                  <c:v>1.43108999701807E-6</c:v>
                </c:pt>
                <c:pt idx="79">
                  <c:v>1.44347929853618E-6</c:v>
                </c:pt>
                <c:pt idx="80">
                  <c:v>1.45882304759412E-6</c:v>
                </c:pt>
                <c:pt idx="81">
                  <c:v>1.47724043775835E-6</c:v>
                </c:pt>
                <c:pt idx="82">
                  <c:v>1.49876343013433E-6</c:v>
                </c:pt>
                <c:pt idx="83">
                  <c:v>1.52330958116003E-6</c:v>
                </c:pt>
                <c:pt idx="84">
                  <c:v>1.55065325443582E-6</c:v>
                </c:pt>
                <c:pt idx="85">
                  <c:v>1.58038273907918E-6</c:v>
                </c:pt>
                <c:pt idx="86">
                  <c:v>1.6118568709367E-6</c:v>
                </c:pt>
                <c:pt idx="87">
                  <c:v>1.64414555509174E-6</c:v>
                </c:pt>
                <c:pt idx="88">
                  <c:v>1.67597456055663E-6</c:v>
                </c:pt>
                <c:pt idx="89">
                  <c:v>1.7056545193636E-6</c:v>
                </c:pt>
                <c:pt idx="90">
                  <c:v>1.73102882898993E-6</c:v>
                </c:pt>
                <c:pt idx="91">
                  <c:v>1.7494287224065E-6</c:v>
                </c:pt>
                <c:pt idx="92">
                  <c:v>1.75766557390701E-6</c:v>
                </c:pt>
                <c:pt idx="93">
                  <c:v>1.75208159860821E-6</c:v>
                </c:pt>
                <c:pt idx="94">
                  <c:v>1.72869306362806E-6</c:v>
                </c:pt>
                <c:pt idx="95">
                  <c:v>1.68345884659069E-6</c:v>
                </c:pt>
                <c:pt idx="96">
                  <c:v>1.61271103814051E-6</c:v>
                </c:pt>
                <c:pt idx="97">
                  <c:v>1.51376211928242E-6</c:v>
                </c:pt>
                <c:pt idx="98">
                  <c:v>1.3856730417348E-6</c:v>
                </c:pt>
                <c:pt idx="99">
                  <c:v>1.2300837267066E-6</c:v>
                </c:pt>
                <c:pt idx="100">
                  <c:v>1.05190850521314E-6</c:v>
                </c:pt>
                <c:pt idx="101">
                  <c:v>8.59607715352048E-7</c:v>
                </c:pt>
                <c:pt idx="102">
                  <c:v>6.64677612739797E-7</c:v>
                </c:pt>
                <c:pt idx="103">
                  <c:v>4.80125929605889E-7</c:v>
                </c:pt>
                <c:pt idx="104">
                  <c:v>3.18009431118394E-7</c:v>
                </c:pt>
                <c:pt idx="105">
                  <c:v>1.8664307752507E-7</c:v>
                </c:pt>
                <c:pt idx="106">
                  <c:v>8.86203024214535E-8</c:v>
                </c:pt>
                <c:pt idx="107">
                  <c:v>2.18074050677145E-8</c:v>
                </c:pt>
                <c:pt idx="108">
                  <c:v>0.0</c:v>
                </c:pt>
                <c:pt idx="109">
                  <c:v>0.0</c:v>
                </c:pt>
                <c:pt idx="110">
                  <c:v>0.0</c:v>
                </c:pt>
                <c:pt idx="111">
                  <c:v>0.0</c:v>
                </c:pt>
                <c:pt idx="112">
                  <c:v>0.0</c:v>
                </c:pt>
                <c:pt idx="113">
                  <c:v>0.0</c:v>
                </c:pt>
                <c:pt idx="114">
                  <c:v>0.0</c:v>
                </c:pt>
                <c:pt idx="115">
                  <c:v>0.0</c:v>
                </c:pt>
                <c:pt idx="116">
                  <c:v>0.0</c:v>
                </c:pt>
                <c:pt idx="117">
                  <c:v>0.0</c:v>
                </c:pt>
                <c:pt idx="118">
                  <c:v>0.0</c:v>
                </c:pt>
                <c:pt idx="119">
                  <c:v>0.0</c:v>
                </c:pt>
                <c:pt idx="120">
                  <c:v>0.0</c:v>
                </c:pt>
                <c:pt idx="121">
                  <c:v>0.0</c:v>
                </c:pt>
                <c:pt idx="122">
                  <c:v>0.0</c:v>
                </c:pt>
                <c:pt idx="123">
                  <c:v>0.0</c:v>
                </c:pt>
                <c:pt idx="124">
                  <c:v>0.0</c:v>
                </c:pt>
                <c:pt idx="125">
                  <c:v>0.0</c:v>
                </c:pt>
                <c:pt idx="126">
                  <c:v>0.0</c:v>
                </c:pt>
              </c:numCache>
            </c:numRef>
          </c:yVal>
        </c:ser>
        <c:ser>
          <c:idx val="1"/>
          <c:order val="1"/>
          <c:tx>
            <c:strRef>
              <c:f>Sheet2!$DX$19</c:f>
              <c:strCache>
                <c:ptCount val="1"/>
                <c:pt idx="0">
                  <c:v>Felp</c:v>
                </c:pt>
              </c:strCache>
            </c:strRef>
          </c:tx>
          <c:spPr>
            <a:ln w="19050" cap="rnd">
              <a:solidFill>
                <a:schemeClr val="tx1"/>
              </a:solidFill>
              <a:round/>
            </a:ln>
            <a:effectLst/>
          </c:spPr>
          <c:marker>
            <c:symbol val="none"/>
          </c:marker>
          <c:xVal>
            <c:numRef>
              <c:f>Sheet2!$DP$21:$DP$147</c:f>
              <c:numCache>
                <c:formatCode>0.000_ </c:formatCode>
                <c:ptCount val="127"/>
                <c:pt idx="0">
                  <c:v>0.132661919799189</c:v>
                </c:pt>
                <c:pt idx="1">
                  <c:v>0.135350817239335</c:v>
                </c:pt>
                <c:pt idx="2">
                  <c:v>0.138066692320439</c:v>
                </c:pt>
                <c:pt idx="3">
                  <c:v>0.140809545042501</c:v>
                </c:pt>
                <c:pt idx="4">
                  <c:v>0.143579375405521</c:v>
                </c:pt>
                <c:pt idx="5">
                  <c:v>0.146376183409498</c:v>
                </c:pt>
                <c:pt idx="6">
                  <c:v>0.149199969054432</c:v>
                </c:pt>
                <c:pt idx="7">
                  <c:v>0.152050732340325</c:v>
                </c:pt>
                <c:pt idx="8">
                  <c:v>0.154928473267175</c:v>
                </c:pt>
                <c:pt idx="9">
                  <c:v>0.157833191834983</c:v>
                </c:pt>
                <c:pt idx="10">
                  <c:v>0.160764888043748</c:v>
                </c:pt>
                <c:pt idx="11">
                  <c:v>0.163723561893471</c:v>
                </c:pt>
                <c:pt idx="12">
                  <c:v>0.166709213384152</c:v>
                </c:pt>
                <c:pt idx="13">
                  <c:v>0.16972184251579</c:v>
                </c:pt>
                <c:pt idx="14">
                  <c:v>0.172761449288386</c:v>
                </c:pt>
                <c:pt idx="15">
                  <c:v>0.17582803370194</c:v>
                </c:pt>
                <c:pt idx="16">
                  <c:v>0.178921595756451</c:v>
                </c:pt>
                <c:pt idx="17">
                  <c:v>0.18204213545192</c:v>
                </c:pt>
                <c:pt idx="18">
                  <c:v>0.185189652788347</c:v>
                </c:pt>
                <c:pt idx="19">
                  <c:v>0.188364147765731</c:v>
                </c:pt>
                <c:pt idx="20">
                  <c:v>0.191565620384073</c:v>
                </c:pt>
                <c:pt idx="21">
                  <c:v>0.194794070643372</c:v>
                </c:pt>
                <c:pt idx="22">
                  <c:v>0.19804949854363</c:v>
                </c:pt>
                <c:pt idx="23">
                  <c:v>0.201331904084845</c:v>
                </c:pt>
                <c:pt idx="24">
                  <c:v>0.204641287267017</c:v>
                </c:pt>
                <c:pt idx="25">
                  <c:v>0.207977648090147</c:v>
                </c:pt>
                <c:pt idx="26">
                  <c:v>0.211340986554235</c:v>
                </c:pt>
                <c:pt idx="27">
                  <c:v>0.214731302659281</c:v>
                </c:pt>
                <c:pt idx="28">
                  <c:v>0.218148596405284</c:v>
                </c:pt>
                <c:pt idx="29">
                  <c:v>0.221592867792245</c:v>
                </c:pt>
                <c:pt idx="30">
                  <c:v>0.225064116820163</c:v>
                </c:pt>
                <c:pt idx="31">
                  <c:v>0.22856234348904</c:v>
                </c:pt>
                <c:pt idx="32">
                  <c:v>0.232087547798873</c:v>
                </c:pt>
                <c:pt idx="33">
                  <c:v>0.235639729749665</c:v>
                </c:pt>
                <c:pt idx="34">
                  <c:v>0.239218889341414</c:v>
                </c:pt>
                <c:pt idx="35">
                  <c:v>0.242825026574121</c:v>
                </c:pt>
                <c:pt idx="36">
                  <c:v>0.246458141447785</c:v>
                </c:pt>
                <c:pt idx="37">
                  <c:v>0.250118233962407</c:v>
                </c:pt>
                <c:pt idx="38">
                  <c:v>0.253805304117987</c:v>
                </c:pt>
                <c:pt idx="39">
                  <c:v>0.257519351914524</c:v>
                </c:pt>
                <c:pt idx="40">
                  <c:v>0.26126037735202</c:v>
                </c:pt>
                <c:pt idx="41">
                  <c:v>0.265028380430472</c:v>
                </c:pt>
                <c:pt idx="42">
                  <c:v>0.268823361149883</c:v>
                </c:pt>
                <c:pt idx="43">
                  <c:v>0.272645319510251</c:v>
                </c:pt>
                <c:pt idx="44">
                  <c:v>0.276494255511576</c:v>
                </c:pt>
                <c:pt idx="45">
                  <c:v>0.28037016915386</c:v>
                </c:pt>
                <c:pt idx="46">
                  <c:v>0.284273060437101</c:v>
                </c:pt>
                <c:pt idx="47">
                  <c:v>0.288202929361299</c:v>
                </c:pt>
                <c:pt idx="48">
                  <c:v>0.292159775926456</c:v>
                </c:pt>
                <c:pt idx="49">
                  <c:v>0.29614360013257</c:v>
                </c:pt>
                <c:pt idx="50">
                  <c:v>0.300154401979641</c:v>
                </c:pt>
                <c:pt idx="51">
                  <c:v>0.304192181467671</c:v>
                </c:pt>
                <c:pt idx="52">
                  <c:v>0.308256938596658</c:v>
                </c:pt>
                <c:pt idx="53">
                  <c:v>0.312348673366602</c:v>
                </c:pt>
                <c:pt idx="54">
                  <c:v>0.316467385777505</c:v>
                </c:pt>
                <c:pt idx="55">
                  <c:v>0.320613075829364</c:v>
                </c:pt>
                <c:pt idx="56">
                  <c:v>0.324785743522182</c:v>
                </c:pt>
                <c:pt idx="57">
                  <c:v>0.328985388855957</c:v>
                </c:pt>
                <c:pt idx="58">
                  <c:v>0.33321201183069</c:v>
                </c:pt>
                <c:pt idx="59">
                  <c:v>0.337465612446381</c:v>
                </c:pt>
                <c:pt idx="60">
                  <c:v>0.341746190703029</c:v>
                </c:pt>
                <c:pt idx="61">
                  <c:v>0.346053746600635</c:v>
                </c:pt>
                <c:pt idx="62">
                  <c:v>0.350388280139198</c:v>
                </c:pt>
                <c:pt idx="63">
                  <c:v>0.354749791318719</c:v>
                </c:pt>
                <c:pt idx="64">
                  <c:v>0.359138280139198</c:v>
                </c:pt>
                <c:pt idx="65">
                  <c:v>0.363553746600635</c:v>
                </c:pt>
                <c:pt idx="66">
                  <c:v>0.367996190703029</c:v>
                </c:pt>
                <c:pt idx="67">
                  <c:v>0.372465612446381</c:v>
                </c:pt>
                <c:pt idx="68">
                  <c:v>0.37696201183069</c:v>
                </c:pt>
                <c:pt idx="69">
                  <c:v>0.381485388855957</c:v>
                </c:pt>
                <c:pt idx="70">
                  <c:v>0.386035743522182</c:v>
                </c:pt>
                <c:pt idx="71">
                  <c:v>0.390613075829364</c:v>
                </c:pt>
                <c:pt idx="72">
                  <c:v>0.395217385777504</c:v>
                </c:pt>
                <c:pt idx="73">
                  <c:v>0.399848673366602</c:v>
                </c:pt>
                <c:pt idx="74">
                  <c:v>0.404506938596658</c:v>
                </c:pt>
                <c:pt idx="75">
                  <c:v>0.409192181467671</c:v>
                </c:pt>
                <c:pt idx="76">
                  <c:v>0.413904401979641</c:v>
                </c:pt>
                <c:pt idx="77">
                  <c:v>0.41864360013257</c:v>
                </c:pt>
                <c:pt idx="78">
                  <c:v>0.423409775926456</c:v>
                </c:pt>
                <c:pt idx="79">
                  <c:v>0.428202929361299</c:v>
                </c:pt>
                <c:pt idx="80">
                  <c:v>0.433023060437101</c:v>
                </c:pt>
                <c:pt idx="81">
                  <c:v>0.43787016915386</c:v>
                </c:pt>
                <c:pt idx="82">
                  <c:v>0.442744255511576</c:v>
                </c:pt>
                <c:pt idx="83">
                  <c:v>0.447645319510251</c:v>
                </c:pt>
                <c:pt idx="84">
                  <c:v>0.452573361149883</c:v>
                </c:pt>
                <c:pt idx="85">
                  <c:v>0.457528380430472</c:v>
                </c:pt>
                <c:pt idx="86">
                  <c:v>0.46251037735202</c:v>
                </c:pt>
                <c:pt idx="87">
                  <c:v>0.467519351914524</c:v>
                </c:pt>
                <c:pt idx="88">
                  <c:v>0.472555304117987</c:v>
                </c:pt>
                <c:pt idx="89">
                  <c:v>0.477618233962407</c:v>
                </c:pt>
                <c:pt idx="90">
                  <c:v>0.482708141447785</c:v>
                </c:pt>
                <c:pt idx="91">
                  <c:v>0.487825026574121</c:v>
                </c:pt>
                <c:pt idx="92">
                  <c:v>0.492968889341414</c:v>
                </c:pt>
                <c:pt idx="93">
                  <c:v>0.498139729749665</c:v>
                </c:pt>
                <c:pt idx="94">
                  <c:v>0.503337547798873</c:v>
                </c:pt>
                <c:pt idx="95">
                  <c:v>0.508562343489039</c:v>
                </c:pt>
                <c:pt idx="96">
                  <c:v>0.513814116820163</c:v>
                </c:pt>
                <c:pt idx="97">
                  <c:v>0.519092867792245</c:v>
                </c:pt>
                <c:pt idx="98">
                  <c:v>0.524398596405284</c:v>
                </c:pt>
                <c:pt idx="99">
                  <c:v>0.529731302659281</c:v>
                </c:pt>
                <c:pt idx="100">
                  <c:v>0.535090986554235</c:v>
                </c:pt>
                <c:pt idx="101">
                  <c:v>0.540477648090147</c:v>
                </c:pt>
                <c:pt idx="102">
                  <c:v>0.545891287267017</c:v>
                </c:pt>
                <c:pt idx="103">
                  <c:v>0.551331904084845</c:v>
                </c:pt>
                <c:pt idx="104">
                  <c:v>0.55679949854363</c:v>
                </c:pt>
                <c:pt idx="105">
                  <c:v>0.562294070643373</c:v>
                </c:pt>
                <c:pt idx="106">
                  <c:v>0.567815620384073</c:v>
                </c:pt>
                <c:pt idx="107">
                  <c:v>0.573364147765731</c:v>
                </c:pt>
                <c:pt idx="108">
                  <c:v>0.578939652788347</c:v>
                </c:pt>
                <c:pt idx="109">
                  <c:v>0.58454213545192</c:v>
                </c:pt>
                <c:pt idx="110">
                  <c:v>0.590171595756451</c:v>
                </c:pt>
                <c:pt idx="111">
                  <c:v>0.59582803370194</c:v>
                </c:pt>
                <c:pt idx="112">
                  <c:v>0.601511449288386</c:v>
                </c:pt>
                <c:pt idx="113">
                  <c:v>0.60722184251579</c:v>
                </c:pt>
                <c:pt idx="114">
                  <c:v>0.612959213384152</c:v>
                </c:pt>
                <c:pt idx="115">
                  <c:v>0.618723561893471</c:v>
                </c:pt>
                <c:pt idx="116">
                  <c:v>0.624514888043748</c:v>
                </c:pt>
                <c:pt idx="117">
                  <c:v>0.630333191834982</c:v>
                </c:pt>
                <c:pt idx="118">
                  <c:v>0.636178473267175</c:v>
                </c:pt>
                <c:pt idx="119">
                  <c:v>0.642050732340325</c:v>
                </c:pt>
                <c:pt idx="120">
                  <c:v>0.647949969054432</c:v>
                </c:pt>
                <c:pt idx="121">
                  <c:v>0.653876183409498</c:v>
                </c:pt>
                <c:pt idx="122">
                  <c:v>0.659829375405521</c:v>
                </c:pt>
                <c:pt idx="123">
                  <c:v>0.665809545042501</c:v>
                </c:pt>
                <c:pt idx="124">
                  <c:v>0.671816692320439</c:v>
                </c:pt>
                <c:pt idx="125">
                  <c:v>0.677850817239336</c:v>
                </c:pt>
                <c:pt idx="126">
                  <c:v>0.683911919799189</c:v>
                </c:pt>
              </c:numCache>
            </c:numRef>
          </c:xVal>
          <c:yVal>
            <c:numRef>
              <c:f>Sheet2!$DX$21:$DX$147</c:f>
              <c:numCache>
                <c:formatCode>0.00E+00</c:formatCode>
                <c:ptCount val="127"/>
                <c:pt idx="0">
                  <c:v>-2.0907546149019E-5</c:v>
                </c:pt>
                <c:pt idx="1">
                  <c:v>-3.77775801437429E-5</c:v>
                </c:pt>
                <c:pt idx="2">
                  <c:v>-5.10748840731134E-5</c:v>
                </c:pt>
                <c:pt idx="3">
                  <c:v>-6.33058953499665E-5</c:v>
                </c:pt>
                <c:pt idx="4">
                  <c:v>-7.57754955530218E-5</c:v>
                </c:pt>
                <c:pt idx="5">
                  <c:v>-8.97753371761858E-5</c:v>
                </c:pt>
                <c:pt idx="6">
                  <c:v>-0.000106635416162635</c:v>
                </c:pt>
                <c:pt idx="7">
                  <c:v>-0.000127534738326961</c:v>
                </c:pt>
                <c:pt idx="8">
                  <c:v>-0.000153304533403177</c:v>
                </c:pt>
                <c:pt idx="9">
                  <c:v>-0.000184349988529599</c:v>
                </c:pt>
                <c:pt idx="10">
                  <c:v>-0.000220680745951561</c:v>
                </c:pt>
                <c:pt idx="11">
                  <c:v>-0.00026204585524363</c:v>
                </c:pt>
                <c:pt idx="12">
                  <c:v>-0.000308109491561381</c:v>
                </c:pt>
                <c:pt idx="13">
                  <c:v>-0.000358573488362285</c:v>
                </c:pt>
                <c:pt idx="14">
                  <c:v>-0.000413244901138301</c:v>
                </c:pt>
                <c:pt idx="15">
                  <c:v>-0.000472084271315966</c:v>
                </c:pt>
                <c:pt idx="16">
                  <c:v>-0.000535196151486934</c:v>
                </c:pt>
                <c:pt idx="17">
                  <c:v>-0.000602802282255406</c:v>
                </c:pt>
                <c:pt idx="18">
                  <c:v>-0.000675228094688539</c:v>
                </c:pt>
                <c:pt idx="19">
                  <c:v>-0.00075287468448448</c:v>
                </c:pt>
                <c:pt idx="20">
                  <c:v>-0.000836187815846197</c:v>
                </c:pt>
                <c:pt idx="21">
                  <c:v>-0.000925638998532996</c:v>
                </c:pt>
                <c:pt idx="22">
                  <c:v>-0.00102172068807172</c:v>
                </c:pt>
                <c:pt idx="23">
                  <c:v>-0.00112491627278594</c:v>
                </c:pt>
                <c:pt idx="24">
                  <c:v>-0.0012356861850587</c:v>
                </c:pt>
                <c:pt idx="25">
                  <c:v>-0.00135445993312897</c:v>
                </c:pt>
                <c:pt idx="26">
                  <c:v>-0.0014816077422197</c:v>
                </c:pt>
                <c:pt idx="27">
                  <c:v>-0.00161743752860056</c:v>
                </c:pt>
                <c:pt idx="28">
                  <c:v>-0.00176216778863917</c:v>
                </c:pt>
                <c:pt idx="29">
                  <c:v>-0.00191590002297898</c:v>
                </c:pt>
                <c:pt idx="30">
                  <c:v>-0.00207861276474367</c:v>
                </c:pt>
                <c:pt idx="31">
                  <c:v>-0.00225013569672153</c:v>
                </c:pt>
                <c:pt idx="32">
                  <c:v>-0.00243011897462279</c:v>
                </c:pt>
                <c:pt idx="33">
                  <c:v>-0.00261801916405394</c:v>
                </c:pt>
                <c:pt idx="34">
                  <c:v>-0.0028130951280996</c:v>
                </c:pt>
                <c:pt idx="35">
                  <c:v>-0.00301437189956903</c:v>
                </c:pt>
                <c:pt idx="36">
                  <c:v>-0.00322064174125562</c:v>
                </c:pt>
                <c:pt idx="37">
                  <c:v>-0.00343046857567206</c:v>
                </c:pt>
                <c:pt idx="38">
                  <c:v>-0.00364216090283872</c:v>
                </c:pt>
                <c:pt idx="39">
                  <c:v>-0.00385382646943317</c:v>
                </c:pt>
                <c:pt idx="40">
                  <c:v>-0.00406334911974902</c:v>
                </c:pt>
                <c:pt idx="41">
                  <c:v>-0.00426843393199668</c:v>
                </c:pt>
                <c:pt idx="42">
                  <c:v>-0.00446667795909253</c:v>
                </c:pt>
                <c:pt idx="43">
                  <c:v>-0.00465554750912574</c:v>
                </c:pt>
                <c:pt idx="44">
                  <c:v>-0.00483247649193184</c:v>
                </c:pt>
                <c:pt idx="45">
                  <c:v>-0.00499495344737686</c:v>
                </c:pt>
                <c:pt idx="46">
                  <c:v>-0.00514050745771549</c:v>
                </c:pt>
                <c:pt idx="47">
                  <c:v>-0.00526681223872917</c:v>
                </c:pt>
                <c:pt idx="48">
                  <c:v>-0.00537179170751643</c:v>
                </c:pt>
                <c:pt idx="49">
                  <c:v>-0.00545358221881324</c:v>
                </c:pt>
                <c:pt idx="50">
                  <c:v>-0.00551065799761512</c:v>
                </c:pt>
                <c:pt idx="51">
                  <c:v>-0.0055418694490814</c:v>
                </c:pt>
                <c:pt idx="52">
                  <c:v>-0.00554642351441889</c:v>
                </c:pt>
                <c:pt idx="53">
                  <c:v>-0.00552396387371165</c:v>
                </c:pt>
                <c:pt idx="54">
                  <c:v>-0.00547449930475566</c:v>
                </c:pt>
                <c:pt idx="55">
                  <c:v>-0.00539848363551387</c:v>
                </c:pt>
                <c:pt idx="56">
                  <c:v>-0.00529673195319986</c:v>
                </c:pt>
                <c:pt idx="57">
                  <c:v>-0.00517039615553283</c:v>
                </c:pt>
                <c:pt idx="58">
                  <c:v>-0.00502096377295941</c:v>
                </c:pt>
                <c:pt idx="59">
                  <c:v>-0.00485018657255809</c:v>
                </c:pt>
                <c:pt idx="60">
                  <c:v>-0.00465995381743076</c:v>
                </c:pt>
                <c:pt idx="61">
                  <c:v>-0.00445228848610751</c:v>
                </c:pt>
                <c:pt idx="62">
                  <c:v>-0.00422940070027049</c:v>
                </c:pt>
                <c:pt idx="63">
                  <c:v>-0.00399340439435344</c:v>
                </c:pt>
                <c:pt idx="64">
                  <c:v>-0.00374633086012198</c:v>
                </c:pt>
                <c:pt idx="65">
                  <c:v>-0.00349028489136627</c:v>
                </c:pt>
                <c:pt idx="66">
                  <c:v>-0.00322708054448399</c:v>
                </c:pt>
                <c:pt idx="67">
                  <c:v>-0.00295824708421783</c:v>
                </c:pt>
                <c:pt idx="68">
                  <c:v>-0.00268519256483878</c:v>
                </c:pt>
                <c:pt idx="69">
                  <c:v>-0.00240903175469727</c:v>
                </c:pt>
                <c:pt idx="70">
                  <c:v>-0.00213050467046671</c:v>
                </c:pt>
                <c:pt idx="71">
                  <c:v>-0.001850021450973</c:v>
                </c:pt>
                <c:pt idx="72">
                  <c:v>-0.00156764370440884</c:v>
                </c:pt>
                <c:pt idx="73">
                  <c:v>-0.00128300298934704</c:v>
                </c:pt>
                <c:pt idx="74">
                  <c:v>-0.000995352192486276</c:v>
                </c:pt>
                <c:pt idx="75">
                  <c:v>-0.000703500273866491</c:v>
                </c:pt>
                <c:pt idx="76">
                  <c:v>-0.000405799604843613</c:v>
                </c:pt>
                <c:pt idx="77">
                  <c:v>-0.000100281672119473</c:v>
                </c:pt>
                <c:pt idx="78">
                  <c:v>0.000215544784496626</c:v>
                </c:pt>
                <c:pt idx="79">
                  <c:v>0.000544710839566798</c:v>
                </c:pt>
                <c:pt idx="80">
                  <c:v>0.00089050009529526</c:v>
                </c:pt>
                <c:pt idx="81">
                  <c:v>0.00125657638902605</c:v>
                </c:pt>
                <c:pt idx="82">
                  <c:v>0.00164695493953757</c:v>
                </c:pt>
                <c:pt idx="83">
                  <c:v>0.00206587108115837</c:v>
                </c:pt>
                <c:pt idx="84">
                  <c:v>0.00251749552237767</c:v>
                </c:pt>
                <c:pt idx="85">
                  <c:v>0.00300555944900497</c:v>
                </c:pt>
                <c:pt idx="86">
                  <c:v>0.00353327428598735</c:v>
                </c:pt>
                <c:pt idx="87">
                  <c:v>0.00410252644424405</c:v>
                </c:pt>
                <c:pt idx="88">
                  <c:v>0.00471304152150176</c:v>
                </c:pt>
                <c:pt idx="89">
                  <c:v>0.00536160801048489</c:v>
                </c:pt>
                <c:pt idx="90">
                  <c:v>0.00604081469965905</c:v>
                </c:pt>
                <c:pt idx="91">
                  <c:v>0.00673775588620227</c:v>
                </c:pt>
                <c:pt idx="92">
                  <c:v>0.00743263657655633</c:v>
                </c:pt>
                <c:pt idx="93">
                  <c:v>0.0080976232730992</c:v>
                </c:pt>
                <c:pt idx="94">
                  <c:v>0.00869625185574873</c:v>
                </c:pt>
                <c:pt idx="95">
                  <c:v>0.00918400408398482</c:v>
                </c:pt>
                <c:pt idx="96">
                  <c:v>0.00951038976113819</c:v>
                </c:pt>
                <c:pt idx="97">
                  <c:v>0.00962355470391525</c:v>
                </c:pt>
                <c:pt idx="98">
                  <c:v>0.00947777846745236</c:v>
                </c:pt>
                <c:pt idx="99">
                  <c:v>0.00904345983346035</c:v>
                </c:pt>
                <c:pt idx="100">
                  <c:v>0.00831806614827557</c:v>
                </c:pt>
                <c:pt idx="101">
                  <c:v>0.00733464569879729</c:v>
                </c:pt>
                <c:pt idx="102">
                  <c:v>0.00616302615905862</c:v>
                </c:pt>
                <c:pt idx="103">
                  <c:v>0.00489945016876772</c:v>
                </c:pt>
                <c:pt idx="104">
                  <c:v>0.00364344451361059</c:v>
                </c:pt>
                <c:pt idx="105">
                  <c:v>0.00246393305291794</c:v>
                </c:pt>
                <c:pt idx="106">
                  <c:v>0.00137482643673647</c:v>
                </c:pt>
                <c:pt idx="107">
                  <c:v>0.000489513436117395</c:v>
                </c:pt>
                <c:pt idx="108">
                  <c:v>0.0</c:v>
                </c:pt>
                <c:pt idx="109">
                  <c:v>0.0</c:v>
                </c:pt>
                <c:pt idx="110">
                  <c:v>0.0</c:v>
                </c:pt>
                <c:pt idx="111">
                  <c:v>0.0</c:v>
                </c:pt>
                <c:pt idx="112">
                  <c:v>0.0</c:v>
                </c:pt>
                <c:pt idx="113">
                  <c:v>0.0</c:v>
                </c:pt>
                <c:pt idx="114">
                  <c:v>0.0</c:v>
                </c:pt>
                <c:pt idx="115">
                  <c:v>0.0</c:v>
                </c:pt>
                <c:pt idx="116">
                  <c:v>0.0</c:v>
                </c:pt>
                <c:pt idx="117">
                  <c:v>0.0</c:v>
                </c:pt>
                <c:pt idx="118">
                  <c:v>0.0</c:v>
                </c:pt>
                <c:pt idx="119">
                  <c:v>0.0</c:v>
                </c:pt>
                <c:pt idx="120">
                  <c:v>0.0</c:v>
                </c:pt>
                <c:pt idx="121">
                  <c:v>0.0</c:v>
                </c:pt>
                <c:pt idx="122">
                  <c:v>0.0</c:v>
                </c:pt>
                <c:pt idx="123">
                  <c:v>0.0</c:v>
                </c:pt>
                <c:pt idx="124">
                  <c:v>0.0</c:v>
                </c:pt>
                <c:pt idx="125">
                  <c:v>0.0</c:v>
                </c:pt>
                <c:pt idx="126">
                  <c:v>0.0</c:v>
                </c:pt>
              </c:numCache>
            </c:numRef>
          </c:yVal>
        </c:ser>
        <c:ser>
          <c:idx val="2"/>
          <c:order val="2"/>
          <c:tx>
            <c:strRef>
              <c:f>Sheet2!$DY$19</c:f>
              <c:strCache>
                <c:ptCount val="1"/>
                <c:pt idx="0">
                  <c:v>FelE</c:v>
                </c:pt>
              </c:strCache>
            </c:strRef>
          </c:tx>
          <c:spPr>
            <a:ln w="19050" cap="rnd">
              <a:solidFill>
                <a:schemeClr val="tx1"/>
              </a:solidFill>
              <a:prstDash val="sysDash"/>
              <a:round/>
            </a:ln>
            <a:effectLst/>
          </c:spPr>
          <c:marker>
            <c:symbol val="none"/>
          </c:marker>
          <c:xVal>
            <c:numRef>
              <c:f>Sheet2!$DP$21:$DP$147</c:f>
              <c:numCache>
                <c:formatCode>0.000_ </c:formatCode>
                <c:ptCount val="127"/>
                <c:pt idx="0">
                  <c:v>0.132661919799189</c:v>
                </c:pt>
                <c:pt idx="1">
                  <c:v>0.135350817239335</c:v>
                </c:pt>
                <c:pt idx="2">
                  <c:v>0.138066692320439</c:v>
                </c:pt>
                <c:pt idx="3">
                  <c:v>0.140809545042501</c:v>
                </c:pt>
                <c:pt idx="4">
                  <c:v>0.143579375405521</c:v>
                </c:pt>
                <c:pt idx="5">
                  <c:v>0.146376183409498</c:v>
                </c:pt>
                <c:pt idx="6">
                  <c:v>0.149199969054432</c:v>
                </c:pt>
                <c:pt idx="7">
                  <c:v>0.152050732340325</c:v>
                </c:pt>
                <c:pt idx="8">
                  <c:v>0.154928473267175</c:v>
                </c:pt>
                <c:pt idx="9">
                  <c:v>0.157833191834983</c:v>
                </c:pt>
                <c:pt idx="10">
                  <c:v>0.160764888043748</c:v>
                </c:pt>
                <c:pt idx="11">
                  <c:v>0.163723561893471</c:v>
                </c:pt>
                <c:pt idx="12">
                  <c:v>0.166709213384152</c:v>
                </c:pt>
                <c:pt idx="13">
                  <c:v>0.16972184251579</c:v>
                </c:pt>
                <c:pt idx="14">
                  <c:v>0.172761449288386</c:v>
                </c:pt>
                <c:pt idx="15">
                  <c:v>0.17582803370194</c:v>
                </c:pt>
                <c:pt idx="16">
                  <c:v>0.178921595756451</c:v>
                </c:pt>
                <c:pt idx="17">
                  <c:v>0.18204213545192</c:v>
                </c:pt>
                <c:pt idx="18">
                  <c:v>0.185189652788347</c:v>
                </c:pt>
                <c:pt idx="19">
                  <c:v>0.188364147765731</c:v>
                </c:pt>
                <c:pt idx="20">
                  <c:v>0.191565620384073</c:v>
                </c:pt>
                <c:pt idx="21">
                  <c:v>0.194794070643372</c:v>
                </c:pt>
                <c:pt idx="22">
                  <c:v>0.19804949854363</c:v>
                </c:pt>
                <c:pt idx="23">
                  <c:v>0.201331904084845</c:v>
                </c:pt>
                <c:pt idx="24">
                  <c:v>0.204641287267017</c:v>
                </c:pt>
                <c:pt idx="25">
                  <c:v>0.207977648090147</c:v>
                </c:pt>
                <c:pt idx="26">
                  <c:v>0.211340986554235</c:v>
                </c:pt>
                <c:pt idx="27">
                  <c:v>0.214731302659281</c:v>
                </c:pt>
                <c:pt idx="28">
                  <c:v>0.218148596405284</c:v>
                </c:pt>
                <c:pt idx="29">
                  <c:v>0.221592867792245</c:v>
                </c:pt>
                <c:pt idx="30">
                  <c:v>0.225064116820163</c:v>
                </c:pt>
                <c:pt idx="31">
                  <c:v>0.22856234348904</c:v>
                </c:pt>
                <c:pt idx="32">
                  <c:v>0.232087547798873</c:v>
                </c:pt>
                <c:pt idx="33">
                  <c:v>0.235639729749665</c:v>
                </c:pt>
                <c:pt idx="34">
                  <c:v>0.239218889341414</c:v>
                </c:pt>
                <c:pt idx="35">
                  <c:v>0.242825026574121</c:v>
                </c:pt>
                <c:pt idx="36">
                  <c:v>0.246458141447785</c:v>
                </c:pt>
                <c:pt idx="37">
                  <c:v>0.250118233962407</c:v>
                </c:pt>
                <c:pt idx="38">
                  <c:v>0.253805304117987</c:v>
                </c:pt>
                <c:pt idx="39">
                  <c:v>0.257519351914524</c:v>
                </c:pt>
                <c:pt idx="40">
                  <c:v>0.26126037735202</c:v>
                </c:pt>
                <c:pt idx="41">
                  <c:v>0.265028380430472</c:v>
                </c:pt>
                <c:pt idx="42">
                  <c:v>0.268823361149883</c:v>
                </c:pt>
                <c:pt idx="43">
                  <c:v>0.272645319510251</c:v>
                </c:pt>
                <c:pt idx="44">
                  <c:v>0.276494255511576</c:v>
                </c:pt>
                <c:pt idx="45">
                  <c:v>0.28037016915386</c:v>
                </c:pt>
                <c:pt idx="46">
                  <c:v>0.284273060437101</c:v>
                </c:pt>
                <c:pt idx="47">
                  <c:v>0.288202929361299</c:v>
                </c:pt>
                <c:pt idx="48">
                  <c:v>0.292159775926456</c:v>
                </c:pt>
                <c:pt idx="49">
                  <c:v>0.29614360013257</c:v>
                </c:pt>
                <c:pt idx="50">
                  <c:v>0.300154401979641</c:v>
                </c:pt>
                <c:pt idx="51">
                  <c:v>0.304192181467671</c:v>
                </c:pt>
                <c:pt idx="52">
                  <c:v>0.308256938596658</c:v>
                </c:pt>
                <c:pt idx="53">
                  <c:v>0.312348673366602</c:v>
                </c:pt>
                <c:pt idx="54">
                  <c:v>0.316467385777505</c:v>
                </c:pt>
                <c:pt idx="55">
                  <c:v>0.320613075829364</c:v>
                </c:pt>
                <c:pt idx="56">
                  <c:v>0.324785743522182</c:v>
                </c:pt>
                <c:pt idx="57">
                  <c:v>0.328985388855957</c:v>
                </c:pt>
                <c:pt idx="58">
                  <c:v>0.33321201183069</c:v>
                </c:pt>
                <c:pt idx="59">
                  <c:v>0.337465612446381</c:v>
                </c:pt>
                <c:pt idx="60">
                  <c:v>0.341746190703029</c:v>
                </c:pt>
                <c:pt idx="61">
                  <c:v>0.346053746600635</c:v>
                </c:pt>
                <c:pt idx="62">
                  <c:v>0.350388280139198</c:v>
                </c:pt>
                <c:pt idx="63">
                  <c:v>0.354749791318719</c:v>
                </c:pt>
                <c:pt idx="64">
                  <c:v>0.359138280139198</c:v>
                </c:pt>
                <c:pt idx="65">
                  <c:v>0.363553746600635</c:v>
                </c:pt>
                <c:pt idx="66">
                  <c:v>0.367996190703029</c:v>
                </c:pt>
                <c:pt idx="67">
                  <c:v>0.372465612446381</c:v>
                </c:pt>
                <c:pt idx="68">
                  <c:v>0.37696201183069</c:v>
                </c:pt>
                <c:pt idx="69">
                  <c:v>0.381485388855957</c:v>
                </c:pt>
                <c:pt idx="70">
                  <c:v>0.386035743522182</c:v>
                </c:pt>
                <c:pt idx="71">
                  <c:v>0.390613075829364</c:v>
                </c:pt>
                <c:pt idx="72">
                  <c:v>0.395217385777504</c:v>
                </c:pt>
                <c:pt idx="73">
                  <c:v>0.399848673366602</c:v>
                </c:pt>
                <c:pt idx="74">
                  <c:v>0.404506938596658</c:v>
                </c:pt>
                <c:pt idx="75">
                  <c:v>0.409192181467671</c:v>
                </c:pt>
                <c:pt idx="76">
                  <c:v>0.413904401979641</c:v>
                </c:pt>
                <c:pt idx="77">
                  <c:v>0.41864360013257</c:v>
                </c:pt>
                <c:pt idx="78">
                  <c:v>0.423409775926456</c:v>
                </c:pt>
                <c:pt idx="79">
                  <c:v>0.428202929361299</c:v>
                </c:pt>
                <c:pt idx="80">
                  <c:v>0.433023060437101</c:v>
                </c:pt>
                <c:pt idx="81">
                  <c:v>0.43787016915386</c:v>
                </c:pt>
                <c:pt idx="82">
                  <c:v>0.442744255511576</c:v>
                </c:pt>
                <c:pt idx="83">
                  <c:v>0.447645319510251</c:v>
                </c:pt>
                <c:pt idx="84">
                  <c:v>0.452573361149883</c:v>
                </c:pt>
                <c:pt idx="85">
                  <c:v>0.457528380430472</c:v>
                </c:pt>
                <c:pt idx="86">
                  <c:v>0.46251037735202</c:v>
                </c:pt>
                <c:pt idx="87">
                  <c:v>0.467519351914524</c:v>
                </c:pt>
                <c:pt idx="88">
                  <c:v>0.472555304117987</c:v>
                </c:pt>
                <c:pt idx="89">
                  <c:v>0.477618233962407</c:v>
                </c:pt>
                <c:pt idx="90">
                  <c:v>0.482708141447785</c:v>
                </c:pt>
                <c:pt idx="91">
                  <c:v>0.487825026574121</c:v>
                </c:pt>
                <c:pt idx="92">
                  <c:v>0.492968889341414</c:v>
                </c:pt>
                <c:pt idx="93">
                  <c:v>0.498139729749665</c:v>
                </c:pt>
                <c:pt idx="94">
                  <c:v>0.503337547798873</c:v>
                </c:pt>
                <c:pt idx="95">
                  <c:v>0.508562343489039</c:v>
                </c:pt>
                <c:pt idx="96">
                  <c:v>0.513814116820163</c:v>
                </c:pt>
                <c:pt idx="97">
                  <c:v>0.519092867792245</c:v>
                </c:pt>
                <c:pt idx="98">
                  <c:v>0.524398596405284</c:v>
                </c:pt>
                <c:pt idx="99">
                  <c:v>0.529731302659281</c:v>
                </c:pt>
                <c:pt idx="100">
                  <c:v>0.535090986554235</c:v>
                </c:pt>
                <c:pt idx="101">
                  <c:v>0.540477648090147</c:v>
                </c:pt>
                <c:pt idx="102">
                  <c:v>0.545891287267017</c:v>
                </c:pt>
                <c:pt idx="103">
                  <c:v>0.551331904084845</c:v>
                </c:pt>
                <c:pt idx="104">
                  <c:v>0.55679949854363</c:v>
                </c:pt>
                <c:pt idx="105">
                  <c:v>0.562294070643373</c:v>
                </c:pt>
                <c:pt idx="106">
                  <c:v>0.567815620384073</c:v>
                </c:pt>
                <c:pt idx="107">
                  <c:v>0.573364147765731</c:v>
                </c:pt>
                <c:pt idx="108">
                  <c:v>0.578939652788347</c:v>
                </c:pt>
                <c:pt idx="109">
                  <c:v>0.58454213545192</c:v>
                </c:pt>
                <c:pt idx="110">
                  <c:v>0.590171595756451</c:v>
                </c:pt>
                <c:pt idx="111">
                  <c:v>0.59582803370194</c:v>
                </c:pt>
                <c:pt idx="112">
                  <c:v>0.601511449288386</c:v>
                </c:pt>
                <c:pt idx="113">
                  <c:v>0.60722184251579</c:v>
                </c:pt>
                <c:pt idx="114">
                  <c:v>0.612959213384152</c:v>
                </c:pt>
                <c:pt idx="115">
                  <c:v>0.618723561893471</c:v>
                </c:pt>
                <c:pt idx="116">
                  <c:v>0.624514888043748</c:v>
                </c:pt>
                <c:pt idx="117">
                  <c:v>0.630333191834982</c:v>
                </c:pt>
                <c:pt idx="118">
                  <c:v>0.636178473267175</c:v>
                </c:pt>
                <c:pt idx="119">
                  <c:v>0.642050732340325</c:v>
                </c:pt>
                <c:pt idx="120">
                  <c:v>0.647949969054432</c:v>
                </c:pt>
                <c:pt idx="121">
                  <c:v>0.653876183409498</c:v>
                </c:pt>
                <c:pt idx="122">
                  <c:v>0.659829375405521</c:v>
                </c:pt>
                <c:pt idx="123">
                  <c:v>0.665809545042501</c:v>
                </c:pt>
                <c:pt idx="124">
                  <c:v>0.671816692320439</c:v>
                </c:pt>
                <c:pt idx="125">
                  <c:v>0.677850817239336</c:v>
                </c:pt>
                <c:pt idx="126">
                  <c:v>0.683911919799189</c:v>
                </c:pt>
              </c:numCache>
            </c:numRef>
          </c:xVal>
          <c:yVal>
            <c:numRef>
              <c:f>Sheet2!$DY$21:$DY$147</c:f>
              <c:numCache>
                <c:formatCode>0.00E+00</c:formatCode>
                <c:ptCount val="127"/>
                <c:pt idx="0">
                  <c:v>-1.47628313361813E-5</c:v>
                </c:pt>
                <c:pt idx="1">
                  <c:v>-3.18922685243234E-5</c:v>
                </c:pt>
                <c:pt idx="2">
                  <c:v>-4.96167061504587E-5</c:v>
                </c:pt>
                <c:pt idx="3">
                  <c:v>-6.78423953619033E-5</c:v>
                </c:pt>
                <c:pt idx="4">
                  <c:v>-8.60356261267439E-5</c:v>
                </c:pt>
                <c:pt idx="5">
                  <c:v>-0.000103316347793306</c:v>
                </c:pt>
                <c:pt idx="6">
                  <c:v>-0.000118661408281346</c:v>
                </c:pt>
                <c:pt idx="7">
                  <c:v>-0.00013117491767448</c:v>
                </c:pt>
                <c:pt idx="8">
                  <c:v>-0.000140310386815034</c:v>
                </c:pt>
                <c:pt idx="9">
                  <c:v>-0.000145985806281399</c:v>
                </c:pt>
                <c:pt idx="10">
                  <c:v>-0.000148549916092687</c:v>
                </c:pt>
                <c:pt idx="11">
                  <c:v>-0.000148639444050159</c:v>
                </c:pt>
                <c:pt idx="12">
                  <c:v>-0.00014700840225786</c:v>
                </c:pt>
                <c:pt idx="13">
                  <c:v>-0.000144397801812712</c:v>
                </c:pt>
                <c:pt idx="14">
                  <c:v>-0.00014146123368577</c:v>
                </c:pt>
                <c:pt idx="15">
                  <c:v>-0.000138721592704135</c:v>
                </c:pt>
                <c:pt idx="16">
                  <c:v>-0.000136576742295483</c:v>
                </c:pt>
                <c:pt idx="17">
                  <c:v>-0.000135317990920762</c:v>
                </c:pt>
                <c:pt idx="18">
                  <c:v>-0.000135157083713362</c:v>
                </c:pt>
                <c:pt idx="19">
                  <c:v>-0.000136246752659012</c:v>
                </c:pt>
                <c:pt idx="20">
                  <c:v>-0.000138701431289774</c:v>
                </c:pt>
                <c:pt idx="21">
                  <c:v>-0.00014261761351624</c:v>
                </c:pt>
                <c:pt idx="22">
                  <c:v>-0.000148075305005942</c:v>
                </c:pt>
                <c:pt idx="23">
                  <c:v>-0.00015515245995381</c:v>
                </c:pt>
                <c:pt idx="24">
                  <c:v>-0.000163929966445666</c:v>
                </c:pt>
                <c:pt idx="25">
                  <c:v>-0.000174497696878287</c:v>
                </c:pt>
                <c:pt idx="26">
                  <c:v>-0.000186942439738117</c:v>
                </c:pt>
                <c:pt idx="27">
                  <c:v>-0.000201360606047077</c:v>
                </c:pt>
                <c:pt idx="28">
                  <c:v>-0.00021785863542273</c:v>
                </c:pt>
                <c:pt idx="29">
                  <c:v>-0.000236544824342766</c:v>
                </c:pt>
                <c:pt idx="30">
                  <c:v>-0.000257537239455911</c:v>
                </c:pt>
                <c:pt idx="31">
                  <c:v>-0.000280950055942439</c:v>
                </c:pt>
                <c:pt idx="32">
                  <c:v>-0.000306901487989996</c:v>
                </c:pt>
                <c:pt idx="33">
                  <c:v>-0.00033551451723028</c:v>
                </c:pt>
                <c:pt idx="34">
                  <c:v>-0.000366901101991666</c:v>
                </c:pt>
                <c:pt idx="35">
                  <c:v>-0.00040117186334284</c:v>
                </c:pt>
                <c:pt idx="36">
                  <c:v>-0.000438423676586868</c:v>
                </c:pt>
                <c:pt idx="37">
                  <c:v>-0.000478740600774037</c:v>
                </c:pt>
                <c:pt idx="38">
                  <c:v>-0.000522185562335279</c:v>
                </c:pt>
                <c:pt idx="39">
                  <c:v>-0.000568790784360558</c:v>
                </c:pt>
                <c:pt idx="40">
                  <c:v>-0.000618558161106274</c:v>
                </c:pt>
                <c:pt idx="41">
                  <c:v>-0.000671434389845005</c:v>
                </c:pt>
                <c:pt idx="42">
                  <c:v>-0.000727317742535081</c:v>
                </c:pt>
                <c:pt idx="43">
                  <c:v>-0.000786047317282791</c:v>
                </c:pt>
                <c:pt idx="44">
                  <c:v>-0.000847377191325381</c:v>
                </c:pt>
                <c:pt idx="45">
                  <c:v>-0.000910972658109523</c:v>
                </c:pt>
                <c:pt idx="46">
                  <c:v>-0.000976422373747767</c:v>
                </c:pt>
                <c:pt idx="47">
                  <c:v>-0.00104322542484578</c:v>
                </c:pt>
                <c:pt idx="48">
                  <c:v>-0.001110765376118</c:v>
                </c:pt>
                <c:pt idx="49">
                  <c:v>-0.00117832546177741</c:v>
                </c:pt>
                <c:pt idx="50">
                  <c:v>-0.00124513668297673</c:v>
                </c:pt>
                <c:pt idx="51">
                  <c:v>-0.00131032099732719</c:v>
                </c:pt>
                <c:pt idx="52">
                  <c:v>-0.00137294684553547</c:v>
                </c:pt>
                <c:pt idx="53">
                  <c:v>-0.00143203867107967</c:v>
                </c:pt>
                <c:pt idx="54">
                  <c:v>-0.00148658272642099</c:v>
                </c:pt>
                <c:pt idx="55">
                  <c:v>-0.00153557730412753</c:v>
                </c:pt>
                <c:pt idx="56">
                  <c:v>-0.00157803842262933</c:v>
                </c:pt>
                <c:pt idx="57">
                  <c:v>-0.0016130144364947</c:v>
                </c:pt>
                <c:pt idx="58">
                  <c:v>-0.00163962435477296</c:v>
                </c:pt>
                <c:pt idx="59">
                  <c:v>-0.00165707393128753</c:v>
                </c:pt>
                <c:pt idx="60">
                  <c:v>-0.00166465951588015</c:v>
                </c:pt>
                <c:pt idx="61">
                  <c:v>-0.0016617854170676</c:v>
                </c:pt>
                <c:pt idx="62">
                  <c:v>-0.00164799241105866</c:v>
                </c:pt>
                <c:pt idx="63">
                  <c:v>-0.00162291867243994</c:v>
                </c:pt>
                <c:pt idx="64">
                  <c:v>-0.00158631850853982</c:v>
                </c:pt>
                <c:pt idx="65">
                  <c:v>-0.00153808189018205</c:v>
                </c:pt>
                <c:pt idx="66">
                  <c:v>-0.00147818212185216</c:v>
                </c:pt>
                <c:pt idx="67">
                  <c:v>-0.00140668579062613</c:v>
                </c:pt>
                <c:pt idx="68">
                  <c:v>-0.00132371924909085</c:v>
                </c:pt>
                <c:pt idx="69">
                  <c:v>-0.00122951548707482</c:v>
                </c:pt>
                <c:pt idx="70">
                  <c:v>-0.00112432332974426</c:v>
                </c:pt>
                <c:pt idx="71">
                  <c:v>-0.00100839636831853</c:v>
                </c:pt>
                <c:pt idx="72">
                  <c:v>-0.000882039615451559</c:v>
                </c:pt>
                <c:pt idx="73">
                  <c:v>-0.000745581010339943</c:v>
                </c:pt>
                <c:pt idx="74">
                  <c:v>-0.000599333806093858</c:v>
                </c:pt>
                <c:pt idx="75">
                  <c:v>-0.000443591419567992</c:v>
                </c:pt>
                <c:pt idx="76">
                  <c:v>-0.000278716735243814</c:v>
                </c:pt>
                <c:pt idx="77">
                  <c:v>-0.0001051135783114</c:v>
                </c:pt>
                <c:pt idx="78">
                  <c:v>7.67793755274172E-5</c:v>
                </c:pt>
                <c:pt idx="79">
                  <c:v>0.000266418219792006</c:v>
                </c:pt>
                <c:pt idx="80">
                  <c:v>0.000463046812638242</c:v>
                </c:pt>
                <c:pt idx="81">
                  <c:v>0.00066566171819961</c:v>
                </c:pt>
                <c:pt idx="82">
                  <c:v>0.000872966190029595</c:v>
                </c:pt>
                <c:pt idx="83">
                  <c:v>0.00108325013595086</c:v>
                </c:pt>
                <c:pt idx="84">
                  <c:v>0.00129422573422244</c:v>
                </c:pt>
                <c:pt idx="85">
                  <c:v>0.00150295946778557</c:v>
                </c:pt>
                <c:pt idx="86">
                  <c:v>0.00170583035864972</c:v>
                </c:pt>
                <c:pt idx="87">
                  <c:v>0.0018984004590867</c:v>
                </c:pt>
                <c:pt idx="88">
                  <c:v>0.00207540840002775</c:v>
                </c:pt>
                <c:pt idx="89">
                  <c:v>0.00223083037748949</c:v>
                </c:pt>
                <c:pt idx="90">
                  <c:v>0.00235809945272627</c:v>
                </c:pt>
                <c:pt idx="91">
                  <c:v>0.00245041707534582</c:v>
                </c:pt>
                <c:pt idx="92">
                  <c:v>0.00250117107601099</c:v>
                </c:pt>
                <c:pt idx="93">
                  <c:v>0.00250462660870847</c:v>
                </c:pt>
                <c:pt idx="94">
                  <c:v>0.00245680337286356</c:v>
                </c:pt>
                <c:pt idx="95">
                  <c:v>0.00235633513297976</c:v>
                </c:pt>
                <c:pt idx="96">
                  <c:v>0.00220536270043777</c:v>
                </c:pt>
                <c:pt idx="97">
                  <c:v>0.00201017996307875</c:v>
                </c:pt>
                <c:pt idx="98">
                  <c:v>0.0017812682795619</c:v>
                </c:pt>
                <c:pt idx="99">
                  <c:v>0.00153245006655783</c:v>
                </c:pt>
                <c:pt idx="100">
                  <c:v>0.00127912216510686</c:v>
                </c:pt>
                <c:pt idx="101">
                  <c:v>0.00103625955925232</c:v>
                </c:pt>
                <c:pt idx="102">
                  <c:v>0.000817298922030999</c:v>
                </c:pt>
                <c:pt idx="103">
                  <c:v>0.000634904762803854</c:v>
                </c:pt>
                <c:pt idx="104">
                  <c:v>0.0005036712945745</c:v>
                </c:pt>
                <c:pt idx="105">
                  <c:v>0.00044372759094333</c:v>
                </c:pt>
                <c:pt idx="106">
                  <c:v>0.000458802970620523</c:v>
                </c:pt>
                <c:pt idx="107">
                  <c:v>0.000323338043664495</c:v>
                </c:pt>
                <c:pt idx="108">
                  <c:v>0.0</c:v>
                </c:pt>
                <c:pt idx="109">
                  <c:v>0.0</c:v>
                </c:pt>
                <c:pt idx="110">
                  <c:v>0.0</c:v>
                </c:pt>
                <c:pt idx="111">
                  <c:v>0.0</c:v>
                </c:pt>
                <c:pt idx="112">
                  <c:v>0.0</c:v>
                </c:pt>
                <c:pt idx="113">
                  <c:v>0.0</c:v>
                </c:pt>
                <c:pt idx="114">
                  <c:v>0.0</c:v>
                </c:pt>
                <c:pt idx="115">
                  <c:v>0.0</c:v>
                </c:pt>
                <c:pt idx="116">
                  <c:v>0.0</c:v>
                </c:pt>
                <c:pt idx="117">
                  <c:v>0.0</c:v>
                </c:pt>
                <c:pt idx="118">
                  <c:v>0.0</c:v>
                </c:pt>
                <c:pt idx="119">
                  <c:v>0.0</c:v>
                </c:pt>
                <c:pt idx="120">
                  <c:v>0.0</c:v>
                </c:pt>
                <c:pt idx="121">
                  <c:v>0.0</c:v>
                </c:pt>
                <c:pt idx="122">
                  <c:v>0.0</c:v>
                </c:pt>
                <c:pt idx="123">
                  <c:v>0.0</c:v>
                </c:pt>
                <c:pt idx="124">
                  <c:v>0.0</c:v>
                </c:pt>
                <c:pt idx="125">
                  <c:v>0.0</c:v>
                </c:pt>
                <c:pt idx="126">
                  <c:v>0.0</c:v>
                </c:pt>
              </c:numCache>
            </c:numRef>
          </c:yVal>
        </c:ser>
        <c:ser>
          <c:idx val="3"/>
          <c:order val="3"/>
          <c:tx>
            <c:strRef>
              <c:f>Sheet2!$DZ$19</c:f>
              <c:strCache>
                <c:ptCount val="1"/>
                <c:pt idx="0">
                  <c:v>FelLorentz</c:v>
                </c:pt>
              </c:strCache>
            </c:strRef>
          </c:tx>
          <c:spPr>
            <a:ln w="19050" cap="rnd">
              <a:solidFill>
                <a:schemeClr val="tx1"/>
              </a:solidFill>
              <a:prstDash val="lgDash"/>
              <a:round/>
            </a:ln>
            <a:effectLst/>
          </c:spPr>
          <c:marker>
            <c:symbol val="none"/>
          </c:marker>
          <c:xVal>
            <c:numRef>
              <c:f>Sheet2!$DP$21:$DP$147</c:f>
              <c:numCache>
                <c:formatCode>0.000_ </c:formatCode>
                <c:ptCount val="127"/>
                <c:pt idx="0">
                  <c:v>0.132661919799189</c:v>
                </c:pt>
                <c:pt idx="1">
                  <c:v>0.135350817239335</c:v>
                </c:pt>
                <c:pt idx="2">
                  <c:v>0.138066692320439</c:v>
                </c:pt>
                <c:pt idx="3">
                  <c:v>0.140809545042501</c:v>
                </c:pt>
                <c:pt idx="4">
                  <c:v>0.143579375405521</c:v>
                </c:pt>
                <c:pt idx="5">
                  <c:v>0.146376183409498</c:v>
                </c:pt>
                <c:pt idx="6">
                  <c:v>0.149199969054432</c:v>
                </c:pt>
                <c:pt idx="7">
                  <c:v>0.152050732340325</c:v>
                </c:pt>
                <c:pt idx="8">
                  <c:v>0.154928473267175</c:v>
                </c:pt>
                <c:pt idx="9">
                  <c:v>0.157833191834983</c:v>
                </c:pt>
                <c:pt idx="10">
                  <c:v>0.160764888043748</c:v>
                </c:pt>
                <c:pt idx="11">
                  <c:v>0.163723561893471</c:v>
                </c:pt>
                <c:pt idx="12">
                  <c:v>0.166709213384152</c:v>
                </c:pt>
                <c:pt idx="13">
                  <c:v>0.16972184251579</c:v>
                </c:pt>
                <c:pt idx="14">
                  <c:v>0.172761449288386</c:v>
                </c:pt>
                <c:pt idx="15">
                  <c:v>0.17582803370194</c:v>
                </c:pt>
                <c:pt idx="16">
                  <c:v>0.178921595756451</c:v>
                </c:pt>
                <c:pt idx="17">
                  <c:v>0.18204213545192</c:v>
                </c:pt>
                <c:pt idx="18">
                  <c:v>0.185189652788347</c:v>
                </c:pt>
                <c:pt idx="19">
                  <c:v>0.188364147765731</c:v>
                </c:pt>
                <c:pt idx="20">
                  <c:v>0.191565620384073</c:v>
                </c:pt>
                <c:pt idx="21">
                  <c:v>0.194794070643372</c:v>
                </c:pt>
                <c:pt idx="22">
                  <c:v>0.19804949854363</c:v>
                </c:pt>
                <c:pt idx="23">
                  <c:v>0.201331904084845</c:v>
                </c:pt>
                <c:pt idx="24">
                  <c:v>0.204641287267017</c:v>
                </c:pt>
                <c:pt idx="25">
                  <c:v>0.207977648090147</c:v>
                </c:pt>
                <c:pt idx="26">
                  <c:v>0.211340986554235</c:v>
                </c:pt>
                <c:pt idx="27">
                  <c:v>0.214731302659281</c:v>
                </c:pt>
                <c:pt idx="28">
                  <c:v>0.218148596405284</c:v>
                </c:pt>
                <c:pt idx="29">
                  <c:v>0.221592867792245</c:v>
                </c:pt>
                <c:pt idx="30">
                  <c:v>0.225064116820163</c:v>
                </c:pt>
                <c:pt idx="31">
                  <c:v>0.22856234348904</c:v>
                </c:pt>
                <c:pt idx="32">
                  <c:v>0.232087547798873</c:v>
                </c:pt>
                <c:pt idx="33">
                  <c:v>0.235639729749665</c:v>
                </c:pt>
                <c:pt idx="34">
                  <c:v>0.239218889341414</c:v>
                </c:pt>
                <c:pt idx="35">
                  <c:v>0.242825026574121</c:v>
                </c:pt>
                <c:pt idx="36">
                  <c:v>0.246458141447785</c:v>
                </c:pt>
                <c:pt idx="37">
                  <c:v>0.250118233962407</c:v>
                </c:pt>
                <c:pt idx="38">
                  <c:v>0.253805304117987</c:v>
                </c:pt>
                <c:pt idx="39">
                  <c:v>0.257519351914524</c:v>
                </c:pt>
                <c:pt idx="40">
                  <c:v>0.26126037735202</c:v>
                </c:pt>
                <c:pt idx="41">
                  <c:v>0.265028380430472</c:v>
                </c:pt>
                <c:pt idx="42">
                  <c:v>0.268823361149883</c:v>
                </c:pt>
                <c:pt idx="43">
                  <c:v>0.272645319510251</c:v>
                </c:pt>
                <c:pt idx="44">
                  <c:v>0.276494255511576</c:v>
                </c:pt>
                <c:pt idx="45">
                  <c:v>0.28037016915386</c:v>
                </c:pt>
                <c:pt idx="46">
                  <c:v>0.284273060437101</c:v>
                </c:pt>
                <c:pt idx="47">
                  <c:v>0.288202929361299</c:v>
                </c:pt>
                <c:pt idx="48">
                  <c:v>0.292159775926456</c:v>
                </c:pt>
                <c:pt idx="49">
                  <c:v>0.29614360013257</c:v>
                </c:pt>
                <c:pt idx="50">
                  <c:v>0.300154401979641</c:v>
                </c:pt>
                <c:pt idx="51">
                  <c:v>0.304192181467671</c:v>
                </c:pt>
                <c:pt idx="52">
                  <c:v>0.308256938596658</c:v>
                </c:pt>
                <c:pt idx="53">
                  <c:v>0.312348673366602</c:v>
                </c:pt>
                <c:pt idx="54">
                  <c:v>0.316467385777505</c:v>
                </c:pt>
                <c:pt idx="55">
                  <c:v>0.320613075829364</c:v>
                </c:pt>
                <c:pt idx="56">
                  <c:v>0.324785743522182</c:v>
                </c:pt>
                <c:pt idx="57">
                  <c:v>0.328985388855957</c:v>
                </c:pt>
                <c:pt idx="58">
                  <c:v>0.33321201183069</c:v>
                </c:pt>
                <c:pt idx="59">
                  <c:v>0.337465612446381</c:v>
                </c:pt>
                <c:pt idx="60">
                  <c:v>0.341746190703029</c:v>
                </c:pt>
                <c:pt idx="61">
                  <c:v>0.346053746600635</c:v>
                </c:pt>
                <c:pt idx="62">
                  <c:v>0.350388280139198</c:v>
                </c:pt>
                <c:pt idx="63">
                  <c:v>0.354749791318719</c:v>
                </c:pt>
                <c:pt idx="64">
                  <c:v>0.359138280139198</c:v>
                </c:pt>
                <c:pt idx="65">
                  <c:v>0.363553746600635</c:v>
                </c:pt>
                <c:pt idx="66">
                  <c:v>0.367996190703029</c:v>
                </c:pt>
                <c:pt idx="67">
                  <c:v>0.372465612446381</c:v>
                </c:pt>
                <c:pt idx="68">
                  <c:v>0.37696201183069</c:v>
                </c:pt>
                <c:pt idx="69">
                  <c:v>0.381485388855957</c:v>
                </c:pt>
                <c:pt idx="70">
                  <c:v>0.386035743522182</c:v>
                </c:pt>
                <c:pt idx="71">
                  <c:v>0.390613075829364</c:v>
                </c:pt>
                <c:pt idx="72">
                  <c:v>0.395217385777504</c:v>
                </c:pt>
                <c:pt idx="73">
                  <c:v>0.399848673366602</c:v>
                </c:pt>
                <c:pt idx="74">
                  <c:v>0.404506938596658</c:v>
                </c:pt>
                <c:pt idx="75">
                  <c:v>0.409192181467671</c:v>
                </c:pt>
                <c:pt idx="76">
                  <c:v>0.413904401979641</c:v>
                </c:pt>
                <c:pt idx="77">
                  <c:v>0.41864360013257</c:v>
                </c:pt>
                <c:pt idx="78">
                  <c:v>0.423409775926456</c:v>
                </c:pt>
                <c:pt idx="79">
                  <c:v>0.428202929361299</c:v>
                </c:pt>
                <c:pt idx="80">
                  <c:v>0.433023060437101</c:v>
                </c:pt>
                <c:pt idx="81">
                  <c:v>0.43787016915386</c:v>
                </c:pt>
                <c:pt idx="82">
                  <c:v>0.442744255511576</c:v>
                </c:pt>
                <c:pt idx="83">
                  <c:v>0.447645319510251</c:v>
                </c:pt>
                <c:pt idx="84">
                  <c:v>0.452573361149883</c:v>
                </c:pt>
                <c:pt idx="85">
                  <c:v>0.457528380430472</c:v>
                </c:pt>
                <c:pt idx="86">
                  <c:v>0.46251037735202</c:v>
                </c:pt>
                <c:pt idx="87">
                  <c:v>0.467519351914524</c:v>
                </c:pt>
                <c:pt idx="88">
                  <c:v>0.472555304117987</c:v>
                </c:pt>
                <c:pt idx="89">
                  <c:v>0.477618233962407</c:v>
                </c:pt>
                <c:pt idx="90">
                  <c:v>0.482708141447785</c:v>
                </c:pt>
                <c:pt idx="91">
                  <c:v>0.487825026574121</c:v>
                </c:pt>
                <c:pt idx="92">
                  <c:v>0.492968889341414</c:v>
                </c:pt>
                <c:pt idx="93">
                  <c:v>0.498139729749665</c:v>
                </c:pt>
                <c:pt idx="94">
                  <c:v>0.503337547798873</c:v>
                </c:pt>
                <c:pt idx="95">
                  <c:v>0.508562343489039</c:v>
                </c:pt>
                <c:pt idx="96">
                  <c:v>0.513814116820163</c:v>
                </c:pt>
                <c:pt idx="97">
                  <c:v>0.519092867792245</c:v>
                </c:pt>
                <c:pt idx="98">
                  <c:v>0.524398596405284</c:v>
                </c:pt>
                <c:pt idx="99">
                  <c:v>0.529731302659281</c:v>
                </c:pt>
                <c:pt idx="100">
                  <c:v>0.535090986554235</c:v>
                </c:pt>
                <c:pt idx="101">
                  <c:v>0.540477648090147</c:v>
                </c:pt>
                <c:pt idx="102">
                  <c:v>0.545891287267017</c:v>
                </c:pt>
                <c:pt idx="103">
                  <c:v>0.551331904084845</c:v>
                </c:pt>
                <c:pt idx="104">
                  <c:v>0.55679949854363</c:v>
                </c:pt>
                <c:pt idx="105">
                  <c:v>0.562294070643373</c:v>
                </c:pt>
                <c:pt idx="106">
                  <c:v>0.567815620384073</c:v>
                </c:pt>
                <c:pt idx="107">
                  <c:v>0.573364147765731</c:v>
                </c:pt>
                <c:pt idx="108">
                  <c:v>0.578939652788347</c:v>
                </c:pt>
                <c:pt idx="109">
                  <c:v>0.58454213545192</c:v>
                </c:pt>
                <c:pt idx="110">
                  <c:v>0.590171595756451</c:v>
                </c:pt>
                <c:pt idx="111">
                  <c:v>0.59582803370194</c:v>
                </c:pt>
                <c:pt idx="112">
                  <c:v>0.601511449288386</c:v>
                </c:pt>
                <c:pt idx="113">
                  <c:v>0.60722184251579</c:v>
                </c:pt>
                <c:pt idx="114">
                  <c:v>0.612959213384152</c:v>
                </c:pt>
                <c:pt idx="115">
                  <c:v>0.618723561893471</c:v>
                </c:pt>
                <c:pt idx="116">
                  <c:v>0.624514888043748</c:v>
                </c:pt>
                <c:pt idx="117">
                  <c:v>0.630333191834982</c:v>
                </c:pt>
                <c:pt idx="118">
                  <c:v>0.636178473267175</c:v>
                </c:pt>
                <c:pt idx="119">
                  <c:v>0.642050732340325</c:v>
                </c:pt>
                <c:pt idx="120">
                  <c:v>0.647949969054432</c:v>
                </c:pt>
                <c:pt idx="121">
                  <c:v>0.653876183409498</c:v>
                </c:pt>
                <c:pt idx="122">
                  <c:v>0.659829375405521</c:v>
                </c:pt>
                <c:pt idx="123">
                  <c:v>0.665809545042501</c:v>
                </c:pt>
                <c:pt idx="124">
                  <c:v>0.671816692320439</c:v>
                </c:pt>
                <c:pt idx="125">
                  <c:v>0.677850817239336</c:v>
                </c:pt>
                <c:pt idx="126">
                  <c:v>0.683911919799189</c:v>
                </c:pt>
              </c:numCache>
            </c:numRef>
          </c:xVal>
          <c:yVal>
            <c:numRef>
              <c:f>Sheet2!$DZ$21:$DZ$147</c:f>
              <c:numCache>
                <c:formatCode>0.00E+00</c:formatCode>
                <c:ptCount val="127"/>
                <c:pt idx="0">
                  <c:v>3.70766773593545E-5</c:v>
                </c:pt>
                <c:pt idx="1">
                  <c:v>6.99101843504901E-5</c:v>
                </c:pt>
                <c:pt idx="2">
                  <c:v>0.000100694566088542</c:v>
                </c:pt>
                <c:pt idx="3">
                  <c:v>0.000131060182665422</c:v>
                </c:pt>
                <c:pt idx="4">
                  <c:v>0.000161680265469339</c:v>
                </c:pt>
                <c:pt idx="5">
                  <c:v>0.00019295054736336</c:v>
                </c:pt>
                <c:pt idx="6">
                  <c:v>0.000225172010947154</c:v>
                </c:pt>
                <c:pt idx="7">
                  <c:v>0.000258627029996469</c:v>
                </c:pt>
                <c:pt idx="8">
                  <c:v>0.000293614918289038</c:v>
                </c:pt>
                <c:pt idx="9">
                  <c:v>0.000330470010132725</c:v>
                </c:pt>
                <c:pt idx="10">
                  <c:v>0.000369569026428176</c:v>
                </c:pt>
                <c:pt idx="11">
                  <c:v>0.000411328547563733</c:v>
                </c:pt>
                <c:pt idx="12">
                  <c:v>0.000456197190586945</c:v>
                </c:pt>
                <c:pt idx="13">
                  <c:v>0.000504651587017237</c:v>
                </c:pt>
                <c:pt idx="14">
                  <c:v>0.000557195903471968</c:v>
                </c:pt>
                <c:pt idx="15">
                  <c:v>0.000614359771986306</c:v>
                </c:pt>
                <c:pt idx="16">
                  <c:v>0.000676694710051955</c:v>
                </c:pt>
                <c:pt idx="17">
                  <c:v>0.000744773755300137</c:v>
                </c:pt>
                <c:pt idx="18">
                  <c:v>0.0008191949704228</c:v>
                </c:pt>
                <c:pt idx="19">
                  <c:v>0.000900579176370345</c:v>
                </c:pt>
                <c:pt idx="20">
                  <c:v>0.000989562507770274</c:v>
                </c:pt>
                <c:pt idx="21">
                  <c:v>0.00108679122091803</c:v>
                </c:pt>
                <c:pt idx="22">
                  <c:v>0.00119292014402423</c:v>
                </c:pt>
                <c:pt idx="23">
                  <c:v>0.00130860312074372</c:v>
                </c:pt>
                <c:pt idx="24">
                  <c:v>0.00143447495660737</c:v>
                </c:pt>
                <c:pt idx="25">
                  <c:v>0.00157113855179586</c:v>
                </c:pt>
                <c:pt idx="26">
                  <c:v>0.00171915417701288</c:v>
                </c:pt>
                <c:pt idx="27">
                  <c:v>0.0018790202664723</c:v>
                </c:pt>
                <c:pt idx="28">
                  <c:v>0.00205114556626717</c:v>
                </c:pt>
                <c:pt idx="29">
                  <c:v>0.00223582657317725</c:v>
                </c:pt>
                <c:pt idx="30">
                  <c:v>0.00243323032099396</c:v>
                </c:pt>
                <c:pt idx="31">
                  <c:v>0.00264336908254466</c:v>
                </c:pt>
                <c:pt idx="32">
                  <c:v>0.00286606555213946</c:v>
                </c:pt>
                <c:pt idx="33">
                  <c:v>0.00310093031413112</c:v>
                </c:pt>
                <c:pt idx="34">
                  <c:v>0.00334734533650458</c:v>
                </c:pt>
                <c:pt idx="35">
                  <c:v>0.00360444411087978</c:v>
                </c:pt>
                <c:pt idx="36">
                  <c:v>0.00387108460641851</c:v>
                </c:pt>
                <c:pt idx="37">
                  <c:v>0.00414584208248572</c:v>
                </c:pt>
                <c:pt idx="38">
                  <c:v>0.00442701040353751</c:v>
                </c:pt>
                <c:pt idx="39">
                  <c:v>0.00471259893086557</c:v>
                </c:pt>
                <c:pt idx="40">
                  <c:v>0.0050003444021465</c:v>
                </c:pt>
                <c:pt idx="41">
                  <c:v>0.00528772330782131</c:v>
                </c:pt>
                <c:pt idx="42">
                  <c:v>0.00557199212260419</c:v>
                </c:pt>
                <c:pt idx="43">
                  <c:v>0.0058502152838329</c:v>
                </c:pt>
                <c:pt idx="44">
                  <c:v>0.00611931452418399</c:v>
                </c:pt>
                <c:pt idx="45">
                  <c:v>0.00637612296019403</c:v>
                </c:pt>
                <c:pt idx="46">
                  <c:v>0.00661744303312555</c:v>
                </c:pt>
                <c:pt idx="47">
                  <c:v>0.00684010174932503</c:v>
                </c:pt>
                <c:pt idx="48">
                  <c:v>0.00704103264054464</c:v>
                </c:pt>
                <c:pt idx="49">
                  <c:v>0.00721733761554761</c:v>
                </c:pt>
                <c:pt idx="50">
                  <c:v>0.00736633734825112</c:v>
                </c:pt>
                <c:pt idx="51">
                  <c:v>0.00748562849675352</c:v>
                </c:pt>
                <c:pt idx="52">
                  <c:v>0.007573157594231</c:v>
                </c:pt>
                <c:pt idx="53">
                  <c:v>0.00762725881367031</c:v>
                </c:pt>
                <c:pt idx="54">
                  <c:v>0.00764666266982257</c:v>
                </c:pt>
                <c:pt idx="55">
                  <c:v>0.00763050536981639</c:v>
                </c:pt>
                <c:pt idx="56">
                  <c:v>0.00757839147254784</c:v>
                </c:pt>
                <c:pt idx="57">
                  <c:v>0.00749036152617967</c:v>
                </c:pt>
                <c:pt idx="58">
                  <c:v>0.0073668475659111</c:v>
                </c:pt>
                <c:pt idx="59">
                  <c:v>0.00720863872132711</c:v>
                </c:pt>
                <c:pt idx="60">
                  <c:v>0.0070169028665048</c:v>
                </c:pt>
                <c:pt idx="61">
                  <c:v>0.00679311423093933</c:v>
                </c:pt>
                <c:pt idx="62">
                  <c:v>0.00653895266003182</c:v>
                </c:pt>
                <c:pt idx="63">
                  <c:v>0.00625624543464294</c:v>
                </c:pt>
                <c:pt idx="64">
                  <c:v>0.00594697346478167</c:v>
                </c:pt>
                <c:pt idx="65">
                  <c:v>0.00561318415751421</c:v>
                </c:pt>
                <c:pt idx="66">
                  <c:v>0.0052568646222465</c:v>
                </c:pt>
                <c:pt idx="67">
                  <c:v>0.00487987832964113</c:v>
                </c:pt>
                <c:pt idx="68">
                  <c:v>0.00448399703204368</c:v>
                </c:pt>
                <c:pt idx="69">
                  <c:v>0.00407081750947183</c:v>
                </c:pt>
                <c:pt idx="70">
                  <c:v>0.00364162963460512</c:v>
                </c:pt>
                <c:pt idx="71">
                  <c:v>0.00319738673881424</c:v>
                </c:pt>
                <c:pt idx="72">
                  <c:v>0.00273876683436601</c:v>
                </c:pt>
                <c:pt idx="73">
                  <c:v>0.00226611069616255</c:v>
                </c:pt>
                <c:pt idx="74">
                  <c:v>0.00177931089555915</c:v>
                </c:pt>
                <c:pt idx="75">
                  <c:v>0.00127782154428959</c:v>
                </c:pt>
                <c:pt idx="76">
                  <c:v>0.000760761983858269</c:v>
                </c:pt>
                <c:pt idx="77">
                  <c:v>0.000226900602124668</c:v>
                </c:pt>
                <c:pt idx="78">
                  <c:v>-0.000325413209202415</c:v>
                </c:pt>
                <c:pt idx="79">
                  <c:v>-0.00089817178456162</c:v>
                </c:pt>
                <c:pt idx="80">
                  <c:v>-0.00149351640689133</c:v>
                </c:pt>
                <c:pt idx="81">
                  <c:v>-0.00211365327202861</c:v>
                </c:pt>
                <c:pt idx="82">
                  <c:v>-0.00276079264593432</c:v>
                </c:pt>
                <c:pt idx="83">
                  <c:v>-0.00343690049172452</c:v>
                </c:pt>
                <c:pt idx="84">
                  <c:v>-0.00414328245004362</c:v>
                </c:pt>
                <c:pt idx="85">
                  <c:v>-0.00488022675062075</c:v>
                </c:pt>
                <c:pt idx="86">
                  <c:v>-0.0056466163729854</c:v>
                </c:pt>
                <c:pt idx="87">
                  <c:v>-0.00643926670081422</c:v>
                </c:pt>
                <c:pt idx="88">
                  <c:v>-0.00725206064155162</c:v>
                </c:pt>
                <c:pt idx="89">
                  <c:v>-0.00807509341672758</c:v>
                </c:pt>
                <c:pt idx="90">
                  <c:v>-0.00889381662757682</c:v>
                </c:pt>
                <c:pt idx="91">
                  <c:v>-0.00968802253556991</c:v>
                </c:pt>
                <c:pt idx="92">
                  <c:v>-0.0104308966958628</c:v>
                </c:pt>
                <c:pt idx="93">
                  <c:v>-0.011088577234676</c:v>
                </c:pt>
                <c:pt idx="94">
                  <c:v>-0.0116205110532161</c:v>
                </c:pt>
                <c:pt idx="95">
                  <c:v>-0.0119808253517331</c:v>
                </c:pt>
                <c:pt idx="96">
                  <c:v>-0.0121213144216</c:v>
                </c:pt>
                <c:pt idx="97">
                  <c:v>-0.011996722980544</c:v>
                </c:pt>
                <c:pt idx="98">
                  <c:v>-0.0115723822032205</c:v>
                </c:pt>
                <c:pt idx="99">
                  <c:v>-0.0108335306725294</c:v>
                </c:pt>
                <c:pt idx="100">
                  <c:v>-0.00979484092426778</c:v>
                </c:pt>
                <c:pt idx="101">
                  <c:v>-0.00850729443079831</c:v>
                </c:pt>
                <c:pt idx="102">
                  <c:v>-0.00705836746717562</c:v>
                </c:pt>
                <c:pt idx="103">
                  <c:v>-0.00556195071553188</c:v>
                </c:pt>
                <c:pt idx="104">
                  <c:v>-0.00413702024781818</c:v>
                </c:pt>
                <c:pt idx="105">
                  <c:v>-0.0028777836305483</c:v>
                </c:pt>
                <c:pt idx="106">
                  <c:v>-0.00181741329580669</c:v>
                </c:pt>
                <c:pt idx="107">
                  <c:v>-0.000854853521450651</c:v>
                </c:pt>
                <c:pt idx="108">
                  <c:v>0.0</c:v>
                </c:pt>
                <c:pt idx="109">
                  <c:v>0.0</c:v>
                </c:pt>
                <c:pt idx="110">
                  <c:v>0.0</c:v>
                </c:pt>
                <c:pt idx="111">
                  <c:v>0.0</c:v>
                </c:pt>
                <c:pt idx="112">
                  <c:v>0.0</c:v>
                </c:pt>
                <c:pt idx="113">
                  <c:v>0.0</c:v>
                </c:pt>
                <c:pt idx="114">
                  <c:v>0.0</c:v>
                </c:pt>
                <c:pt idx="115">
                  <c:v>0.0</c:v>
                </c:pt>
                <c:pt idx="116">
                  <c:v>0.0</c:v>
                </c:pt>
                <c:pt idx="117">
                  <c:v>0.0</c:v>
                </c:pt>
                <c:pt idx="118">
                  <c:v>0.0</c:v>
                </c:pt>
                <c:pt idx="119">
                  <c:v>0.0</c:v>
                </c:pt>
                <c:pt idx="120">
                  <c:v>0.0</c:v>
                </c:pt>
                <c:pt idx="121">
                  <c:v>0.0</c:v>
                </c:pt>
                <c:pt idx="122">
                  <c:v>0.0</c:v>
                </c:pt>
                <c:pt idx="123">
                  <c:v>0.0</c:v>
                </c:pt>
                <c:pt idx="124">
                  <c:v>0.0</c:v>
                </c:pt>
                <c:pt idx="125">
                  <c:v>0.0</c:v>
                </c:pt>
                <c:pt idx="126">
                  <c:v>0.0</c:v>
                </c:pt>
              </c:numCache>
            </c:numRef>
          </c:yVal>
        </c:ser>
        <c:ser>
          <c:idx val="4"/>
          <c:order val="4"/>
          <c:tx>
            <c:strRef>
              <c:f>Sheet2!$EA$19</c:f>
              <c:strCache>
                <c:ptCount val="1"/>
                <c:pt idx="0">
                  <c:v>FelLorenzt</c:v>
                </c:pt>
              </c:strCache>
            </c:strRef>
          </c:tx>
          <c:spPr>
            <a:ln w="19050" cap="rnd">
              <a:solidFill>
                <a:schemeClr val="tx1"/>
              </a:solidFill>
              <a:prstDash val="lgDashDot"/>
              <a:round/>
            </a:ln>
            <a:effectLst/>
          </c:spPr>
          <c:marker>
            <c:symbol val="none"/>
          </c:marker>
          <c:xVal>
            <c:numRef>
              <c:f>Sheet2!$DP$21:$DP$147</c:f>
              <c:numCache>
                <c:formatCode>0.000_ </c:formatCode>
                <c:ptCount val="127"/>
                <c:pt idx="0">
                  <c:v>0.132661919799189</c:v>
                </c:pt>
                <c:pt idx="1">
                  <c:v>0.135350817239335</c:v>
                </c:pt>
                <c:pt idx="2">
                  <c:v>0.138066692320439</c:v>
                </c:pt>
                <c:pt idx="3">
                  <c:v>0.140809545042501</c:v>
                </c:pt>
                <c:pt idx="4">
                  <c:v>0.143579375405521</c:v>
                </c:pt>
                <c:pt idx="5">
                  <c:v>0.146376183409498</c:v>
                </c:pt>
                <c:pt idx="6">
                  <c:v>0.149199969054432</c:v>
                </c:pt>
                <c:pt idx="7">
                  <c:v>0.152050732340325</c:v>
                </c:pt>
                <c:pt idx="8">
                  <c:v>0.154928473267175</c:v>
                </c:pt>
                <c:pt idx="9">
                  <c:v>0.157833191834983</c:v>
                </c:pt>
                <c:pt idx="10">
                  <c:v>0.160764888043748</c:v>
                </c:pt>
                <c:pt idx="11">
                  <c:v>0.163723561893471</c:v>
                </c:pt>
                <c:pt idx="12">
                  <c:v>0.166709213384152</c:v>
                </c:pt>
                <c:pt idx="13">
                  <c:v>0.16972184251579</c:v>
                </c:pt>
                <c:pt idx="14">
                  <c:v>0.172761449288386</c:v>
                </c:pt>
                <c:pt idx="15">
                  <c:v>0.17582803370194</c:v>
                </c:pt>
                <c:pt idx="16">
                  <c:v>0.178921595756451</c:v>
                </c:pt>
                <c:pt idx="17">
                  <c:v>0.18204213545192</c:v>
                </c:pt>
                <c:pt idx="18">
                  <c:v>0.185189652788347</c:v>
                </c:pt>
                <c:pt idx="19">
                  <c:v>0.188364147765731</c:v>
                </c:pt>
                <c:pt idx="20">
                  <c:v>0.191565620384073</c:v>
                </c:pt>
                <c:pt idx="21">
                  <c:v>0.194794070643372</c:v>
                </c:pt>
                <c:pt idx="22">
                  <c:v>0.19804949854363</c:v>
                </c:pt>
                <c:pt idx="23">
                  <c:v>0.201331904084845</c:v>
                </c:pt>
                <c:pt idx="24">
                  <c:v>0.204641287267017</c:v>
                </c:pt>
                <c:pt idx="25">
                  <c:v>0.207977648090147</c:v>
                </c:pt>
                <c:pt idx="26">
                  <c:v>0.211340986554235</c:v>
                </c:pt>
                <c:pt idx="27">
                  <c:v>0.214731302659281</c:v>
                </c:pt>
                <c:pt idx="28">
                  <c:v>0.218148596405284</c:v>
                </c:pt>
                <c:pt idx="29">
                  <c:v>0.221592867792245</c:v>
                </c:pt>
                <c:pt idx="30">
                  <c:v>0.225064116820163</c:v>
                </c:pt>
                <c:pt idx="31">
                  <c:v>0.22856234348904</c:v>
                </c:pt>
                <c:pt idx="32">
                  <c:v>0.232087547798873</c:v>
                </c:pt>
                <c:pt idx="33">
                  <c:v>0.235639729749665</c:v>
                </c:pt>
                <c:pt idx="34">
                  <c:v>0.239218889341414</c:v>
                </c:pt>
                <c:pt idx="35">
                  <c:v>0.242825026574121</c:v>
                </c:pt>
                <c:pt idx="36">
                  <c:v>0.246458141447785</c:v>
                </c:pt>
                <c:pt idx="37">
                  <c:v>0.250118233962407</c:v>
                </c:pt>
                <c:pt idx="38">
                  <c:v>0.253805304117987</c:v>
                </c:pt>
                <c:pt idx="39">
                  <c:v>0.257519351914524</c:v>
                </c:pt>
                <c:pt idx="40">
                  <c:v>0.26126037735202</c:v>
                </c:pt>
                <c:pt idx="41">
                  <c:v>0.265028380430472</c:v>
                </c:pt>
                <c:pt idx="42">
                  <c:v>0.268823361149883</c:v>
                </c:pt>
                <c:pt idx="43">
                  <c:v>0.272645319510251</c:v>
                </c:pt>
                <c:pt idx="44">
                  <c:v>0.276494255511576</c:v>
                </c:pt>
                <c:pt idx="45">
                  <c:v>0.28037016915386</c:v>
                </c:pt>
                <c:pt idx="46">
                  <c:v>0.284273060437101</c:v>
                </c:pt>
                <c:pt idx="47">
                  <c:v>0.288202929361299</c:v>
                </c:pt>
                <c:pt idx="48">
                  <c:v>0.292159775926456</c:v>
                </c:pt>
                <c:pt idx="49">
                  <c:v>0.29614360013257</c:v>
                </c:pt>
                <c:pt idx="50">
                  <c:v>0.300154401979641</c:v>
                </c:pt>
                <c:pt idx="51">
                  <c:v>0.304192181467671</c:v>
                </c:pt>
                <c:pt idx="52">
                  <c:v>0.308256938596658</c:v>
                </c:pt>
                <c:pt idx="53">
                  <c:v>0.312348673366602</c:v>
                </c:pt>
                <c:pt idx="54">
                  <c:v>0.316467385777505</c:v>
                </c:pt>
                <c:pt idx="55">
                  <c:v>0.320613075829364</c:v>
                </c:pt>
                <c:pt idx="56">
                  <c:v>0.324785743522182</c:v>
                </c:pt>
                <c:pt idx="57">
                  <c:v>0.328985388855957</c:v>
                </c:pt>
                <c:pt idx="58">
                  <c:v>0.33321201183069</c:v>
                </c:pt>
                <c:pt idx="59">
                  <c:v>0.337465612446381</c:v>
                </c:pt>
                <c:pt idx="60">
                  <c:v>0.341746190703029</c:v>
                </c:pt>
                <c:pt idx="61">
                  <c:v>0.346053746600635</c:v>
                </c:pt>
                <c:pt idx="62">
                  <c:v>0.350388280139198</c:v>
                </c:pt>
                <c:pt idx="63">
                  <c:v>0.354749791318719</c:v>
                </c:pt>
                <c:pt idx="64">
                  <c:v>0.359138280139198</c:v>
                </c:pt>
                <c:pt idx="65">
                  <c:v>0.363553746600635</c:v>
                </c:pt>
                <c:pt idx="66">
                  <c:v>0.367996190703029</c:v>
                </c:pt>
                <c:pt idx="67">
                  <c:v>0.372465612446381</c:v>
                </c:pt>
                <c:pt idx="68">
                  <c:v>0.37696201183069</c:v>
                </c:pt>
                <c:pt idx="69">
                  <c:v>0.381485388855957</c:v>
                </c:pt>
                <c:pt idx="70">
                  <c:v>0.386035743522182</c:v>
                </c:pt>
                <c:pt idx="71">
                  <c:v>0.390613075829364</c:v>
                </c:pt>
                <c:pt idx="72">
                  <c:v>0.395217385777504</c:v>
                </c:pt>
                <c:pt idx="73">
                  <c:v>0.399848673366602</c:v>
                </c:pt>
                <c:pt idx="74">
                  <c:v>0.404506938596658</c:v>
                </c:pt>
                <c:pt idx="75">
                  <c:v>0.409192181467671</c:v>
                </c:pt>
                <c:pt idx="76">
                  <c:v>0.413904401979641</c:v>
                </c:pt>
                <c:pt idx="77">
                  <c:v>0.41864360013257</c:v>
                </c:pt>
                <c:pt idx="78">
                  <c:v>0.423409775926456</c:v>
                </c:pt>
                <c:pt idx="79">
                  <c:v>0.428202929361299</c:v>
                </c:pt>
                <c:pt idx="80">
                  <c:v>0.433023060437101</c:v>
                </c:pt>
                <c:pt idx="81">
                  <c:v>0.43787016915386</c:v>
                </c:pt>
                <c:pt idx="82">
                  <c:v>0.442744255511576</c:v>
                </c:pt>
                <c:pt idx="83">
                  <c:v>0.447645319510251</c:v>
                </c:pt>
                <c:pt idx="84">
                  <c:v>0.452573361149883</c:v>
                </c:pt>
                <c:pt idx="85">
                  <c:v>0.457528380430472</c:v>
                </c:pt>
                <c:pt idx="86">
                  <c:v>0.46251037735202</c:v>
                </c:pt>
                <c:pt idx="87">
                  <c:v>0.467519351914524</c:v>
                </c:pt>
                <c:pt idx="88">
                  <c:v>0.472555304117987</c:v>
                </c:pt>
                <c:pt idx="89">
                  <c:v>0.477618233962407</c:v>
                </c:pt>
                <c:pt idx="90">
                  <c:v>0.482708141447785</c:v>
                </c:pt>
                <c:pt idx="91">
                  <c:v>0.487825026574121</c:v>
                </c:pt>
                <c:pt idx="92">
                  <c:v>0.492968889341414</c:v>
                </c:pt>
                <c:pt idx="93">
                  <c:v>0.498139729749665</c:v>
                </c:pt>
                <c:pt idx="94">
                  <c:v>0.503337547798873</c:v>
                </c:pt>
                <c:pt idx="95">
                  <c:v>0.508562343489039</c:v>
                </c:pt>
                <c:pt idx="96">
                  <c:v>0.513814116820163</c:v>
                </c:pt>
                <c:pt idx="97">
                  <c:v>0.519092867792245</c:v>
                </c:pt>
                <c:pt idx="98">
                  <c:v>0.524398596405284</c:v>
                </c:pt>
                <c:pt idx="99">
                  <c:v>0.529731302659281</c:v>
                </c:pt>
                <c:pt idx="100">
                  <c:v>0.535090986554235</c:v>
                </c:pt>
                <c:pt idx="101">
                  <c:v>0.540477648090147</c:v>
                </c:pt>
                <c:pt idx="102">
                  <c:v>0.545891287267017</c:v>
                </c:pt>
                <c:pt idx="103">
                  <c:v>0.551331904084845</c:v>
                </c:pt>
                <c:pt idx="104">
                  <c:v>0.55679949854363</c:v>
                </c:pt>
                <c:pt idx="105">
                  <c:v>0.562294070643373</c:v>
                </c:pt>
                <c:pt idx="106">
                  <c:v>0.567815620384073</c:v>
                </c:pt>
                <c:pt idx="107">
                  <c:v>0.573364147765731</c:v>
                </c:pt>
                <c:pt idx="108">
                  <c:v>0.578939652788347</c:v>
                </c:pt>
                <c:pt idx="109">
                  <c:v>0.58454213545192</c:v>
                </c:pt>
                <c:pt idx="110">
                  <c:v>0.590171595756451</c:v>
                </c:pt>
                <c:pt idx="111">
                  <c:v>0.59582803370194</c:v>
                </c:pt>
                <c:pt idx="112">
                  <c:v>0.601511449288386</c:v>
                </c:pt>
                <c:pt idx="113">
                  <c:v>0.60722184251579</c:v>
                </c:pt>
                <c:pt idx="114">
                  <c:v>0.612959213384152</c:v>
                </c:pt>
                <c:pt idx="115">
                  <c:v>0.618723561893471</c:v>
                </c:pt>
                <c:pt idx="116">
                  <c:v>0.624514888043748</c:v>
                </c:pt>
                <c:pt idx="117">
                  <c:v>0.630333191834982</c:v>
                </c:pt>
                <c:pt idx="118">
                  <c:v>0.636178473267175</c:v>
                </c:pt>
                <c:pt idx="119">
                  <c:v>0.642050732340325</c:v>
                </c:pt>
                <c:pt idx="120">
                  <c:v>0.647949969054432</c:v>
                </c:pt>
                <c:pt idx="121">
                  <c:v>0.653876183409498</c:v>
                </c:pt>
                <c:pt idx="122">
                  <c:v>0.659829375405521</c:v>
                </c:pt>
                <c:pt idx="123">
                  <c:v>0.665809545042501</c:v>
                </c:pt>
                <c:pt idx="124">
                  <c:v>0.671816692320439</c:v>
                </c:pt>
                <c:pt idx="125">
                  <c:v>0.677850817239336</c:v>
                </c:pt>
                <c:pt idx="126">
                  <c:v>0.683911919799189</c:v>
                </c:pt>
              </c:numCache>
            </c:numRef>
          </c:xVal>
          <c:yVal>
            <c:numRef>
              <c:f>Sheet2!$EA$21:$EA$147</c:f>
              <c:numCache>
                <c:formatCode>0.00E+00</c:formatCode>
                <c:ptCount val="127"/>
                <c:pt idx="0">
                  <c:v>-1.77460784864639E-11</c:v>
                </c:pt>
                <c:pt idx="1">
                  <c:v>-4.39115722168404E-10</c:v>
                </c:pt>
                <c:pt idx="2">
                  <c:v>-2.63075597645278E-9</c:v>
                </c:pt>
                <c:pt idx="3">
                  <c:v>-9.24188427929093E-9</c:v>
                </c:pt>
                <c:pt idx="4">
                  <c:v>-2.44699698048798E-8</c:v>
                </c:pt>
                <c:pt idx="5">
                  <c:v>-5.43558371369123E-8</c:v>
                </c:pt>
                <c:pt idx="6">
                  <c:v>-1.07108909651351E-7</c:v>
                </c:pt>
                <c:pt idx="7">
                  <c:v>-1.93461030665988E-7</c:v>
                </c:pt>
                <c:pt idx="8">
                  <c:v>-3.27042667363237E-7</c:v>
                </c:pt>
                <c:pt idx="9">
                  <c:v>-5.24773781851163E-7</c:v>
                </c:pt>
                <c:pt idx="10">
                  <c:v>-8.0726768805235E-7</c:v>
                </c:pt>
                <c:pt idx="11">
                  <c:v>-1.19923747281349E-6</c:v>
                </c:pt>
                <c:pt idx="12">
                  <c:v>-1.72988843566419E-6</c:v>
                </c:pt>
                <c:pt idx="13">
                  <c:v>-2.43327915154456E-6</c:v>
                </c:pt>
                <c:pt idx="14">
                  <c:v>-3.34867850772127E-6</c:v>
                </c:pt>
                <c:pt idx="15">
                  <c:v>-4.52086520784363E-6</c:v>
                </c:pt>
                <c:pt idx="16">
                  <c:v>-6.00034666574536E-6</c:v>
                </c:pt>
                <c:pt idx="17">
                  <c:v>-7.84347257426977E-6</c:v>
                </c:pt>
                <c:pt idx="18">
                  <c:v>-1.01125315889124E-5</c:v>
                </c:pt>
                <c:pt idx="19">
                  <c:v>-1.28756795192867E-5</c:v>
                </c:pt>
                <c:pt idx="20">
                  <c:v>-1.62066689941993E-5</c:v>
                </c:pt>
                <c:pt idx="21">
                  <c:v>-2.01844002738729E-5</c:v>
                </c:pt>
                <c:pt idx="22">
                  <c:v>-2.4892468560899E-5</c:v>
                </c:pt>
                <c:pt idx="23">
                  <c:v>-3.04183277724235E-5</c:v>
                </c:pt>
                <c:pt idx="24">
                  <c:v>-3.68522401680657E-5</c:v>
                </c:pt>
                <c:pt idx="25">
                  <c:v>-4.4285883635102E-5</c:v>
                </c:pt>
                <c:pt idx="26">
                  <c:v>-5.28111131611291E-5</c:v>
                </c:pt>
                <c:pt idx="27">
                  <c:v>-6.25180833051629E-5</c:v>
                </c:pt>
                <c:pt idx="28">
                  <c:v>-7.34932311723767E-5</c:v>
                </c:pt>
                <c:pt idx="29">
                  <c:v>-8.58168602346021E-5</c:v>
                </c:pt>
                <c:pt idx="30">
                  <c:v>-9.95610605843253E-5</c:v>
                </c:pt>
                <c:pt idx="31">
                  <c:v>-0.000114787105887736</c:v>
                </c:pt>
                <c:pt idx="32">
                  <c:v>-0.000131542428728541</c:v>
                </c:pt>
                <c:pt idx="33">
                  <c:v>-0.000149857906303684</c:v>
                </c:pt>
                <c:pt idx="34">
                  <c:v>-0.000169745243854421</c:v>
                </c:pt>
                <c:pt idx="35">
                  <c:v>-0.000191194641651308</c:v>
                </c:pt>
                <c:pt idx="36">
                  <c:v>-0.000214171448311629</c:v>
                </c:pt>
                <c:pt idx="37">
                  <c:v>-0.000238614300549897</c:v>
                </c:pt>
                <c:pt idx="38">
                  <c:v>-0.000264433650030848</c:v>
                </c:pt>
                <c:pt idx="39">
                  <c:v>-0.000291509686125741</c:v>
                </c:pt>
                <c:pt idx="40">
                  <c:v>-0.000319692137129974</c:v>
                </c:pt>
                <c:pt idx="41">
                  <c:v>-0.000348798805189137</c:v>
                </c:pt>
                <c:pt idx="42">
                  <c:v>-0.000378617368527167</c:v>
                </c:pt>
                <c:pt idx="43">
                  <c:v>-0.000408905497151143</c:v>
                </c:pt>
                <c:pt idx="44">
                  <c:v>-0.00043939349239264</c:v>
                </c:pt>
                <c:pt idx="45">
                  <c:v>-0.00046978644322281</c:v>
                </c:pt>
                <c:pt idx="46">
                  <c:v>-0.000499768218008956</c:v>
                </c:pt>
                <c:pt idx="47">
                  <c:v>-0.000529004414383155</c:v>
                </c:pt>
                <c:pt idx="48">
                  <c:v>-0.000557149063478442</c:v>
                </c:pt>
                <c:pt idx="49">
                  <c:v>-0.000583849107664028</c:v>
                </c:pt>
                <c:pt idx="50">
                  <c:v>-0.000608749475590459</c:v>
                </c:pt>
                <c:pt idx="51">
                  <c:v>-0.000631498900800848</c:v>
                </c:pt>
                <c:pt idx="52">
                  <c:v>-0.000651758414670725</c:v>
                </c:pt>
                <c:pt idx="53">
                  <c:v>-0.000669206320767731</c:v>
                </c:pt>
                <c:pt idx="54">
                  <c:v>-0.000683542421495626</c:v>
                </c:pt>
                <c:pt idx="55">
                  <c:v>-0.000694493176275602</c:v>
                </c:pt>
                <c:pt idx="56">
                  <c:v>-0.000701820279399465</c:v>
                </c:pt>
                <c:pt idx="57">
                  <c:v>-0.000705323933905661</c:v>
                </c:pt>
                <c:pt idx="58">
                  <c:v>-0.000704842813385515</c:v>
                </c:pt>
                <c:pt idx="59">
                  <c:v>-0.000700256447858214</c:v>
                </c:pt>
                <c:pt idx="60">
                  <c:v>-0.000691492686688224</c:v>
                </c:pt>
                <c:pt idx="61">
                  <c:v>-0.000678525706026927</c:v>
                </c:pt>
                <c:pt idx="62">
                  <c:v>-0.000661372118326045</c:v>
                </c:pt>
                <c:pt idx="63">
                  <c:v>-0.000640089192257029</c:v>
                </c:pt>
                <c:pt idx="64">
                  <c:v>-0.000614780453761243</c:v>
                </c:pt>
                <c:pt idx="65">
                  <c:v>-0.000585590764498951</c:v>
                </c:pt>
                <c:pt idx="66">
                  <c:v>-0.000552697150451659</c:v>
                </c:pt>
                <c:pt idx="67">
                  <c:v>-0.000516305160316098</c:v>
                </c:pt>
                <c:pt idx="68">
                  <c:v>-0.000476654730964385</c:v>
                </c:pt>
                <c:pt idx="69">
                  <c:v>-0.000434014167965191</c:v>
                </c:pt>
                <c:pt idx="70">
                  <c:v>-0.000388668070232739</c:v>
                </c:pt>
                <c:pt idx="71">
                  <c:v>-0.000340915394483816</c:v>
                </c:pt>
                <c:pt idx="72">
                  <c:v>-0.000291077674975112</c:v>
                </c:pt>
                <c:pt idx="73">
                  <c:v>-0.000239493847548649</c:v>
                </c:pt>
                <c:pt idx="74">
                  <c:v>-0.000186509800552032</c:v>
                </c:pt>
                <c:pt idx="75">
                  <c:v>-0.00013247998106197</c:v>
                </c:pt>
                <c:pt idx="76">
                  <c:v>-7.77798839761062E-5</c:v>
                </c:pt>
                <c:pt idx="77">
                  <c:v>-2.28040985523506E-5</c:v>
                </c:pt>
                <c:pt idx="78">
                  <c:v>3.20407402652055E-5</c:v>
                </c:pt>
                <c:pt idx="79">
                  <c:v>8.6329232283975E-5</c:v>
                </c:pt>
                <c:pt idx="80">
                  <c:v>0.000139601378332427</c:v>
                </c:pt>
                <c:pt idx="81">
                  <c:v>0.000191361087377873</c:v>
                </c:pt>
                <c:pt idx="82">
                  <c:v>0.000241080758268911</c:v>
                </c:pt>
                <c:pt idx="83">
                  <c:v>0.000288192467944827</c:v>
                </c:pt>
                <c:pt idx="84">
                  <c:v>0.00033207400938663</c:v>
                </c:pt>
                <c:pt idx="85">
                  <c:v>0.000372050790434321</c:v>
                </c:pt>
                <c:pt idx="86">
                  <c:v>0.00040740702187771</c:v>
                </c:pt>
                <c:pt idx="87">
                  <c:v>0.000437387799021834</c:v>
                </c:pt>
                <c:pt idx="88">
                  <c:v>0.000461205524312661</c:v>
                </c:pt>
                <c:pt idx="89">
                  <c:v>0.000478067596422454</c:v>
                </c:pt>
                <c:pt idx="90">
                  <c:v>0.000487218382865581</c:v>
                </c:pt>
                <c:pt idx="91">
                  <c:v>0.000487986382263534</c:v>
                </c:pt>
                <c:pt idx="92">
                  <c:v>0.000479843885858679</c:v>
                </c:pt>
                <c:pt idx="93">
                  <c:v>0.000462493066921079</c:v>
                </c:pt>
                <c:pt idx="94">
                  <c:v>0.000435966879642004</c:v>
                </c:pt>
                <c:pt idx="95">
                  <c:v>0.000400728239199451</c:v>
                </c:pt>
                <c:pt idx="96">
                  <c:v>0.000357765201260825</c:v>
                </c:pt>
                <c:pt idx="97">
                  <c:v>0.000308665682426263</c:v>
                </c:pt>
                <c:pt idx="98">
                  <c:v>0.000255639902206592</c:v>
                </c:pt>
                <c:pt idx="99">
                  <c:v>0.000201453999628158</c:v>
                </c:pt>
                <c:pt idx="100">
                  <c:v>0.000149244893420237</c:v>
                </c:pt>
                <c:pt idx="101">
                  <c:v>0.000102199998372807</c:v>
                </c:pt>
                <c:pt idx="102">
                  <c:v>6.31004499076254E-5</c:v>
                </c:pt>
                <c:pt idx="103">
                  <c:v>3.37883536602365E-5</c:v>
                </c:pt>
                <c:pt idx="104">
                  <c:v>1.46839675150658E-5</c:v>
                </c:pt>
                <c:pt idx="105">
                  <c:v>4.55073525239838E-6</c:v>
                </c:pt>
                <c:pt idx="106">
                  <c:v>7.3299985308844E-7</c:v>
                </c:pt>
                <c:pt idx="107">
                  <c:v>1.6973427716287E-8</c:v>
                </c:pt>
                <c:pt idx="108">
                  <c:v>0.0</c:v>
                </c:pt>
                <c:pt idx="109">
                  <c:v>0.0</c:v>
                </c:pt>
                <c:pt idx="110">
                  <c:v>0.0</c:v>
                </c:pt>
                <c:pt idx="111">
                  <c:v>0.0</c:v>
                </c:pt>
                <c:pt idx="112">
                  <c:v>0.0</c:v>
                </c:pt>
                <c:pt idx="113">
                  <c:v>0.0</c:v>
                </c:pt>
                <c:pt idx="114">
                  <c:v>0.0</c:v>
                </c:pt>
                <c:pt idx="115">
                  <c:v>0.0</c:v>
                </c:pt>
                <c:pt idx="116">
                  <c:v>0.0</c:v>
                </c:pt>
                <c:pt idx="117">
                  <c:v>0.0</c:v>
                </c:pt>
                <c:pt idx="118">
                  <c:v>0.0</c:v>
                </c:pt>
                <c:pt idx="119">
                  <c:v>0.0</c:v>
                </c:pt>
                <c:pt idx="120">
                  <c:v>0.0</c:v>
                </c:pt>
                <c:pt idx="121">
                  <c:v>0.0</c:v>
                </c:pt>
                <c:pt idx="122">
                  <c:v>0.0</c:v>
                </c:pt>
                <c:pt idx="123">
                  <c:v>0.0</c:v>
                </c:pt>
                <c:pt idx="124">
                  <c:v>0.0</c:v>
                </c:pt>
                <c:pt idx="125">
                  <c:v>0.0</c:v>
                </c:pt>
                <c:pt idx="126">
                  <c:v>0.0</c:v>
                </c:pt>
              </c:numCache>
            </c:numRef>
          </c:yVal>
        </c:ser>
        <c:dLbls/>
        <c:axId val="775331128"/>
        <c:axId val="775334680"/>
        <c:extLst>
          <c:ext xmlns:c15="http://schemas.microsoft.com/office/drawing/2012/chart" uri="{02D57815-91ED-43cb-92C2-25804820EDAC}">
            <c15:filteredScatterSeries>
              <c15:ser>
                <c:idx val="5"/>
                <c:order val="5"/>
                <c:tx>
                  <c:strRef>
                    <c:extLst>
                      <c:ext uri="{02D57815-91ED-43cb-92C2-25804820EDAC}">
                        <c15:formulaRef>
                          <c15:sqref>Sheet2!$EB$19</c15:sqref>
                        </c15:formulaRef>
                      </c:ext>
                    </c:extLst>
                    <c:strCache>
                      <c:ptCount val="1"/>
                      <c:pt idx="0">
                        <c:v>el. bal.</c:v>
                      </c:pt>
                    </c:strCache>
                  </c:strRef>
                </c:tx>
                <c:spPr>
                  <a:ln w="19050" cap="rnd">
                    <a:solidFill>
                      <a:srgbClr val="00FFFF"/>
                    </a:solidFill>
                    <a:round/>
                  </a:ln>
                  <a:effectLst/>
                </c:spPr>
                <c:marker>
                  <c:symbol val="none"/>
                </c:marker>
                <c:xVal>
                  <c:numRef>
                    <c:extLst>
                      <c:ext uri="{02D57815-91ED-43cb-92C2-25804820EDAC}">
                        <c15:formulaRef>
                          <c15:sqref>Sheet2!$DP$21:$DP$147</c15:sqref>
                        </c15:formulaRef>
                      </c:ext>
                    </c:extLst>
                    <c:numCache>
                      <c:formatCode>0.000_ </c:formatCode>
                      <c:ptCount val="127"/>
                      <c:pt idx="0">
                        <c:v>0.13266191979918882</c:v>
                      </c:pt>
                      <c:pt idx="1">
                        <c:v>0.13535081723933529</c:v>
                      </c:pt>
                      <c:pt idx="2">
                        <c:v>0.13806669232043942</c:v>
                      </c:pt>
                      <c:pt idx="3">
                        <c:v>0.14080954504250118</c:v>
                      </c:pt>
                      <c:pt idx="4">
                        <c:v>0.14357937540552065</c:v>
                      </c:pt>
                      <c:pt idx="5">
                        <c:v>0.14637618340949773</c:v>
                      </c:pt>
                      <c:pt idx="6">
                        <c:v>0.14919996905443247</c:v>
                      </c:pt>
                      <c:pt idx="7">
                        <c:v>0.15205073234032487</c:v>
                      </c:pt>
                      <c:pt idx="8">
                        <c:v>0.15492847326717493</c:v>
                      </c:pt>
                      <c:pt idx="9">
                        <c:v>0.15783319183498265</c:v>
                      </c:pt>
                      <c:pt idx="10">
                        <c:v>0.16076488804374803</c:v>
                      </c:pt>
                      <c:pt idx="11">
                        <c:v>0.16372356189347104</c:v>
                      </c:pt>
                      <c:pt idx="12">
                        <c:v>0.16670921338415173</c:v>
                      </c:pt>
                      <c:pt idx="13">
                        <c:v>0.16972184251579006</c:v>
                      </c:pt>
                      <c:pt idx="14">
                        <c:v>0.17276144928838608</c:v>
                      </c:pt>
                      <c:pt idx="15">
                        <c:v>0.17582803370193975</c:v>
                      </c:pt>
                      <c:pt idx="16">
                        <c:v>0.17892159575645109</c:v>
                      </c:pt>
                      <c:pt idx="17">
                        <c:v>0.18204213545192005</c:v>
                      </c:pt>
                      <c:pt idx="18">
                        <c:v>0.18518965278834665</c:v>
                      </c:pt>
                      <c:pt idx="19">
                        <c:v>0.18836414776573093</c:v>
                      </c:pt>
                      <c:pt idx="20">
                        <c:v>0.19156562038407288</c:v>
                      </c:pt>
                      <c:pt idx="21">
                        <c:v>0.19479407064337245</c:v>
                      </c:pt>
                      <c:pt idx="22">
                        <c:v>0.19804949854362972</c:v>
                      </c:pt>
                      <c:pt idx="23">
                        <c:v>0.20133190408484461</c:v>
                      </c:pt>
                      <c:pt idx="24">
                        <c:v>0.20464128726701719</c:v>
                      </c:pt>
                      <c:pt idx="25">
                        <c:v>0.2079776480901474</c:v>
                      </c:pt>
                      <c:pt idx="26">
                        <c:v>0.21134098655423533</c:v>
                      </c:pt>
                      <c:pt idx="27">
                        <c:v>0.21473130265928081</c:v>
                      </c:pt>
                      <c:pt idx="28">
                        <c:v>0.21814859640528403</c:v>
                      </c:pt>
                      <c:pt idx="29">
                        <c:v>0.22159286779224488</c:v>
                      </c:pt>
                      <c:pt idx="30">
                        <c:v>0.22506411682016339</c:v>
                      </c:pt>
                      <c:pt idx="31">
                        <c:v>0.22856234348903953</c:v>
                      </c:pt>
                      <c:pt idx="32">
                        <c:v>0.23208754779887336</c:v>
                      </c:pt>
                      <c:pt idx="33">
                        <c:v>0.23563972974966482</c:v>
                      </c:pt>
                      <c:pt idx="34">
                        <c:v>0.23921888934141394</c:v>
                      </c:pt>
                      <c:pt idx="35">
                        <c:v>0.24282502657412078</c:v>
                      </c:pt>
                      <c:pt idx="36">
                        <c:v>0.24645814144778516</c:v>
                      </c:pt>
                      <c:pt idx="37">
                        <c:v>0.25011823396240734</c:v>
                      </c:pt>
                      <c:pt idx="38">
                        <c:v>0.25380530411798702</c:v>
                      </c:pt>
                      <c:pt idx="39">
                        <c:v>0.25751935191452446</c:v>
                      </c:pt>
                      <c:pt idx="40">
                        <c:v>0.26126037735201951</c:v>
                      </c:pt>
                      <c:pt idx="41">
                        <c:v>0.26502838043047228</c:v>
                      </c:pt>
                      <c:pt idx="42">
                        <c:v>0.2688233611498827</c:v>
                      </c:pt>
                      <c:pt idx="43">
                        <c:v>0.27264531951025067</c:v>
                      </c:pt>
                      <c:pt idx="44">
                        <c:v>0.2764942555115763</c:v>
                      </c:pt>
                      <c:pt idx="45">
                        <c:v>0.28037016915385971</c:v>
                      </c:pt>
                      <c:pt idx="46">
                        <c:v>0.28427306043710077</c:v>
                      </c:pt>
                      <c:pt idx="47">
                        <c:v>0.28820292936129938</c:v>
                      </c:pt>
                      <c:pt idx="48">
                        <c:v>0.29215977592645576</c:v>
                      </c:pt>
                      <c:pt idx="49">
                        <c:v>0.29614360013256968</c:v>
                      </c:pt>
                      <c:pt idx="50">
                        <c:v>0.30015440197964138</c:v>
                      </c:pt>
                      <c:pt idx="51">
                        <c:v>0.30419218146767057</c:v>
                      </c:pt>
                      <c:pt idx="52">
                        <c:v>0.30825693859665759</c:v>
                      </c:pt>
                      <c:pt idx="53">
                        <c:v>0.31234867336660227</c:v>
                      </c:pt>
                      <c:pt idx="54">
                        <c:v>0.31646738577750444</c:v>
                      </c:pt>
                      <c:pt idx="55">
                        <c:v>0.32061307582936432</c:v>
                      </c:pt>
                      <c:pt idx="56">
                        <c:v>0.32478574352218192</c:v>
                      </c:pt>
                      <c:pt idx="57">
                        <c:v>0.32898538885595724</c:v>
                      </c:pt>
                      <c:pt idx="58">
                        <c:v>0.33321201183069005</c:v>
                      </c:pt>
                      <c:pt idx="59">
                        <c:v>0.33746561244638063</c:v>
                      </c:pt>
                      <c:pt idx="60">
                        <c:v>0.34174619070302875</c:v>
                      </c:pt>
                      <c:pt idx="61">
                        <c:v>0.3460537466006347</c:v>
                      </c:pt>
                      <c:pt idx="62">
                        <c:v>0.35038828013919815</c:v>
                      </c:pt>
                      <c:pt idx="63">
                        <c:v>0.35474979131871937</c:v>
                      </c:pt>
                      <c:pt idx="64">
                        <c:v>0.35913828013919824</c:v>
                      </c:pt>
                      <c:pt idx="65">
                        <c:v>0.36355374660063466</c:v>
                      </c:pt>
                      <c:pt idx="66">
                        <c:v>0.36799619070302886</c:v>
                      </c:pt>
                      <c:pt idx="67">
                        <c:v>0.3724656124463806</c:v>
                      </c:pt>
                      <c:pt idx="68">
                        <c:v>0.37696201183069011</c:v>
                      </c:pt>
                      <c:pt idx="69">
                        <c:v>0.38148538885595712</c:v>
                      </c:pt>
                      <c:pt idx="70">
                        <c:v>0.38603574352218195</c:v>
                      </c:pt>
                      <c:pt idx="71">
                        <c:v>0.39061307582936444</c:v>
                      </c:pt>
                      <c:pt idx="72">
                        <c:v>0.39521738577750448</c:v>
                      </c:pt>
                      <c:pt idx="73">
                        <c:v>0.39984867336660213</c:v>
                      </c:pt>
                      <c:pt idx="74">
                        <c:v>0.40450693859665759</c:v>
                      </c:pt>
                      <c:pt idx="75">
                        <c:v>0.40919218146767067</c:v>
                      </c:pt>
                      <c:pt idx="76">
                        <c:v>0.41390440197964129</c:v>
                      </c:pt>
                      <c:pt idx="77">
                        <c:v>0.41864360013256963</c:v>
                      </c:pt>
                      <c:pt idx="78">
                        <c:v>0.42340977592645568</c:v>
                      </c:pt>
                      <c:pt idx="79">
                        <c:v>0.42820292936129944</c:v>
                      </c:pt>
                      <c:pt idx="80">
                        <c:v>0.4330230604371007</c:v>
                      </c:pt>
                      <c:pt idx="81">
                        <c:v>0.43787016915385973</c:v>
                      </c:pt>
                      <c:pt idx="82">
                        <c:v>0.44274425551157642</c:v>
                      </c:pt>
                      <c:pt idx="83">
                        <c:v>0.44764531951025066</c:v>
                      </c:pt>
                      <c:pt idx="84">
                        <c:v>0.45257336114988256</c:v>
                      </c:pt>
                      <c:pt idx="85">
                        <c:v>0.45752838043047223</c:v>
                      </c:pt>
                      <c:pt idx="86">
                        <c:v>0.46251037735201955</c:v>
                      </c:pt>
                      <c:pt idx="87">
                        <c:v>0.46751935191452443</c:v>
                      </c:pt>
                      <c:pt idx="88">
                        <c:v>0.47255530411798691</c:v>
                      </c:pt>
                      <c:pt idx="89">
                        <c:v>0.47761823396240721</c:v>
                      </c:pt>
                      <c:pt idx="90">
                        <c:v>0.48270814144778518</c:v>
                      </c:pt>
                      <c:pt idx="91">
                        <c:v>0.48782502657412063</c:v>
                      </c:pt>
                      <c:pt idx="92">
                        <c:v>0.49296888934141392</c:v>
                      </c:pt>
                      <c:pt idx="93">
                        <c:v>0.49813972974966486</c:v>
                      </c:pt>
                      <c:pt idx="94">
                        <c:v>0.5033375477988733</c:v>
                      </c:pt>
                      <c:pt idx="95">
                        <c:v>0.50856234348903939</c:v>
                      </c:pt>
                      <c:pt idx="96">
                        <c:v>0.51381411682016331</c:v>
                      </c:pt>
                      <c:pt idx="97">
                        <c:v>0.51909286779224484</c:v>
                      </c:pt>
                      <c:pt idx="98">
                        <c:v>0.52439859640528397</c:v>
                      </c:pt>
                      <c:pt idx="99">
                        <c:v>0.5297313026592807</c:v>
                      </c:pt>
                      <c:pt idx="100">
                        <c:v>0.53509098655423526</c:v>
                      </c:pt>
                      <c:pt idx="101">
                        <c:v>0.54047764809014742</c:v>
                      </c:pt>
                      <c:pt idx="102">
                        <c:v>0.54589128726701708</c:v>
                      </c:pt>
                      <c:pt idx="103">
                        <c:v>0.55133190408484456</c:v>
                      </c:pt>
                      <c:pt idx="104">
                        <c:v>0.55679949854362976</c:v>
                      </c:pt>
                      <c:pt idx="105">
                        <c:v>0.56229407064337245</c:v>
                      </c:pt>
                      <c:pt idx="106">
                        <c:v>0.56781562038407274</c:v>
                      </c:pt>
                      <c:pt idx="107">
                        <c:v>0.57336414776573086</c:v>
                      </c:pt>
                      <c:pt idx="108">
                        <c:v>0.57893965278834669</c:v>
                      </c:pt>
                      <c:pt idx="109">
                        <c:v>0.58454213545191991</c:v>
                      </c:pt>
                      <c:pt idx="110">
                        <c:v>0.59017159575645084</c:v>
                      </c:pt>
                      <c:pt idx="111">
                        <c:v>0.5958280337019396</c:v>
                      </c:pt>
                      <c:pt idx="112">
                        <c:v>0.60151144928838607</c:v>
                      </c:pt>
                      <c:pt idx="113">
                        <c:v>0.60722184251578992</c:v>
                      </c:pt>
                      <c:pt idx="114">
                        <c:v>0.61295921338415171</c:v>
                      </c:pt>
                      <c:pt idx="115">
                        <c:v>0.61872356189347111</c:v>
                      </c:pt>
                      <c:pt idx="116">
                        <c:v>0.624514888043748</c:v>
                      </c:pt>
                      <c:pt idx="117">
                        <c:v>0.63033319183498249</c:v>
                      </c:pt>
                      <c:pt idx="118">
                        <c:v>0.6361784732671748</c:v>
                      </c:pt>
                      <c:pt idx="119">
                        <c:v>0.64205073234032484</c:v>
                      </c:pt>
                      <c:pt idx="120">
                        <c:v>0.64794996905443236</c:v>
                      </c:pt>
                      <c:pt idx="121">
                        <c:v>0.65387618340949749</c:v>
                      </c:pt>
                      <c:pt idx="122">
                        <c:v>0.65982937540552067</c:v>
                      </c:pt>
                      <c:pt idx="123">
                        <c:v>0.66580954504250112</c:v>
                      </c:pt>
                      <c:pt idx="124">
                        <c:v>0.67181669232043928</c:v>
                      </c:pt>
                      <c:pt idx="125">
                        <c:v>0.67785081723933527</c:v>
                      </c:pt>
                      <c:pt idx="126">
                        <c:v>0.68391191979918886</c:v>
                      </c:pt>
                    </c:numCache>
                  </c:numRef>
                </c:xVal>
                <c:yVal>
                  <c:numRef>
                    <c:extLst>
                      <c:ext uri="{02D57815-91ED-43cb-92C2-25804820EDAC}">
                        <c15:formulaRef>
                          <c15:sqref>Sheet2!$EB$21:$EB$147</c15:sqref>
                        </c15:formulaRef>
                      </c:ext>
                    </c:extLst>
                    <c:numCache>
                      <c:formatCode>0.00E+00</c:formatCode>
                      <c:ptCount val="127"/>
                      <c:pt idx="0">
                        <c:v>1.4065137164226574E-6</c:v>
                      </c:pt>
                      <c:pt idx="1">
                        <c:v>2.4069628768193157E-7</c:v>
                      </c:pt>
                      <c:pt idx="2">
                        <c:v>1.9564034332766321E-9</c:v>
                      </c:pt>
                      <c:pt idx="3">
                        <c:v>-9.4699296167838448E-8</c:v>
                      </c:pt>
                      <c:pt idx="4">
                        <c:v>-1.5140987205314501E-7</c:v>
                      </c:pt>
                      <c:pt idx="5">
                        <c:v>-1.9008006874185734E-7</c:v>
                      </c:pt>
                      <c:pt idx="6">
                        <c:v>-2.247709940082744E-7</c:v>
                      </c:pt>
                      <c:pt idx="7">
                        <c:v>-2.6694273341999276E-7</c:v>
                      </c:pt>
                      <c:pt idx="8">
                        <c:v>-3.1563394730025608E-7</c:v>
                      </c:pt>
                      <c:pt idx="9">
                        <c:v>-3.7658408437718763E-7</c:v>
                      </c:pt>
                      <c:pt idx="10">
                        <c:v>-4.5203809715676716E-7</c:v>
                      </c:pt>
                      <c:pt idx="11">
                        <c:v>-5.358702159462514E-7</c:v>
                      </c:pt>
                      <c:pt idx="12">
                        <c:v>-6.2681390334795723E-7</c:v>
                      </c:pt>
                      <c:pt idx="13">
                        <c:v>-7.2509245216989426E-7</c:v>
                      </c:pt>
                      <c:pt idx="14">
                        <c:v>-8.2640002768378083E-7</c:v>
                      </c:pt>
                      <c:pt idx="15">
                        <c:v>-9.2925870409056938E-7</c:v>
                      </c:pt>
                      <c:pt idx="16">
                        <c:v>-1.0350072027193477E-6</c:v>
                      </c:pt>
                      <c:pt idx="17">
                        <c:v>-1.139933126955573E-6</c:v>
                      </c:pt>
                      <c:pt idx="18">
                        <c:v>-1.2453588246030262E-6</c:v>
                      </c:pt>
                      <c:pt idx="19">
                        <c:v>-1.3523608057889301E-6</c:v>
                      </c:pt>
                      <c:pt idx="20">
                        <c:v>-1.45866281788324E-6</c:v>
                      </c:pt>
                      <c:pt idx="21">
                        <c:v>-1.5648151033917414E-6</c:v>
                      </c:pt>
                      <c:pt idx="22">
                        <c:v>-1.671943671645485E-6</c:v>
                      </c:pt>
                      <c:pt idx="23">
                        <c:v>-1.7748951466182145E-6</c:v>
                      </c:pt>
                      <c:pt idx="24">
                        <c:v>-1.8703380082721105E-6</c:v>
                      </c:pt>
                      <c:pt idx="25">
                        <c:v>-1.966320574013924E-6</c:v>
                      </c:pt>
                      <c:pt idx="26">
                        <c:v>-2.0513315371992151E-6</c:v>
                      </c:pt>
                      <c:pt idx="27">
                        <c:v>-2.1213120429979545E-6</c:v>
                      </c:pt>
                      <c:pt idx="28">
                        <c:v>-2.1787875031576929E-6</c:v>
                      </c:pt>
                      <c:pt idx="29">
                        <c:v>-2.2172682820550972E-6</c:v>
                      </c:pt>
                      <c:pt idx="30">
                        <c:v>-2.2383277666618817E-6</c:v>
                      </c:pt>
                      <c:pt idx="31">
                        <c:v>-2.2347561072923991E-6</c:v>
                      </c:pt>
                      <c:pt idx="32">
                        <c:v>-2.1996099494369585E-6</c:v>
                      </c:pt>
                      <c:pt idx="33">
                        <c:v>-2.1326984786810942E-6</c:v>
                      </c:pt>
                      <c:pt idx="34">
                        <c:v>-2.0345731755459858E-6</c:v>
                      </c:pt>
                      <c:pt idx="35">
                        <c:v>-1.8976164249546583E-6</c:v>
                      </c:pt>
                      <c:pt idx="36">
                        <c:v>-1.7183948120928403E-6</c:v>
                      </c:pt>
                      <c:pt idx="37">
                        <c:v>-1.5083482982569543E-6</c:v>
                      </c:pt>
                      <c:pt idx="38">
                        <c:v>-1.2556049737493462E-6</c:v>
                      </c:pt>
                      <c:pt idx="39">
                        <c:v>-9.7111191257648651E-7</c:v>
                      </c:pt>
                      <c:pt idx="40">
                        <c:v>-6.5378178825945095E-7</c:v>
                      </c:pt>
                      <c:pt idx="41">
                        <c:v>-2.9691974369745355E-7</c:v>
                      </c:pt>
                      <c:pt idx="42">
                        <c:v>7.2695752414382088E-8</c:v>
                      </c:pt>
                      <c:pt idx="43">
                        <c:v>4.5614655047955331E-7</c:v>
                      </c:pt>
                      <c:pt idx="44">
                        <c:v>8.5657048140649741E-7</c:v>
                      </c:pt>
                      <c:pt idx="45">
                        <c:v>1.2478350233160132E-6</c:v>
                      </c:pt>
                      <c:pt idx="46">
                        <c:v>1.630431603954686E-6</c:v>
                      </c:pt>
                      <c:pt idx="47">
                        <c:v>1.9926135073017989E-6</c:v>
                      </c:pt>
                      <c:pt idx="48">
                        <c:v>2.3060439218229874E-6</c:v>
                      </c:pt>
                      <c:pt idx="49">
                        <c:v>2.6057484064245752E-6</c:v>
                      </c:pt>
                      <c:pt idx="50">
                        <c:v>2.861905666131582E-6</c:v>
                      </c:pt>
                      <c:pt idx="51">
                        <c:v>3.049755811578412E-6</c:v>
                      </c:pt>
                      <c:pt idx="52">
                        <c:v>3.179122594589209E-6</c:v>
                      </c:pt>
                      <c:pt idx="53">
                        <c:v>3.2374882023267681E-6</c:v>
                      </c:pt>
                      <c:pt idx="54">
                        <c:v>3.2603087628962889E-6</c:v>
                      </c:pt>
                      <c:pt idx="55">
                        <c:v>3.205027555734984E-6</c:v>
                      </c:pt>
                      <c:pt idx="56">
                        <c:v>3.0832675052714685E-6</c:v>
                      </c:pt>
                      <c:pt idx="57">
                        <c:v>2.9350342492106125E-6</c:v>
                      </c:pt>
                      <c:pt idx="58">
                        <c:v>2.7471140770059742E-6</c:v>
                      </c:pt>
                      <c:pt idx="59">
                        <c:v>2.4716009806560854E-6</c:v>
                      </c:pt>
                      <c:pt idx="60">
                        <c:v>2.1629750336080767E-6</c:v>
                      </c:pt>
                      <c:pt idx="61">
                        <c:v>1.8941179936425009E-6</c:v>
                      </c:pt>
                      <c:pt idx="62">
                        <c:v>1.577528465365922E-6</c:v>
                      </c:pt>
                      <c:pt idx="63">
                        <c:v>1.231316626297292E-6</c:v>
                      </c:pt>
                      <c:pt idx="64">
                        <c:v>9.4751419906680875E-7</c:v>
                      </c:pt>
                      <c:pt idx="65">
                        <c:v>6.3418259854848251E-7</c:v>
                      </c:pt>
                      <c:pt idx="66">
                        <c:v>3.1435609522422851E-7</c:v>
                      </c:pt>
                      <c:pt idx="67">
                        <c:v>5.0439982430262397E-8</c:v>
                      </c:pt>
                      <c:pt idx="68">
                        <c:v>-1.5980083485472091E-7</c:v>
                      </c:pt>
                      <c:pt idx="69">
                        <c:v>-3.3528118317215714E-7</c:v>
                      </c:pt>
                      <c:pt idx="70">
                        <c:v>-4.5918968155837177E-7</c:v>
                      </c:pt>
                      <c:pt idx="71">
                        <c:v>-5.4049825755320196E-7</c:v>
                      </c:pt>
                      <c:pt idx="72">
                        <c:v>-5.8896460499348899E-7</c:v>
                      </c:pt>
                      <c:pt idx="73">
                        <c:v>-5.6186929628959302E-7</c:v>
                      </c:pt>
                      <c:pt idx="74">
                        <c:v>-4.7829825748100446E-7</c:v>
                      </c:pt>
                      <c:pt idx="75">
                        <c:v>-3.4060723842882823E-7</c:v>
                      </c:pt>
                      <c:pt idx="76">
                        <c:v>-1.1986751102595671E-7</c:v>
                      </c:pt>
                      <c:pt idx="77">
                        <c:v>1.2272111501390219E-7</c:v>
                      </c:pt>
                      <c:pt idx="78">
                        <c:v>3.8278108385155457E-7</c:v>
                      </c:pt>
                      <c:pt idx="79">
                        <c:v>7.2998637969491359E-7</c:v>
                      </c:pt>
                      <c:pt idx="80">
                        <c:v>1.0907024221966672E-6</c:v>
                      </c:pt>
                      <c:pt idx="81">
                        <c:v>1.4231630126759019E-6</c:v>
                      </c:pt>
                      <c:pt idx="82">
                        <c:v>1.7080053318825128E-6</c:v>
                      </c:pt>
                      <c:pt idx="83">
                        <c:v>1.9365029106962282E-6</c:v>
                      </c:pt>
                      <c:pt idx="84">
                        <c:v>2.0634691975506872E-6</c:v>
                      </c:pt>
                      <c:pt idx="85">
                        <c:v>1.9233393431877562E-6</c:v>
                      </c:pt>
                      <c:pt idx="86">
                        <c:v>1.5071504003267578E-6</c:v>
                      </c:pt>
                      <c:pt idx="87">
                        <c:v>6.9214709345618119E-7</c:v>
                      </c:pt>
                      <c:pt idx="88">
                        <c:v>-7.2922114888861951E-7</c:v>
                      </c:pt>
                      <c:pt idx="89">
                        <c:v>-2.8817778113841809E-6</c:v>
                      </c:pt>
                      <c:pt idx="90">
                        <c:v>-5.9530634969294047E-6</c:v>
                      </c:pt>
                      <c:pt idx="91">
                        <c:v>-1.0113763035876767E-5</c:v>
                      </c:pt>
                      <c:pt idx="92">
                        <c:v>-1.5487491862899781E-5</c:v>
                      </c:pt>
                      <c:pt idx="93">
                        <c:v>-2.2082204348681324E-5</c:v>
                      </c:pt>
                      <c:pt idx="94">
                        <c:v>-2.976025189819021E-5</c:v>
                      </c:pt>
                      <c:pt idx="95">
                        <c:v>-3.8074436722490306E-5</c:v>
                      </c:pt>
                      <c:pt idx="96">
                        <c:v>-4.6184047725031423E-5</c:v>
                      </c:pt>
                      <c:pt idx="97">
                        <c:v>-5.2808869004477671E-5</c:v>
                      </c:pt>
                      <c:pt idx="98">
                        <c:v>-5.630988095785701E-5</c:v>
                      </c:pt>
                      <c:pt idx="99">
                        <c:v>-5.4936689156351645E-5</c:v>
                      </c:pt>
                      <c:pt idx="100">
                        <c:v>-4.7355808959891292E-5</c:v>
                      </c:pt>
                      <c:pt idx="101">
                        <c:v>-3.3329566660538729E-5</c:v>
                      </c:pt>
                      <c:pt idx="102">
                        <c:v>-1.4277258565633354E-5</c:v>
                      </c:pt>
                      <c:pt idx="103">
                        <c:v>6.6726956295411285E-6</c:v>
                      </c:pt>
                      <c:pt idx="104">
                        <c:v>2.5097537313099308E-5</c:v>
                      </c:pt>
                      <c:pt idx="105">
                        <c:v>3.4614391642899356E-5</c:v>
                      </c:pt>
                      <c:pt idx="106">
                        <c:v>1.7037731705812818E-5</c:v>
                      </c:pt>
                      <c:pt idx="107">
                        <c:v>-4.1963260835976283E-5</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numCache>
                  </c:numRef>
                </c:yVal>
                <c:smooth val="0"/>
              </c15:ser>
            </c15:filteredScatterSeries>
          </c:ext>
        </c:extLst>
      </c:scatterChart>
      <c:valAx>
        <c:axId val="775331128"/>
        <c:scaling>
          <c:orientation val="minMax"/>
          <c:max val="0.7"/>
          <c:min val="0.1"/>
        </c:scaling>
        <c:delete val="1"/>
        <c:axPos val="b"/>
        <c:majorGridlines>
          <c:spPr>
            <a:ln w="9525" cap="flat" cmpd="sng" algn="ctr">
              <a:solidFill>
                <a:schemeClr val="tx1">
                  <a:lumMod val="15000"/>
                  <a:lumOff val="85000"/>
                </a:schemeClr>
              </a:solidFill>
              <a:round/>
            </a:ln>
            <a:effectLst/>
          </c:spPr>
        </c:majorGridlines>
        <c:numFmt formatCode="General" sourceLinked="0"/>
        <c:tickLblPos val="nextTo"/>
        <c:crossAx val="775334680"/>
        <c:crossesAt val="-0.02"/>
        <c:crossBetween val="midCat"/>
        <c:majorUnit val="0.1"/>
      </c:valAx>
      <c:valAx>
        <c:axId val="775334680"/>
        <c:scaling>
          <c:orientation val="minMax"/>
        </c:scaling>
        <c:delete val="1"/>
        <c:axPos val="l"/>
        <c:majorGridlines>
          <c:spPr>
            <a:ln w="9525" cap="flat" cmpd="sng" algn="ctr">
              <a:solidFill>
                <a:schemeClr val="tx1">
                  <a:lumMod val="15000"/>
                  <a:lumOff val="85000"/>
                </a:schemeClr>
              </a:solidFill>
              <a:round/>
            </a:ln>
            <a:effectLst/>
          </c:spPr>
        </c:majorGridlines>
        <c:numFmt formatCode="0.E+00" sourceLinked="0"/>
        <c:tickLblPos val="nextTo"/>
        <c:crossAx val="775331128"/>
        <c:crosses val="autoZero"/>
        <c:crossBetween val="midCat"/>
      </c:valAx>
      <c:spPr>
        <a:noFill/>
        <a:ln w="15875">
          <a:solidFill>
            <a:schemeClr val="tx1"/>
          </a:solidFill>
        </a:ln>
        <a:effectLst/>
      </c:spPr>
    </c:plotArea>
    <c:plotVisOnly val="1"/>
    <c:dispBlanksAs val="gap"/>
  </c:chart>
  <c:spPr>
    <a:noFill/>
    <a:ln>
      <a:noFill/>
    </a:ln>
    <a:effectLst/>
  </c:spPr>
  <c:txPr>
    <a:bodyPr/>
    <a:lstStyle/>
    <a:p>
      <a:pPr>
        <a:defRPr/>
      </a:pPr>
      <a:endParaRPr lang="en-US"/>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lang val="en-US"/>
  <c:style val="2"/>
  <c:chart>
    <c:autoTitleDeleted val="1"/>
    <c:plotArea>
      <c:layout>
        <c:manualLayout>
          <c:layoutTarget val="inner"/>
          <c:xMode val="edge"/>
          <c:yMode val="edge"/>
          <c:x val="0.285120990973689"/>
          <c:y val="0.1440329218107"/>
          <c:w val="0.666293237735527"/>
          <c:h val="0.761316872427984"/>
        </c:manualLayout>
      </c:layout>
      <c:scatterChart>
        <c:scatterStyle val="lineMarker"/>
        <c:ser>
          <c:idx val="0"/>
          <c:order val="0"/>
          <c:tx>
            <c:strRef>
              <c:f>Sheet2!$EC$19</c:f>
              <c:strCache>
                <c:ptCount val="1"/>
                <c:pt idx="0">
                  <c:v>Fcenteh</c:v>
                </c:pt>
              </c:strCache>
            </c:strRef>
          </c:tx>
          <c:spPr>
            <a:ln w="19050" cap="rnd">
              <a:solidFill>
                <a:schemeClr val="tx1"/>
              </a:solidFill>
              <a:prstDash val="lgDashDotDot"/>
              <a:round/>
            </a:ln>
            <a:effectLst/>
          </c:spPr>
          <c:marker>
            <c:symbol val="none"/>
          </c:marker>
          <c:xVal>
            <c:numRef>
              <c:f>Sheet2!$DP$21:$DP$147</c:f>
              <c:numCache>
                <c:formatCode>0.000_ </c:formatCode>
                <c:ptCount val="127"/>
                <c:pt idx="0">
                  <c:v>0.132661919799189</c:v>
                </c:pt>
                <c:pt idx="1">
                  <c:v>0.135350817239335</c:v>
                </c:pt>
                <c:pt idx="2">
                  <c:v>0.138066692320439</c:v>
                </c:pt>
                <c:pt idx="3">
                  <c:v>0.140809545042501</c:v>
                </c:pt>
                <c:pt idx="4">
                  <c:v>0.143579375405521</c:v>
                </c:pt>
                <c:pt idx="5">
                  <c:v>0.146376183409498</c:v>
                </c:pt>
                <c:pt idx="6">
                  <c:v>0.149199969054432</c:v>
                </c:pt>
                <c:pt idx="7">
                  <c:v>0.152050732340325</c:v>
                </c:pt>
                <c:pt idx="8">
                  <c:v>0.154928473267175</c:v>
                </c:pt>
                <c:pt idx="9">
                  <c:v>0.157833191834983</c:v>
                </c:pt>
                <c:pt idx="10">
                  <c:v>0.160764888043748</c:v>
                </c:pt>
                <c:pt idx="11">
                  <c:v>0.163723561893471</c:v>
                </c:pt>
                <c:pt idx="12">
                  <c:v>0.166709213384152</c:v>
                </c:pt>
                <c:pt idx="13">
                  <c:v>0.16972184251579</c:v>
                </c:pt>
                <c:pt idx="14">
                  <c:v>0.172761449288386</c:v>
                </c:pt>
                <c:pt idx="15">
                  <c:v>0.17582803370194</c:v>
                </c:pt>
                <c:pt idx="16">
                  <c:v>0.178921595756451</c:v>
                </c:pt>
                <c:pt idx="17">
                  <c:v>0.18204213545192</c:v>
                </c:pt>
                <c:pt idx="18">
                  <c:v>0.185189652788347</c:v>
                </c:pt>
                <c:pt idx="19">
                  <c:v>0.188364147765731</c:v>
                </c:pt>
                <c:pt idx="20">
                  <c:v>0.191565620384073</c:v>
                </c:pt>
                <c:pt idx="21">
                  <c:v>0.194794070643372</c:v>
                </c:pt>
                <c:pt idx="22">
                  <c:v>0.19804949854363</c:v>
                </c:pt>
                <c:pt idx="23">
                  <c:v>0.201331904084845</c:v>
                </c:pt>
                <c:pt idx="24">
                  <c:v>0.204641287267017</c:v>
                </c:pt>
                <c:pt idx="25">
                  <c:v>0.207977648090147</c:v>
                </c:pt>
                <c:pt idx="26">
                  <c:v>0.211340986554235</c:v>
                </c:pt>
                <c:pt idx="27">
                  <c:v>0.214731302659281</c:v>
                </c:pt>
                <c:pt idx="28">
                  <c:v>0.218148596405284</c:v>
                </c:pt>
                <c:pt idx="29">
                  <c:v>0.221592867792245</c:v>
                </c:pt>
                <c:pt idx="30">
                  <c:v>0.225064116820163</c:v>
                </c:pt>
                <c:pt idx="31">
                  <c:v>0.22856234348904</c:v>
                </c:pt>
                <c:pt idx="32">
                  <c:v>0.232087547798873</c:v>
                </c:pt>
                <c:pt idx="33">
                  <c:v>0.235639729749665</c:v>
                </c:pt>
                <c:pt idx="34">
                  <c:v>0.239218889341414</c:v>
                </c:pt>
                <c:pt idx="35">
                  <c:v>0.242825026574121</c:v>
                </c:pt>
                <c:pt idx="36">
                  <c:v>0.246458141447785</c:v>
                </c:pt>
                <c:pt idx="37">
                  <c:v>0.250118233962407</c:v>
                </c:pt>
                <c:pt idx="38">
                  <c:v>0.253805304117987</c:v>
                </c:pt>
                <c:pt idx="39">
                  <c:v>0.257519351914524</c:v>
                </c:pt>
                <c:pt idx="40">
                  <c:v>0.26126037735202</c:v>
                </c:pt>
                <c:pt idx="41">
                  <c:v>0.265028380430472</c:v>
                </c:pt>
                <c:pt idx="42">
                  <c:v>0.268823361149883</c:v>
                </c:pt>
                <c:pt idx="43">
                  <c:v>0.272645319510251</c:v>
                </c:pt>
                <c:pt idx="44">
                  <c:v>0.276494255511576</c:v>
                </c:pt>
                <c:pt idx="45">
                  <c:v>0.28037016915386</c:v>
                </c:pt>
                <c:pt idx="46">
                  <c:v>0.284273060437101</c:v>
                </c:pt>
                <c:pt idx="47">
                  <c:v>0.288202929361299</c:v>
                </c:pt>
                <c:pt idx="48">
                  <c:v>0.292159775926456</c:v>
                </c:pt>
                <c:pt idx="49">
                  <c:v>0.29614360013257</c:v>
                </c:pt>
                <c:pt idx="50">
                  <c:v>0.300154401979641</c:v>
                </c:pt>
                <c:pt idx="51">
                  <c:v>0.304192181467671</c:v>
                </c:pt>
                <c:pt idx="52">
                  <c:v>0.308256938596658</c:v>
                </c:pt>
                <c:pt idx="53">
                  <c:v>0.312348673366602</c:v>
                </c:pt>
                <c:pt idx="54">
                  <c:v>0.316467385777505</c:v>
                </c:pt>
                <c:pt idx="55">
                  <c:v>0.320613075829364</c:v>
                </c:pt>
                <c:pt idx="56">
                  <c:v>0.324785743522182</c:v>
                </c:pt>
                <c:pt idx="57">
                  <c:v>0.328985388855957</c:v>
                </c:pt>
                <c:pt idx="58">
                  <c:v>0.33321201183069</c:v>
                </c:pt>
                <c:pt idx="59">
                  <c:v>0.337465612446381</c:v>
                </c:pt>
                <c:pt idx="60">
                  <c:v>0.341746190703029</c:v>
                </c:pt>
                <c:pt idx="61">
                  <c:v>0.346053746600635</c:v>
                </c:pt>
                <c:pt idx="62">
                  <c:v>0.350388280139198</c:v>
                </c:pt>
                <c:pt idx="63">
                  <c:v>0.354749791318719</c:v>
                </c:pt>
                <c:pt idx="64">
                  <c:v>0.359138280139198</c:v>
                </c:pt>
                <c:pt idx="65">
                  <c:v>0.363553746600635</c:v>
                </c:pt>
                <c:pt idx="66">
                  <c:v>0.367996190703029</c:v>
                </c:pt>
                <c:pt idx="67">
                  <c:v>0.372465612446381</c:v>
                </c:pt>
                <c:pt idx="68">
                  <c:v>0.37696201183069</c:v>
                </c:pt>
                <c:pt idx="69">
                  <c:v>0.381485388855957</c:v>
                </c:pt>
                <c:pt idx="70">
                  <c:v>0.386035743522182</c:v>
                </c:pt>
                <c:pt idx="71">
                  <c:v>0.390613075829364</c:v>
                </c:pt>
                <c:pt idx="72">
                  <c:v>0.395217385777504</c:v>
                </c:pt>
                <c:pt idx="73">
                  <c:v>0.399848673366602</c:v>
                </c:pt>
                <c:pt idx="74">
                  <c:v>0.404506938596658</c:v>
                </c:pt>
                <c:pt idx="75">
                  <c:v>0.409192181467671</c:v>
                </c:pt>
                <c:pt idx="76">
                  <c:v>0.413904401979641</c:v>
                </c:pt>
                <c:pt idx="77">
                  <c:v>0.41864360013257</c:v>
                </c:pt>
                <c:pt idx="78">
                  <c:v>0.423409775926456</c:v>
                </c:pt>
                <c:pt idx="79">
                  <c:v>0.428202929361299</c:v>
                </c:pt>
                <c:pt idx="80">
                  <c:v>0.433023060437101</c:v>
                </c:pt>
                <c:pt idx="81">
                  <c:v>0.43787016915386</c:v>
                </c:pt>
                <c:pt idx="82">
                  <c:v>0.442744255511576</c:v>
                </c:pt>
                <c:pt idx="83">
                  <c:v>0.447645319510251</c:v>
                </c:pt>
                <c:pt idx="84">
                  <c:v>0.452573361149883</c:v>
                </c:pt>
                <c:pt idx="85">
                  <c:v>0.457528380430472</c:v>
                </c:pt>
                <c:pt idx="86">
                  <c:v>0.46251037735202</c:v>
                </c:pt>
                <c:pt idx="87">
                  <c:v>0.467519351914524</c:v>
                </c:pt>
                <c:pt idx="88">
                  <c:v>0.472555304117987</c:v>
                </c:pt>
                <c:pt idx="89">
                  <c:v>0.477618233962407</c:v>
                </c:pt>
                <c:pt idx="90">
                  <c:v>0.482708141447785</c:v>
                </c:pt>
                <c:pt idx="91">
                  <c:v>0.487825026574121</c:v>
                </c:pt>
                <c:pt idx="92">
                  <c:v>0.492968889341414</c:v>
                </c:pt>
                <c:pt idx="93">
                  <c:v>0.498139729749665</c:v>
                </c:pt>
                <c:pt idx="94">
                  <c:v>0.503337547798873</c:v>
                </c:pt>
                <c:pt idx="95">
                  <c:v>0.508562343489039</c:v>
                </c:pt>
                <c:pt idx="96">
                  <c:v>0.513814116820163</c:v>
                </c:pt>
                <c:pt idx="97">
                  <c:v>0.519092867792245</c:v>
                </c:pt>
                <c:pt idx="98">
                  <c:v>0.524398596405284</c:v>
                </c:pt>
                <c:pt idx="99">
                  <c:v>0.529731302659281</c:v>
                </c:pt>
                <c:pt idx="100">
                  <c:v>0.535090986554235</c:v>
                </c:pt>
                <c:pt idx="101">
                  <c:v>0.540477648090147</c:v>
                </c:pt>
                <c:pt idx="102">
                  <c:v>0.545891287267017</c:v>
                </c:pt>
                <c:pt idx="103">
                  <c:v>0.551331904084845</c:v>
                </c:pt>
                <c:pt idx="104">
                  <c:v>0.55679949854363</c:v>
                </c:pt>
                <c:pt idx="105">
                  <c:v>0.562294070643373</c:v>
                </c:pt>
                <c:pt idx="106">
                  <c:v>0.567815620384073</c:v>
                </c:pt>
                <c:pt idx="107">
                  <c:v>0.573364147765731</c:v>
                </c:pt>
                <c:pt idx="108">
                  <c:v>0.578939652788347</c:v>
                </c:pt>
                <c:pt idx="109">
                  <c:v>0.58454213545192</c:v>
                </c:pt>
                <c:pt idx="110">
                  <c:v>0.590171595756451</c:v>
                </c:pt>
                <c:pt idx="111">
                  <c:v>0.59582803370194</c:v>
                </c:pt>
                <c:pt idx="112">
                  <c:v>0.601511449288386</c:v>
                </c:pt>
                <c:pt idx="113">
                  <c:v>0.60722184251579</c:v>
                </c:pt>
                <c:pt idx="114">
                  <c:v>0.612959213384152</c:v>
                </c:pt>
                <c:pt idx="115">
                  <c:v>0.618723561893471</c:v>
                </c:pt>
                <c:pt idx="116">
                  <c:v>0.624514888043748</c:v>
                </c:pt>
                <c:pt idx="117">
                  <c:v>0.630333191834982</c:v>
                </c:pt>
                <c:pt idx="118">
                  <c:v>0.636178473267175</c:v>
                </c:pt>
                <c:pt idx="119">
                  <c:v>0.642050732340325</c:v>
                </c:pt>
                <c:pt idx="120">
                  <c:v>0.647949969054432</c:v>
                </c:pt>
                <c:pt idx="121">
                  <c:v>0.653876183409498</c:v>
                </c:pt>
                <c:pt idx="122">
                  <c:v>0.659829375405521</c:v>
                </c:pt>
                <c:pt idx="123">
                  <c:v>0.665809545042501</c:v>
                </c:pt>
                <c:pt idx="124">
                  <c:v>0.671816692320439</c:v>
                </c:pt>
                <c:pt idx="125">
                  <c:v>0.677850817239336</c:v>
                </c:pt>
                <c:pt idx="126">
                  <c:v>0.683911919799189</c:v>
                </c:pt>
              </c:numCache>
            </c:numRef>
          </c:xVal>
          <c:yVal>
            <c:numRef>
              <c:f>Sheet2!$EC$21:$EC$147</c:f>
              <c:numCache>
                <c:formatCode>0.00E+00</c:formatCode>
                <c:ptCount val="127"/>
                <c:pt idx="0">
                  <c:v>5.6605287818566E-7</c:v>
                </c:pt>
                <c:pt idx="1">
                  <c:v>2.93948166271849E-6</c:v>
                </c:pt>
                <c:pt idx="2">
                  <c:v>7.61272228546398E-6</c:v>
                </c:pt>
                <c:pt idx="3">
                  <c:v>1.52477906897769E-5</c:v>
                </c:pt>
                <c:pt idx="4">
                  <c:v>2.6650037241247E-5</c:v>
                </c:pt>
                <c:pt idx="5">
                  <c:v>4.26651627957677E-5</c:v>
                </c:pt>
                <c:pt idx="6">
                  <c:v>6.4047444415464E-5</c:v>
                </c:pt>
                <c:pt idx="7">
                  <c:v>9.13420140381824E-5</c:v>
                </c:pt>
                <c:pt idx="8">
                  <c:v>0.000124821880525776</c:v>
                </c:pt>
                <c:pt idx="9">
                  <c:v>0.000164494981212016</c:v>
                </c:pt>
                <c:pt idx="10">
                  <c:v>0.000210168898877138</c:v>
                </c:pt>
                <c:pt idx="11">
                  <c:v>0.000261542667975928</c:v>
                </c:pt>
                <c:pt idx="12">
                  <c:v>0.000318295329124478</c:v>
                </c:pt>
                <c:pt idx="13">
                  <c:v>0.000380148955403417</c:v>
                </c:pt>
                <c:pt idx="14">
                  <c:v>0.000446904249132049</c:v>
                </c:pt>
                <c:pt idx="15">
                  <c:v>0.000518451252328465</c:v>
                </c:pt>
                <c:pt idx="16">
                  <c:v>0.000594758594052646</c:v>
                </c:pt>
                <c:pt idx="17">
                  <c:v>0.000675857171435183</c:v>
                </c:pt>
                <c:pt idx="18">
                  <c:v>0.000761814768894385</c:v>
                </c:pt>
                <c:pt idx="19">
                  <c:v>0.000852713619300247</c:v>
                </c:pt>
                <c:pt idx="20">
                  <c:v>0.000948641942036438</c:v>
                </c:pt>
                <c:pt idx="21">
                  <c:v>0.0010496548581252</c:v>
                </c:pt>
                <c:pt idx="22">
                  <c:v>0.00115577160010255</c:v>
                </c:pt>
                <c:pt idx="23">
                  <c:v>0.00126696895569871</c:v>
                </c:pt>
                <c:pt idx="24">
                  <c:v>0.00138316746760614</c:v>
                </c:pt>
                <c:pt idx="25">
                  <c:v>0.00150422483786351</c:v>
                </c:pt>
                <c:pt idx="26">
                  <c:v>0.00162992951750747</c:v>
                </c:pt>
                <c:pt idx="27">
                  <c:v>0.00176000024307629</c:v>
                </c:pt>
                <c:pt idx="28">
                  <c:v>0.00189408556888593</c:v>
                </c:pt>
                <c:pt idx="29">
                  <c:v>0.00203175908179742</c:v>
                </c:pt>
                <c:pt idx="30">
                  <c:v>0.00217252130005558</c:v>
                </c:pt>
                <c:pt idx="31">
                  <c:v>0.00231580981548777</c:v>
                </c:pt>
                <c:pt idx="32">
                  <c:v>0.00246098964903056</c:v>
                </c:pt>
                <c:pt idx="33">
                  <c:v>0.00260737192933452</c:v>
                </c:pt>
                <c:pt idx="34">
                  <c:v>0.00275420895296709</c:v>
                </c:pt>
                <c:pt idx="35">
                  <c:v>0.0029007087494096</c:v>
                </c:pt>
                <c:pt idx="36">
                  <c:v>0.0030460430892139</c:v>
                </c:pt>
                <c:pt idx="37">
                  <c:v>0.00318935517143061</c:v>
                </c:pt>
                <c:pt idx="38">
                  <c:v>0.00332977200383178</c:v>
                </c:pt>
                <c:pt idx="39">
                  <c:v>0.00346641713707748</c:v>
                </c:pt>
                <c:pt idx="40">
                  <c:v>0.00359842113388091</c:v>
                </c:pt>
                <c:pt idx="41">
                  <c:v>0.00372493661518315</c:v>
                </c:pt>
                <c:pt idx="42">
                  <c:v>0.00384515048027202</c:v>
                </c:pt>
                <c:pt idx="43">
                  <c:v>0.00395829544904788</c:v>
                </c:pt>
                <c:pt idx="44">
                  <c:v>0.00406366259667898</c:v>
                </c:pt>
                <c:pt idx="45">
                  <c:v>0.00416062006705708</c:v>
                </c:pt>
                <c:pt idx="46">
                  <c:v>0.00424861095397332</c:v>
                </c:pt>
                <c:pt idx="47">
                  <c:v>0.00432717729577803</c:v>
                </c:pt>
                <c:pt idx="48">
                  <c:v>0.00439595831437278</c:v>
                </c:pt>
                <c:pt idx="49">
                  <c:v>0.00445470435933265</c:v>
                </c:pt>
                <c:pt idx="50">
                  <c:v>0.00450327103987901</c:v>
                </c:pt>
                <c:pt idx="51">
                  <c:v>0.00454164430289893</c:v>
                </c:pt>
                <c:pt idx="52">
                  <c:v>0.00456991495531771</c:v>
                </c:pt>
                <c:pt idx="53">
                  <c:v>0.00458829295584985</c:v>
                </c:pt>
                <c:pt idx="54">
                  <c:v>0.00459710832013262</c:v>
                </c:pt>
                <c:pt idx="55">
                  <c:v>0.00459679628474764</c:v>
                </c:pt>
                <c:pt idx="56">
                  <c:v>0.00458789826407561</c:v>
                </c:pt>
                <c:pt idx="57">
                  <c:v>0.00457105488117262</c:v>
                </c:pt>
                <c:pt idx="58">
                  <c:v>0.00454698881431954</c:v>
                </c:pt>
                <c:pt idx="59">
                  <c:v>0.00451650992261207</c:v>
                </c:pt>
                <c:pt idx="60">
                  <c:v>0.00448049227588332</c:v>
                </c:pt>
                <c:pt idx="61">
                  <c:v>0.00443987058170973</c:v>
                </c:pt>
                <c:pt idx="62">
                  <c:v>0.00439562777404707</c:v>
                </c:pt>
                <c:pt idx="63">
                  <c:v>0.00434879151525719</c:v>
                </c:pt>
                <c:pt idx="64">
                  <c:v>0.00430040350055559</c:v>
                </c:pt>
                <c:pt idx="65">
                  <c:v>0.00425155098996474</c:v>
                </c:pt>
                <c:pt idx="66">
                  <c:v>0.00420330999013587</c:v>
                </c:pt>
                <c:pt idx="67">
                  <c:v>0.00415678063234417</c:v>
                </c:pt>
                <c:pt idx="68">
                  <c:v>0.00411306508152835</c:v>
                </c:pt>
                <c:pt idx="69">
                  <c:v>0.00407326181623176</c:v>
                </c:pt>
                <c:pt idx="70">
                  <c:v>0.00403847125545704</c:v>
                </c:pt>
                <c:pt idx="71">
                  <c:v>0.00400979996710254</c:v>
                </c:pt>
                <c:pt idx="72">
                  <c:v>0.00398834918425932</c:v>
                </c:pt>
                <c:pt idx="73">
                  <c:v>0.00397523543304507</c:v>
                </c:pt>
                <c:pt idx="74">
                  <c:v>0.00397158212077386</c:v>
                </c:pt>
                <c:pt idx="75">
                  <c:v>0.00397853151341526</c:v>
                </c:pt>
                <c:pt idx="76">
                  <c:v>0.00399725436476048</c:v>
                </c:pt>
                <c:pt idx="77">
                  <c:v>0.00402895612484541</c:v>
                </c:pt>
                <c:pt idx="78">
                  <c:v>0.00407486648084827</c:v>
                </c:pt>
                <c:pt idx="79">
                  <c:v>0.00413626794845595</c:v>
                </c:pt>
                <c:pt idx="80">
                  <c:v>0.00421447300978446</c:v>
                </c:pt>
                <c:pt idx="81">
                  <c:v>0.00431083109227463</c:v>
                </c:pt>
                <c:pt idx="82">
                  <c:v>0.00442670555889857</c:v>
                </c:pt>
                <c:pt idx="83">
                  <c:v>0.00456345564821733</c:v>
                </c:pt>
                <c:pt idx="84">
                  <c:v>0.00472238736743651</c:v>
                </c:pt>
                <c:pt idx="85">
                  <c:v>0.0049046938603761</c:v>
                </c:pt>
                <c:pt idx="86">
                  <c:v>0.00511137375862361</c:v>
                </c:pt>
                <c:pt idx="87">
                  <c:v>0.00534308989271452</c:v>
                </c:pt>
                <c:pt idx="88">
                  <c:v>0.00560002800941149</c:v>
                </c:pt>
                <c:pt idx="89">
                  <c:v>0.00588164999248012</c:v>
                </c:pt>
                <c:pt idx="90">
                  <c:v>0.00618642473818174</c:v>
                </c:pt>
                <c:pt idx="91">
                  <c:v>0.0065114523075065</c:v>
                </c:pt>
                <c:pt idx="92">
                  <c:v>0.00685201622070787</c:v>
                </c:pt>
                <c:pt idx="93">
                  <c:v>0.00720101383459602</c:v>
                </c:pt>
                <c:pt idx="94">
                  <c:v>0.00754829428900576</c:v>
                </c:pt>
                <c:pt idx="95">
                  <c:v>0.00787991954888593</c:v>
                </c:pt>
                <c:pt idx="96">
                  <c:v>0.0081773232769237</c:v>
                </c:pt>
                <c:pt idx="97">
                  <c:v>0.00841653650269382</c:v>
                </c:pt>
                <c:pt idx="98">
                  <c:v>0.00856751820043296</c:v>
                </c:pt>
                <c:pt idx="99">
                  <c:v>0.00859390399239942</c:v>
                </c:pt>
                <c:pt idx="100">
                  <c:v>0.0084535823401561</c:v>
                </c:pt>
                <c:pt idx="101">
                  <c:v>0.00810066674793974</c:v>
                </c:pt>
                <c:pt idx="102">
                  <c:v>0.00748991460187758</c:v>
                </c:pt>
                <c:pt idx="103">
                  <c:v>0.00658468265651772</c:v>
                </c:pt>
                <c:pt idx="104">
                  <c:v>0.00536969097515321</c:v>
                </c:pt>
                <c:pt idx="105">
                  <c:v>0.00386915586363469</c:v>
                </c:pt>
                <c:pt idx="106">
                  <c:v>0.00217851895506654</c:v>
                </c:pt>
                <c:pt idx="107">
                  <c:v>0.000614515567082864</c:v>
                </c:pt>
                <c:pt idx="108">
                  <c:v>0.0</c:v>
                </c:pt>
                <c:pt idx="109">
                  <c:v>0.0</c:v>
                </c:pt>
                <c:pt idx="110">
                  <c:v>0.0</c:v>
                </c:pt>
                <c:pt idx="111">
                  <c:v>0.0</c:v>
                </c:pt>
                <c:pt idx="112">
                  <c:v>0.0</c:v>
                </c:pt>
                <c:pt idx="113">
                  <c:v>0.0</c:v>
                </c:pt>
                <c:pt idx="114">
                  <c:v>0.0</c:v>
                </c:pt>
                <c:pt idx="115">
                  <c:v>0.0</c:v>
                </c:pt>
                <c:pt idx="116">
                  <c:v>0.0</c:v>
                </c:pt>
                <c:pt idx="117">
                  <c:v>0.0</c:v>
                </c:pt>
                <c:pt idx="118">
                  <c:v>0.0</c:v>
                </c:pt>
                <c:pt idx="119">
                  <c:v>0.0</c:v>
                </c:pt>
                <c:pt idx="120">
                  <c:v>0.0</c:v>
                </c:pt>
                <c:pt idx="121">
                  <c:v>0.0</c:v>
                </c:pt>
                <c:pt idx="122">
                  <c:v>0.0</c:v>
                </c:pt>
                <c:pt idx="123">
                  <c:v>0.0</c:v>
                </c:pt>
                <c:pt idx="124">
                  <c:v>0.0</c:v>
                </c:pt>
                <c:pt idx="125">
                  <c:v>0.0</c:v>
                </c:pt>
                <c:pt idx="126">
                  <c:v>0.0</c:v>
                </c:pt>
              </c:numCache>
            </c:numRef>
          </c:yVal>
        </c:ser>
        <c:ser>
          <c:idx val="1"/>
          <c:order val="1"/>
          <c:tx>
            <c:strRef>
              <c:f>Sheet2!$ED$19</c:f>
              <c:strCache>
                <c:ptCount val="1"/>
                <c:pt idx="0">
                  <c:v>Fehp</c:v>
                </c:pt>
              </c:strCache>
            </c:strRef>
          </c:tx>
          <c:spPr>
            <a:ln w="19050" cap="rnd">
              <a:solidFill>
                <a:schemeClr val="tx1"/>
              </a:solidFill>
              <a:round/>
            </a:ln>
            <a:effectLst/>
          </c:spPr>
          <c:marker>
            <c:symbol val="none"/>
          </c:marker>
          <c:xVal>
            <c:numRef>
              <c:f>Sheet2!$DP$21:$DP$147</c:f>
              <c:numCache>
                <c:formatCode>0.000_ </c:formatCode>
                <c:ptCount val="127"/>
                <c:pt idx="0">
                  <c:v>0.132661919799189</c:v>
                </c:pt>
                <c:pt idx="1">
                  <c:v>0.135350817239335</c:v>
                </c:pt>
                <c:pt idx="2">
                  <c:v>0.138066692320439</c:v>
                </c:pt>
                <c:pt idx="3">
                  <c:v>0.140809545042501</c:v>
                </c:pt>
                <c:pt idx="4">
                  <c:v>0.143579375405521</c:v>
                </c:pt>
                <c:pt idx="5">
                  <c:v>0.146376183409498</c:v>
                </c:pt>
                <c:pt idx="6">
                  <c:v>0.149199969054432</c:v>
                </c:pt>
                <c:pt idx="7">
                  <c:v>0.152050732340325</c:v>
                </c:pt>
                <c:pt idx="8">
                  <c:v>0.154928473267175</c:v>
                </c:pt>
                <c:pt idx="9">
                  <c:v>0.157833191834983</c:v>
                </c:pt>
                <c:pt idx="10">
                  <c:v>0.160764888043748</c:v>
                </c:pt>
                <c:pt idx="11">
                  <c:v>0.163723561893471</c:v>
                </c:pt>
                <c:pt idx="12">
                  <c:v>0.166709213384152</c:v>
                </c:pt>
                <c:pt idx="13">
                  <c:v>0.16972184251579</c:v>
                </c:pt>
                <c:pt idx="14">
                  <c:v>0.172761449288386</c:v>
                </c:pt>
                <c:pt idx="15">
                  <c:v>0.17582803370194</c:v>
                </c:pt>
                <c:pt idx="16">
                  <c:v>0.178921595756451</c:v>
                </c:pt>
                <c:pt idx="17">
                  <c:v>0.18204213545192</c:v>
                </c:pt>
                <c:pt idx="18">
                  <c:v>0.185189652788347</c:v>
                </c:pt>
                <c:pt idx="19">
                  <c:v>0.188364147765731</c:v>
                </c:pt>
                <c:pt idx="20">
                  <c:v>0.191565620384073</c:v>
                </c:pt>
                <c:pt idx="21">
                  <c:v>0.194794070643372</c:v>
                </c:pt>
                <c:pt idx="22">
                  <c:v>0.19804949854363</c:v>
                </c:pt>
                <c:pt idx="23">
                  <c:v>0.201331904084845</c:v>
                </c:pt>
                <c:pt idx="24">
                  <c:v>0.204641287267017</c:v>
                </c:pt>
                <c:pt idx="25">
                  <c:v>0.207977648090147</c:v>
                </c:pt>
                <c:pt idx="26">
                  <c:v>0.211340986554235</c:v>
                </c:pt>
                <c:pt idx="27">
                  <c:v>0.214731302659281</c:v>
                </c:pt>
                <c:pt idx="28">
                  <c:v>0.218148596405284</c:v>
                </c:pt>
                <c:pt idx="29">
                  <c:v>0.221592867792245</c:v>
                </c:pt>
                <c:pt idx="30">
                  <c:v>0.225064116820163</c:v>
                </c:pt>
                <c:pt idx="31">
                  <c:v>0.22856234348904</c:v>
                </c:pt>
                <c:pt idx="32">
                  <c:v>0.232087547798873</c:v>
                </c:pt>
                <c:pt idx="33">
                  <c:v>0.235639729749665</c:v>
                </c:pt>
                <c:pt idx="34">
                  <c:v>0.239218889341414</c:v>
                </c:pt>
                <c:pt idx="35">
                  <c:v>0.242825026574121</c:v>
                </c:pt>
                <c:pt idx="36">
                  <c:v>0.246458141447785</c:v>
                </c:pt>
                <c:pt idx="37">
                  <c:v>0.250118233962407</c:v>
                </c:pt>
                <c:pt idx="38">
                  <c:v>0.253805304117987</c:v>
                </c:pt>
                <c:pt idx="39">
                  <c:v>0.257519351914524</c:v>
                </c:pt>
                <c:pt idx="40">
                  <c:v>0.26126037735202</c:v>
                </c:pt>
                <c:pt idx="41">
                  <c:v>0.265028380430472</c:v>
                </c:pt>
                <c:pt idx="42">
                  <c:v>0.268823361149883</c:v>
                </c:pt>
                <c:pt idx="43">
                  <c:v>0.272645319510251</c:v>
                </c:pt>
                <c:pt idx="44">
                  <c:v>0.276494255511576</c:v>
                </c:pt>
                <c:pt idx="45">
                  <c:v>0.28037016915386</c:v>
                </c:pt>
                <c:pt idx="46">
                  <c:v>0.284273060437101</c:v>
                </c:pt>
                <c:pt idx="47">
                  <c:v>0.288202929361299</c:v>
                </c:pt>
                <c:pt idx="48">
                  <c:v>0.292159775926456</c:v>
                </c:pt>
                <c:pt idx="49">
                  <c:v>0.29614360013257</c:v>
                </c:pt>
                <c:pt idx="50">
                  <c:v>0.300154401979641</c:v>
                </c:pt>
                <c:pt idx="51">
                  <c:v>0.304192181467671</c:v>
                </c:pt>
                <c:pt idx="52">
                  <c:v>0.308256938596658</c:v>
                </c:pt>
                <c:pt idx="53">
                  <c:v>0.312348673366602</c:v>
                </c:pt>
                <c:pt idx="54">
                  <c:v>0.316467385777505</c:v>
                </c:pt>
                <c:pt idx="55">
                  <c:v>0.320613075829364</c:v>
                </c:pt>
                <c:pt idx="56">
                  <c:v>0.324785743522182</c:v>
                </c:pt>
                <c:pt idx="57">
                  <c:v>0.328985388855957</c:v>
                </c:pt>
                <c:pt idx="58">
                  <c:v>0.33321201183069</c:v>
                </c:pt>
                <c:pt idx="59">
                  <c:v>0.337465612446381</c:v>
                </c:pt>
                <c:pt idx="60">
                  <c:v>0.341746190703029</c:v>
                </c:pt>
                <c:pt idx="61">
                  <c:v>0.346053746600635</c:v>
                </c:pt>
                <c:pt idx="62">
                  <c:v>0.350388280139198</c:v>
                </c:pt>
                <c:pt idx="63">
                  <c:v>0.354749791318719</c:v>
                </c:pt>
                <c:pt idx="64">
                  <c:v>0.359138280139198</c:v>
                </c:pt>
                <c:pt idx="65">
                  <c:v>0.363553746600635</c:v>
                </c:pt>
                <c:pt idx="66">
                  <c:v>0.367996190703029</c:v>
                </c:pt>
                <c:pt idx="67">
                  <c:v>0.372465612446381</c:v>
                </c:pt>
                <c:pt idx="68">
                  <c:v>0.37696201183069</c:v>
                </c:pt>
                <c:pt idx="69">
                  <c:v>0.381485388855957</c:v>
                </c:pt>
                <c:pt idx="70">
                  <c:v>0.386035743522182</c:v>
                </c:pt>
                <c:pt idx="71">
                  <c:v>0.390613075829364</c:v>
                </c:pt>
                <c:pt idx="72">
                  <c:v>0.395217385777504</c:v>
                </c:pt>
                <c:pt idx="73">
                  <c:v>0.399848673366602</c:v>
                </c:pt>
                <c:pt idx="74">
                  <c:v>0.404506938596658</c:v>
                </c:pt>
                <c:pt idx="75">
                  <c:v>0.409192181467671</c:v>
                </c:pt>
                <c:pt idx="76">
                  <c:v>0.413904401979641</c:v>
                </c:pt>
                <c:pt idx="77">
                  <c:v>0.41864360013257</c:v>
                </c:pt>
                <c:pt idx="78">
                  <c:v>0.423409775926456</c:v>
                </c:pt>
                <c:pt idx="79">
                  <c:v>0.428202929361299</c:v>
                </c:pt>
                <c:pt idx="80">
                  <c:v>0.433023060437101</c:v>
                </c:pt>
                <c:pt idx="81">
                  <c:v>0.43787016915386</c:v>
                </c:pt>
                <c:pt idx="82">
                  <c:v>0.442744255511576</c:v>
                </c:pt>
                <c:pt idx="83">
                  <c:v>0.447645319510251</c:v>
                </c:pt>
                <c:pt idx="84">
                  <c:v>0.452573361149883</c:v>
                </c:pt>
                <c:pt idx="85">
                  <c:v>0.457528380430472</c:v>
                </c:pt>
                <c:pt idx="86">
                  <c:v>0.46251037735202</c:v>
                </c:pt>
                <c:pt idx="87">
                  <c:v>0.467519351914524</c:v>
                </c:pt>
                <c:pt idx="88">
                  <c:v>0.472555304117987</c:v>
                </c:pt>
                <c:pt idx="89">
                  <c:v>0.477618233962407</c:v>
                </c:pt>
                <c:pt idx="90">
                  <c:v>0.482708141447785</c:v>
                </c:pt>
                <c:pt idx="91">
                  <c:v>0.487825026574121</c:v>
                </c:pt>
                <c:pt idx="92">
                  <c:v>0.492968889341414</c:v>
                </c:pt>
                <c:pt idx="93">
                  <c:v>0.498139729749665</c:v>
                </c:pt>
                <c:pt idx="94">
                  <c:v>0.503337547798873</c:v>
                </c:pt>
                <c:pt idx="95">
                  <c:v>0.508562343489039</c:v>
                </c:pt>
                <c:pt idx="96">
                  <c:v>0.513814116820163</c:v>
                </c:pt>
                <c:pt idx="97">
                  <c:v>0.519092867792245</c:v>
                </c:pt>
                <c:pt idx="98">
                  <c:v>0.524398596405284</c:v>
                </c:pt>
                <c:pt idx="99">
                  <c:v>0.529731302659281</c:v>
                </c:pt>
                <c:pt idx="100">
                  <c:v>0.535090986554235</c:v>
                </c:pt>
                <c:pt idx="101">
                  <c:v>0.540477648090147</c:v>
                </c:pt>
                <c:pt idx="102">
                  <c:v>0.545891287267017</c:v>
                </c:pt>
                <c:pt idx="103">
                  <c:v>0.551331904084845</c:v>
                </c:pt>
                <c:pt idx="104">
                  <c:v>0.55679949854363</c:v>
                </c:pt>
                <c:pt idx="105">
                  <c:v>0.562294070643373</c:v>
                </c:pt>
                <c:pt idx="106">
                  <c:v>0.567815620384073</c:v>
                </c:pt>
                <c:pt idx="107">
                  <c:v>0.573364147765731</c:v>
                </c:pt>
                <c:pt idx="108">
                  <c:v>0.578939652788347</c:v>
                </c:pt>
                <c:pt idx="109">
                  <c:v>0.58454213545192</c:v>
                </c:pt>
                <c:pt idx="110">
                  <c:v>0.590171595756451</c:v>
                </c:pt>
                <c:pt idx="111">
                  <c:v>0.59582803370194</c:v>
                </c:pt>
                <c:pt idx="112">
                  <c:v>0.601511449288386</c:v>
                </c:pt>
                <c:pt idx="113">
                  <c:v>0.60722184251579</c:v>
                </c:pt>
                <c:pt idx="114">
                  <c:v>0.612959213384152</c:v>
                </c:pt>
                <c:pt idx="115">
                  <c:v>0.618723561893471</c:v>
                </c:pt>
                <c:pt idx="116">
                  <c:v>0.624514888043748</c:v>
                </c:pt>
                <c:pt idx="117">
                  <c:v>0.630333191834982</c:v>
                </c:pt>
                <c:pt idx="118">
                  <c:v>0.636178473267175</c:v>
                </c:pt>
                <c:pt idx="119">
                  <c:v>0.642050732340325</c:v>
                </c:pt>
                <c:pt idx="120">
                  <c:v>0.647949969054432</c:v>
                </c:pt>
                <c:pt idx="121">
                  <c:v>0.653876183409498</c:v>
                </c:pt>
                <c:pt idx="122">
                  <c:v>0.659829375405521</c:v>
                </c:pt>
                <c:pt idx="123">
                  <c:v>0.665809545042501</c:v>
                </c:pt>
                <c:pt idx="124">
                  <c:v>0.671816692320439</c:v>
                </c:pt>
                <c:pt idx="125">
                  <c:v>0.677850817239336</c:v>
                </c:pt>
                <c:pt idx="126">
                  <c:v>0.683911919799189</c:v>
                </c:pt>
              </c:numCache>
            </c:numRef>
          </c:xVal>
          <c:yVal>
            <c:numRef>
              <c:f>Sheet2!$ED$21:$ED$147</c:f>
              <c:numCache>
                <c:formatCode>0.00E+00</c:formatCode>
                <c:ptCount val="127"/>
                <c:pt idx="0">
                  <c:v>-0.000822241586199965</c:v>
                </c:pt>
                <c:pt idx="1">
                  <c:v>-0.00191724825239972</c:v>
                </c:pt>
                <c:pt idx="2">
                  <c:v>-0.00326402110534959</c:v>
                </c:pt>
                <c:pt idx="3">
                  <c:v>-0.00497142483112897</c:v>
                </c:pt>
                <c:pt idx="4">
                  <c:v>-0.00716152679040182</c:v>
                </c:pt>
                <c:pt idx="5">
                  <c:v>-0.0099504684737437</c:v>
                </c:pt>
                <c:pt idx="6">
                  <c:v>-0.0134337699798947</c:v>
                </c:pt>
                <c:pt idx="7">
                  <c:v>-0.0176733094832188</c:v>
                </c:pt>
                <c:pt idx="8">
                  <c:v>-0.0226899845242561</c:v>
                </c:pt>
                <c:pt idx="9">
                  <c:v>-0.028463891909815</c:v>
                </c:pt>
                <c:pt idx="10">
                  <c:v>-0.034941702348602</c:v>
                </c:pt>
                <c:pt idx="11">
                  <c:v>-0.0420479245738462</c:v>
                </c:pt>
                <c:pt idx="12">
                  <c:v>-0.049696289216151</c:v>
                </c:pt>
                <c:pt idx="13">
                  <c:v>-0.0577998774675816</c:v>
                </c:pt>
                <c:pt idx="14">
                  <c:v>-0.0662785073004262</c:v>
                </c:pt>
                <c:pt idx="15">
                  <c:v>-0.0750617461696628</c:v>
                </c:pt>
                <c:pt idx="16">
                  <c:v>-0.0840899584077486</c:v>
                </c:pt>
                <c:pt idx="17">
                  <c:v>-0.0933134381170648</c:v>
                </c:pt>
                <c:pt idx="18">
                  <c:v>-0.102690438696934</c:v>
                </c:pt>
                <c:pt idx="19">
                  <c:v>-0.112186859716411</c:v>
                </c:pt>
                <c:pt idx="20">
                  <c:v>-0.121770185110569</c:v>
                </c:pt>
                <c:pt idx="21">
                  <c:v>-0.131410697363175</c:v>
                </c:pt>
                <c:pt idx="22">
                  <c:v>-0.141081132136366</c:v>
                </c:pt>
                <c:pt idx="23">
                  <c:v>-0.150752072764583</c:v>
                </c:pt>
                <c:pt idx="24">
                  <c:v>-0.160392387719607</c:v>
                </c:pt>
                <c:pt idx="25">
                  <c:v>-0.169969755870691</c:v>
                </c:pt>
                <c:pt idx="26">
                  <c:v>-0.179449602170226</c:v>
                </c:pt>
                <c:pt idx="27">
                  <c:v>-0.188795231111304</c:v>
                </c:pt>
                <c:pt idx="28">
                  <c:v>-0.197967891083037</c:v>
                </c:pt>
                <c:pt idx="29">
                  <c:v>-0.206924874944299</c:v>
                </c:pt>
                <c:pt idx="30">
                  <c:v>-0.215623866729464</c:v>
                </c:pt>
                <c:pt idx="31">
                  <c:v>-0.224020399000392</c:v>
                </c:pt>
                <c:pt idx="32">
                  <c:v>-0.232068676259209</c:v>
                </c:pt>
                <c:pt idx="33">
                  <c:v>-0.2397229849176</c:v>
                </c:pt>
                <c:pt idx="34">
                  <c:v>-0.246935038960989</c:v>
                </c:pt>
                <c:pt idx="35">
                  <c:v>-0.253660220879757</c:v>
                </c:pt>
                <c:pt idx="36">
                  <c:v>-0.259854696160773</c:v>
                </c:pt>
                <c:pt idx="37">
                  <c:v>-0.265473667871512</c:v>
                </c:pt>
                <c:pt idx="38">
                  <c:v>-0.270476866816854</c:v>
                </c:pt>
                <c:pt idx="39">
                  <c:v>-0.274826102800687</c:v>
                </c:pt>
                <c:pt idx="40">
                  <c:v>-0.278486762522316</c:v>
                </c:pt>
                <c:pt idx="41">
                  <c:v>-0.281428923064813</c:v>
                </c:pt>
                <c:pt idx="42">
                  <c:v>-0.28362453151138</c:v>
                </c:pt>
                <c:pt idx="43">
                  <c:v>-0.285052866554472</c:v>
                </c:pt>
                <c:pt idx="44">
                  <c:v>-0.285699341979921</c:v>
                </c:pt>
                <c:pt idx="45">
                  <c:v>-0.285552835610239</c:v>
                </c:pt>
                <c:pt idx="46">
                  <c:v>-0.284606896636818</c:v>
                </c:pt>
                <c:pt idx="47">
                  <c:v>-0.282863722471863</c:v>
                </c:pt>
                <c:pt idx="48">
                  <c:v>-0.280331514025662</c:v>
                </c:pt>
                <c:pt idx="49">
                  <c:v>-0.277023841996469</c:v>
                </c:pt>
                <c:pt idx="50">
                  <c:v>-0.272959202542819</c:v>
                </c:pt>
                <c:pt idx="51">
                  <c:v>-0.268160456173086</c:v>
                </c:pt>
                <c:pt idx="52">
                  <c:v>-0.262660097665591</c:v>
                </c:pt>
                <c:pt idx="53">
                  <c:v>-0.256492851625118</c:v>
                </c:pt>
                <c:pt idx="54">
                  <c:v>-0.249694397850277</c:v>
                </c:pt>
                <c:pt idx="55">
                  <c:v>-0.242308588079377</c:v>
                </c:pt>
                <c:pt idx="56">
                  <c:v>-0.234381599487285</c:v>
                </c:pt>
                <c:pt idx="57">
                  <c:v>-0.225958783493177</c:v>
                </c:pt>
                <c:pt idx="58">
                  <c:v>-0.217088823433095</c:v>
                </c:pt>
                <c:pt idx="59">
                  <c:v>-0.207820365969177</c:v>
                </c:pt>
                <c:pt idx="60">
                  <c:v>-0.198202802468971</c:v>
                </c:pt>
                <c:pt idx="61">
                  <c:v>-0.188283509303029</c:v>
                </c:pt>
                <c:pt idx="62">
                  <c:v>-0.178106584569676</c:v>
                </c:pt>
                <c:pt idx="63">
                  <c:v>-0.167712812293049</c:v>
                </c:pt>
                <c:pt idx="64">
                  <c:v>-0.157140758694002</c:v>
                </c:pt>
                <c:pt idx="65">
                  <c:v>-0.146428438596986</c:v>
                </c:pt>
                <c:pt idx="66">
                  <c:v>-0.135601250338684</c:v>
                </c:pt>
                <c:pt idx="67">
                  <c:v>-0.124678864221606</c:v>
                </c:pt>
                <c:pt idx="68">
                  <c:v>-0.113678331153965</c:v>
                </c:pt>
                <c:pt idx="69">
                  <c:v>-0.102611164078111</c:v>
                </c:pt>
                <c:pt idx="70">
                  <c:v>-0.0914770692902235</c:v>
                </c:pt>
                <c:pt idx="71">
                  <c:v>-0.0802622629203494</c:v>
                </c:pt>
                <c:pt idx="72">
                  <c:v>-0.0689531540230078</c:v>
                </c:pt>
                <c:pt idx="73">
                  <c:v>-0.0575234303210234</c:v>
                </c:pt>
                <c:pt idx="74">
                  <c:v>-0.0459333417276768</c:v>
                </c:pt>
                <c:pt idx="75">
                  <c:v>-0.0341342561241789</c:v>
                </c:pt>
                <c:pt idx="76">
                  <c:v>-0.022065834531899</c:v>
                </c:pt>
                <c:pt idx="77">
                  <c:v>-0.00965581888990184</c:v>
                </c:pt>
                <c:pt idx="78">
                  <c:v>0.00318142695322587</c:v>
                </c:pt>
                <c:pt idx="79">
                  <c:v>0.016544812328928</c:v>
                </c:pt>
                <c:pt idx="80">
                  <c:v>0.0305458577231299</c:v>
                </c:pt>
                <c:pt idx="81">
                  <c:v>0.045309616469398</c:v>
                </c:pt>
                <c:pt idx="82">
                  <c:v>0.0609764096191039</c:v>
                </c:pt>
                <c:pt idx="83">
                  <c:v>0.0777009822949319</c:v>
                </c:pt>
                <c:pt idx="84">
                  <c:v>0.0956504726018024</c:v>
                </c:pt>
                <c:pt idx="85">
                  <c:v>0.114996415075135</c:v>
                </c:pt>
                <c:pt idx="86">
                  <c:v>0.135924440142304</c:v>
                </c:pt>
                <c:pt idx="87">
                  <c:v>0.158622150938805</c:v>
                </c:pt>
                <c:pt idx="88">
                  <c:v>0.183269068157232</c:v>
                </c:pt>
                <c:pt idx="89">
                  <c:v>0.210026706359893</c:v>
                </c:pt>
                <c:pt idx="90">
                  <c:v>0.239026327985708</c:v>
                </c:pt>
                <c:pt idx="91">
                  <c:v>0.270352787890863</c:v>
                </c:pt>
                <c:pt idx="92">
                  <c:v>0.304003359438537</c:v>
                </c:pt>
                <c:pt idx="93">
                  <c:v>0.339858342276097</c:v>
                </c:pt>
                <c:pt idx="94">
                  <c:v>0.377634870451462</c:v>
                </c:pt>
                <c:pt idx="95">
                  <c:v>0.41682236848031</c:v>
                </c:pt>
                <c:pt idx="96">
                  <c:v>0.456602677328242</c:v>
                </c:pt>
                <c:pt idx="97">
                  <c:v>0.49576156424656</c:v>
                </c:pt>
                <c:pt idx="98">
                  <c:v>0.532577645103777</c:v>
                </c:pt>
                <c:pt idx="99">
                  <c:v>0.564695552418581</c:v>
                </c:pt>
                <c:pt idx="100">
                  <c:v>0.588989696210424</c:v>
                </c:pt>
                <c:pt idx="101">
                  <c:v>0.601425387656907</c:v>
                </c:pt>
                <c:pt idx="102">
                  <c:v>0.596922195485605</c:v>
                </c:pt>
                <c:pt idx="103">
                  <c:v>0.569211200368833</c:v>
                </c:pt>
                <c:pt idx="104">
                  <c:v>0.510651132490097</c:v>
                </c:pt>
                <c:pt idx="105">
                  <c:v>0.41220425393792</c:v>
                </c:pt>
                <c:pt idx="106">
                  <c:v>0.268094199184747</c:v>
                </c:pt>
                <c:pt idx="107">
                  <c:v>0.107383123581414</c:v>
                </c:pt>
                <c:pt idx="108">
                  <c:v>0.0</c:v>
                </c:pt>
                <c:pt idx="109">
                  <c:v>0.0</c:v>
                </c:pt>
                <c:pt idx="110">
                  <c:v>0.0</c:v>
                </c:pt>
                <c:pt idx="111">
                  <c:v>0.0</c:v>
                </c:pt>
                <c:pt idx="112">
                  <c:v>0.0</c:v>
                </c:pt>
                <c:pt idx="113">
                  <c:v>0.0</c:v>
                </c:pt>
                <c:pt idx="114">
                  <c:v>0.0</c:v>
                </c:pt>
                <c:pt idx="115">
                  <c:v>0.0</c:v>
                </c:pt>
                <c:pt idx="116">
                  <c:v>0.0</c:v>
                </c:pt>
                <c:pt idx="117">
                  <c:v>0.0</c:v>
                </c:pt>
                <c:pt idx="118">
                  <c:v>0.0</c:v>
                </c:pt>
                <c:pt idx="119">
                  <c:v>0.0</c:v>
                </c:pt>
                <c:pt idx="120">
                  <c:v>0.0</c:v>
                </c:pt>
                <c:pt idx="121">
                  <c:v>0.0</c:v>
                </c:pt>
                <c:pt idx="122">
                  <c:v>0.0</c:v>
                </c:pt>
                <c:pt idx="123">
                  <c:v>0.0</c:v>
                </c:pt>
                <c:pt idx="124">
                  <c:v>0.0</c:v>
                </c:pt>
                <c:pt idx="125">
                  <c:v>0.0</c:v>
                </c:pt>
                <c:pt idx="126">
                  <c:v>0.0</c:v>
                </c:pt>
              </c:numCache>
            </c:numRef>
          </c:yVal>
        </c:ser>
        <c:ser>
          <c:idx val="2"/>
          <c:order val="2"/>
          <c:tx>
            <c:strRef>
              <c:f>Sheet2!$EE$19</c:f>
              <c:strCache>
                <c:ptCount val="1"/>
                <c:pt idx="0">
                  <c:v>FehE</c:v>
                </c:pt>
              </c:strCache>
            </c:strRef>
          </c:tx>
          <c:spPr>
            <a:ln w="19050" cap="rnd">
              <a:solidFill>
                <a:schemeClr val="tx1"/>
              </a:solidFill>
              <a:prstDash val="sysDash"/>
              <a:round/>
            </a:ln>
            <a:effectLst/>
          </c:spPr>
          <c:marker>
            <c:symbol val="none"/>
          </c:marker>
          <c:xVal>
            <c:numRef>
              <c:f>Sheet2!$DP$21:$DP$147</c:f>
              <c:numCache>
                <c:formatCode>0.000_ </c:formatCode>
                <c:ptCount val="127"/>
                <c:pt idx="0">
                  <c:v>0.132661919799189</c:v>
                </c:pt>
                <c:pt idx="1">
                  <c:v>0.135350817239335</c:v>
                </c:pt>
                <c:pt idx="2">
                  <c:v>0.138066692320439</c:v>
                </c:pt>
                <c:pt idx="3">
                  <c:v>0.140809545042501</c:v>
                </c:pt>
                <c:pt idx="4">
                  <c:v>0.143579375405521</c:v>
                </c:pt>
                <c:pt idx="5">
                  <c:v>0.146376183409498</c:v>
                </c:pt>
                <c:pt idx="6">
                  <c:v>0.149199969054432</c:v>
                </c:pt>
                <c:pt idx="7">
                  <c:v>0.152050732340325</c:v>
                </c:pt>
                <c:pt idx="8">
                  <c:v>0.154928473267175</c:v>
                </c:pt>
                <c:pt idx="9">
                  <c:v>0.157833191834983</c:v>
                </c:pt>
                <c:pt idx="10">
                  <c:v>0.160764888043748</c:v>
                </c:pt>
                <c:pt idx="11">
                  <c:v>0.163723561893471</c:v>
                </c:pt>
                <c:pt idx="12">
                  <c:v>0.166709213384152</c:v>
                </c:pt>
                <c:pt idx="13">
                  <c:v>0.16972184251579</c:v>
                </c:pt>
                <c:pt idx="14">
                  <c:v>0.172761449288386</c:v>
                </c:pt>
                <c:pt idx="15">
                  <c:v>0.17582803370194</c:v>
                </c:pt>
                <c:pt idx="16">
                  <c:v>0.178921595756451</c:v>
                </c:pt>
                <c:pt idx="17">
                  <c:v>0.18204213545192</c:v>
                </c:pt>
                <c:pt idx="18">
                  <c:v>0.185189652788347</c:v>
                </c:pt>
                <c:pt idx="19">
                  <c:v>0.188364147765731</c:v>
                </c:pt>
                <c:pt idx="20">
                  <c:v>0.191565620384073</c:v>
                </c:pt>
                <c:pt idx="21">
                  <c:v>0.194794070643372</c:v>
                </c:pt>
                <c:pt idx="22">
                  <c:v>0.19804949854363</c:v>
                </c:pt>
                <c:pt idx="23">
                  <c:v>0.201331904084845</c:v>
                </c:pt>
                <c:pt idx="24">
                  <c:v>0.204641287267017</c:v>
                </c:pt>
                <c:pt idx="25">
                  <c:v>0.207977648090147</c:v>
                </c:pt>
                <c:pt idx="26">
                  <c:v>0.211340986554235</c:v>
                </c:pt>
                <c:pt idx="27">
                  <c:v>0.214731302659281</c:v>
                </c:pt>
                <c:pt idx="28">
                  <c:v>0.218148596405284</c:v>
                </c:pt>
                <c:pt idx="29">
                  <c:v>0.221592867792245</c:v>
                </c:pt>
                <c:pt idx="30">
                  <c:v>0.225064116820163</c:v>
                </c:pt>
                <c:pt idx="31">
                  <c:v>0.22856234348904</c:v>
                </c:pt>
                <c:pt idx="32">
                  <c:v>0.232087547798873</c:v>
                </c:pt>
                <c:pt idx="33">
                  <c:v>0.235639729749665</c:v>
                </c:pt>
                <c:pt idx="34">
                  <c:v>0.239218889341414</c:v>
                </c:pt>
                <c:pt idx="35">
                  <c:v>0.242825026574121</c:v>
                </c:pt>
                <c:pt idx="36">
                  <c:v>0.246458141447785</c:v>
                </c:pt>
                <c:pt idx="37">
                  <c:v>0.250118233962407</c:v>
                </c:pt>
                <c:pt idx="38">
                  <c:v>0.253805304117987</c:v>
                </c:pt>
                <c:pt idx="39">
                  <c:v>0.257519351914524</c:v>
                </c:pt>
                <c:pt idx="40">
                  <c:v>0.26126037735202</c:v>
                </c:pt>
                <c:pt idx="41">
                  <c:v>0.265028380430472</c:v>
                </c:pt>
                <c:pt idx="42">
                  <c:v>0.268823361149883</c:v>
                </c:pt>
                <c:pt idx="43">
                  <c:v>0.272645319510251</c:v>
                </c:pt>
                <c:pt idx="44">
                  <c:v>0.276494255511576</c:v>
                </c:pt>
                <c:pt idx="45">
                  <c:v>0.28037016915386</c:v>
                </c:pt>
                <c:pt idx="46">
                  <c:v>0.284273060437101</c:v>
                </c:pt>
                <c:pt idx="47">
                  <c:v>0.288202929361299</c:v>
                </c:pt>
                <c:pt idx="48">
                  <c:v>0.292159775926456</c:v>
                </c:pt>
                <c:pt idx="49">
                  <c:v>0.29614360013257</c:v>
                </c:pt>
                <c:pt idx="50">
                  <c:v>0.300154401979641</c:v>
                </c:pt>
                <c:pt idx="51">
                  <c:v>0.304192181467671</c:v>
                </c:pt>
                <c:pt idx="52">
                  <c:v>0.308256938596658</c:v>
                </c:pt>
                <c:pt idx="53">
                  <c:v>0.312348673366602</c:v>
                </c:pt>
                <c:pt idx="54">
                  <c:v>0.316467385777505</c:v>
                </c:pt>
                <c:pt idx="55">
                  <c:v>0.320613075829364</c:v>
                </c:pt>
                <c:pt idx="56">
                  <c:v>0.324785743522182</c:v>
                </c:pt>
                <c:pt idx="57">
                  <c:v>0.328985388855957</c:v>
                </c:pt>
                <c:pt idx="58">
                  <c:v>0.33321201183069</c:v>
                </c:pt>
                <c:pt idx="59">
                  <c:v>0.337465612446381</c:v>
                </c:pt>
                <c:pt idx="60">
                  <c:v>0.341746190703029</c:v>
                </c:pt>
                <c:pt idx="61">
                  <c:v>0.346053746600635</c:v>
                </c:pt>
                <c:pt idx="62">
                  <c:v>0.350388280139198</c:v>
                </c:pt>
                <c:pt idx="63">
                  <c:v>0.354749791318719</c:v>
                </c:pt>
                <c:pt idx="64">
                  <c:v>0.359138280139198</c:v>
                </c:pt>
                <c:pt idx="65">
                  <c:v>0.363553746600635</c:v>
                </c:pt>
                <c:pt idx="66">
                  <c:v>0.367996190703029</c:v>
                </c:pt>
                <c:pt idx="67">
                  <c:v>0.372465612446381</c:v>
                </c:pt>
                <c:pt idx="68">
                  <c:v>0.37696201183069</c:v>
                </c:pt>
                <c:pt idx="69">
                  <c:v>0.381485388855957</c:v>
                </c:pt>
                <c:pt idx="70">
                  <c:v>0.386035743522182</c:v>
                </c:pt>
                <c:pt idx="71">
                  <c:v>0.390613075829364</c:v>
                </c:pt>
                <c:pt idx="72">
                  <c:v>0.395217385777504</c:v>
                </c:pt>
                <c:pt idx="73">
                  <c:v>0.399848673366602</c:v>
                </c:pt>
                <c:pt idx="74">
                  <c:v>0.404506938596658</c:v>
                </c:pt>
                <c:pt idx="75">
                  <c:v>0.409192181467671</c:v>
                </c:pt>
                <c:pt idx="76">
                  <c:v>0.413904401979641</c:v>
                </c:pt>
                <c:pt idx="77">
                  <c:v>0.41864360013257</c:v>
                </c:pt>
                <c:pt idx="78">
                  <c:v>0.423409775926456</c:v>
                </c:pt>
                <c:pt idx="79">
                  <c:v>0.428202929361299</c:v>
                </c:pt>
                <c:pt idx="80">
                  <c:v>0.433023060437101</c:v>
                </c:pt>
                <c:pt idx="81">
                  <c:v>0.43787016915386</c:v>
                </c:pt>
                <c:pt idx="82">
                  <c:v>0.442744255511576</c:v>
                </c:pt>
                <c:pt idx="83">
                  <c:v>0.447645319510251</c:v>
                </c:pt>
                <c:pt idx="84">
                  <c:v>0.452573361149883</c:v>
                </c:pt>
                <c:pt idx="85">
                  <c:v>0.457528380430472</c:v>
                </c:pt>
                <c:pt idx="86">
                  <c:v>0.46251037735202</c:v>
                </c:pt>
                <c:pt idx="87">
                  <c:v>0.467519351914524</c:v>
                </c:pt>
                <c:pt idx="88">
                  <c:v>0.472555304117987</c:v>
                </c:pt>
                <c:pt idx="89">
                  <c:v>0.477618233962407</c:v>
                </c:pt>
                <c:pt idx="90">
                  <c:v>0.482708141447785</c:v>
                </c:pt>
                <c:pt idx="91">
                  <c:v>0.487825026574121</c:v>
                </c:pt>
                <c:pt idx="92">
                  <c:v>0.492968889341414</c:v>
                </c:pt>
                <c:pt idx="93">
                  <c:v>0.498139729749665</c:v>
                </c:pt>
                <c:pt idx="94">
                  <c:v>0.503337547798873</c:v>
                </c:pt>
                <c:pt idx="95">
                  <c:v>0.508562343489039</c:v>
                </c:pt>
                <c:pt idx="96">
                  <c:v>0.513814116820163</c:v>
                </c:pt>
                <c:pt idx="97">
                  <c:v>0.519092867792245</c:v>
                </c:pt>
                <c:pt idx="98">
                  <c:v>0.524398596405284</c:v>
                </c:pt>
                <c:pt idx="99">
                  <c:v>0.529731302659281</c:v>
                </c:pt>
                <c:pt idx="100">
                  <c:v>0.535090986554235</c:v>
                </c:pt>
                <c:pt idx="101">
                  <c:v>0.540477648090147</c:v>
                </c:pt>
                <c:pt idx="102">
                  <c:v>0.545891287267017</c:v>
                </c:pt>
                <c:pt idx="103">
                  <c:v>0.551331904084845</c:v>
                </c:pt>
                <c:pt idx="104">
                  <c:v>0.55679949854363</c:v>
                </c:pt>
                <c:pt idx="105">
                  <c:v>0.562294070643373</c:v>
                </c:pt>
                <c:pt idx="106">
                  <c:v>0.567815620384073</c:v>
                </c:pt>
                <c:pt idx="107">
                  <c:v>0.573364147765731</c:v>
                </c:pt>
                <c:pt idx="108">
                  <c:v>0.578939652788347</c:v>
                </c:pt>
                <c:pt idx="109">
                  <c:v>0.58454213545192</c:v>
                </c:pt>
                <c:pt idx="110">
                  <c:v>0.590171595756451</c:v>
                </c:pt>
                <c:pt idx="111">
                  <c:v>0.59582803370194</c:v>
                </c:pt>
                <c:pt idx="112">
                  <c:v>0.601511449288386</c:v>
                </c:pt>
                <c:pt idx="113">
                  <c:v>0.60722184251579</c:v>
                </c:pt>
                <c:pt idx="114">
                  <c:v>0.612959213384152</c:v>
                </c:pt>
                <c:pt idx="115">
                  <c:v>0.618723561893471</c:v>
                </c:pt>
                <c:pt idx="116">
                  <c:v>0.624514888043748</c:v>
                </c:pt>
                <c:pt idx="117">
                  <c:v>0.630333191834982</c:v>
                </c:pt>
                <c:pt idx="118">
                  <c:v>0.636178473267175</c:v>
                </c:pt>
                <c:pt idx="119">
                  <c:v>0.642050732340325</c:v>
                </c:pt>
                <c:pt idx="120">
                  <c:v>0.647949969054432</c:v>
                </c:pt>
                <c:pt idx="121">
                  <c:v>0.653876183409498</c:v>
                </c:pt>
                <c:pt idx="122">
                  <c:v>0.659829375405521</c:v>
                </c:pt>
                <c:pt idx="123">
                  <c:v>0.665809545042501</c:v>
                </c:pt>
                <c:pt idx="124">
                  <c:v>0.671816692320439</c:v>
                </c:pt>
                <c:pt idx="125">
                  <c:v>0.677850817239336</c:v>
                </c:pt>
                <c:pt idx="126">
                  <c:v>0.683911919799189</c:v>
                </c:pt>
              </c:numCache>
            </c:numRef>
          </c:xVal>
          <c:yVal>
            <c:numRef>
              <c:f>Sheet2!$EE$21:$EE$147</c:f>
              <c:numCache>
                <c:formatCode>0.00E+00</c:formatCode>
                <c:ptCount val="127"/>
                <c:pt idx="0">
                  <c:v>-2.75263546689427E-6</c:v>
                </c:pt>
                <c:pt idx="1">
                  <c:v>-6.249240151538E-6</c:v>
                </c:pt>
                <c:pt idx="2">
                  <c:v>-1.06005060119155E-5</c:v>
                </c:pt>
                <c:pt idx="3">
                  <c:v>-1.6318155847421E-5</c:v>
                </c:pt>
                <c:pt idx="4">
                  <c:v>-2.38743457901136E-5</c:v>
                </c:pt>
                <c:pt idx="5">
                  <c:v>-3.3590145666867E-5</c:v>
                </c:pt>
                <c:pt idx="6">
                  <c:v>-4.54950308924849E-5</c:v>
                </c:pt>
                <c:pt idx="7">
                  <c:v>-5.92297281728782E-5</c:v>
                </c:pt>
                <c:pt idx="8">
                  <c:v>-7.40576569654652E-5</c:v>
                </c:pt>
                <c:pt idx="9">
                  <c:v>-8.90142153294255E-5</c:v>
                </c:pt>
                <c:pt idx="10">
                  <c:v>-0.000103133851622781</c:v>
                </c:pt>
                <c:pt idx="11">
                  <c:v>-0.000115656384482325</c:v>
                </c:pt>
                <c:pt idx="12">
                  <c:v>-0.000126141735638456</c:v>
                </c:pt>
                <c:pt idx="13">
                  <c:v>-0.000134486072324475</c:v>
                </c:pt>
                <c:pt idx="14">
                  <c:v>-0.000140866230892961</c:v>
                </c:pt>
                <c:pt idx="15">
                  <c:v>-0.000145632928267381</c:v>
                </c:pt>
                <c:pt idx="16">
                  <c:v>-0.00014921770041753</c:v>
                </c:pt>
                <c:pt idx="17">
                  <c:v>-0.000152057838347661</c:v>
                </c:pt>
                <c:pt idx="18">
                  <c:v>-0.000154550102804729</c:v>
                </c:pt>
                <c:pt idx="19">
                  <c:v>-0.000157022040004543</c:v>
                </c:pt>
                <c:pt idx="20">
                  <c:v>-0.000159725131188776</c:v>
                </c:pt>
                <c:pt idx="21">
                  <c:v>-0.000162842241035037</c:v>
                </c:pt>
                <c:pt idx="22">
                  <c:v>-0.000166486824463201</c:v>
                </c:pt>
                <c:pt idx="23">
                  <c:v>-0.000170720500446974</c:v>
                </c:pt>
                <c:pt idx="24">
                  <c:v>-0.000175564876585936</c:v>
                </c:pt>
                <c:pt idx="25">
                  <c:v>-0.000181014444256067</c:v>
                </c:pt>
                <c:pt idx="26">
                  <c:v>-0.000187031508627894</c:v>
                </c:pt>
                <c:pt idx="27">
                  <c:v>-0.000193566530351322</c:v>
                </c:pt>
                <c:pt idx="28">
                  <c:v>-0.000200564445951038</c:v>
                </c:pt>
                <c:pt idx="29">
                  <c:v>-0.000207961914785419</c:v>
                </c:pt>
                <c:pt idx="30">
                  <c:v>-0.000215699356420341</c:v>
                </c:pt>
                <c:pt idx="31">
                  <c:v>-0.000223712853774334</c:v>
                </c:pt>
                <c:pt idx="32">
                  <c:v>-0.000231944641523043</c:v>
                </c:pt>
                <c:pt idx="33">
                  <c:v>-0.000240346105080525</c:v>
                </c:pt>
                <c:pt idx="34">
                  <c:v>-0.000248867955120875</c:v>
                </c:pt>
                <c:pt idx="35">
                  <c:v>-0.000257469882202878</c:v>
                </c:pt>
                <c:pt idx="36">
                  <c:v>-0.000266114329445408</c:v>
                </c:pt>
                <c:pt idx="37">
                  <c:v>-0.000274768792007253</c:v>
                </c:pt>
                <c:pt idx="38">
                  <c:v>-0.000283403029333945</c:v>
                </c:pt>
                <c:pt idx="39">
                  <c:v>-0.00029198615054041</c:v>
                </c:pt>
                <c:pt idx="40">
                  <c:v>-0.000300488980491764</c:v>
                </c:pt>
                <c:pt idx="41">
                  <c:v>-0.00030887470563014</c:v>
                </c:pt>
                <c:pt idx="42">
                  <c:v>-0.0003171050300288</c:v>
                </c:pt>
                <c:pt idx="43">
                  <c:v>-0.000325137853800865</c:v>
                </c:pt>
                <c:pt idx="44">
                  <c:v>-0.000332919503082585</c:v>
                </c:pt>
                <c:pt idx="45">
                  <c:v>-0.000340386564508993</c:v>
                </c:pt>
                <c:pt idx="46">
                  <c:v>-0.000347472932416144</c:v>
                </c:pt>
                <c:pt idx="47">
                  <c:v>-0.000354106250230496</c:v>
                </c:pt>
                <c:pt idx="48">
                  <c:v>-0.000360200396411561</c:v>
                </c:pt>
                <c:pt idx="49">
                  <c:v>-0.000365661911294823</c:v>
                </c:pt>
                <c:pt idx="50">
                  <c:v>-0.000370404976428146</c:v>
                </c:pt>
                <c:pt idx="51">
                  <c:v>-0.000374331150677949</c:v>
                </c:pt>
                <c:pt idx="52">
                  <c:v>-0.000377345165369745</c:v>
                </c:pt>
                <c:pt idx="53">
                  <c:v>-0.000379354432950655</c:v>
                </c:pt>
                <c:pt idx="54">
                  <c:v>-0.000380266888564552</c:v>
                </c:pt>
                <c:pt idx="55">
                  <c:v>-0.000380001055287099</c:v>
                </c:pt>
                <c:pt idx="56">
                  <c:v>-0.00037848237422823</c:v>
                </c:pt>
                <c:pt idx="57">
                  <c:v>-0.000375643373222032</c:v>
                </c:pt>
                <c:pt idx="58">
                  <c:v>-0.000371428510864678</c:v>
                </c:pt>
                <c:pt idx="59">
                  <c:v>-0.000365794310715673</c:v>
                </c:pt>
                <c:pt idx="60">
                  <c:v>-0.000358706617913321</c:v>
                </c:pt>
                <c:pt idx="61">
                  <c:v>-0.000350142520530443</c:v>
                </c:pt>
                <c:pt idx="62">
                  <c:v>-0.000340093450231011</c:v>
                </c:pt>
                <c:pt idx="63">
                  <c:v>-0.000328555693187514</c:v>
                </c:pt>
                <c:pt idx="64">
                  <c:v>-0.000315533817883301</c:v>
                </c:pt>
                <c:pt idx="65">
                  <c:v>-0.000301043980160212</c:v>
                </c:pt>
                <c:pt idx="66">
                  <c:v>-0.000285103233034781</c:v>
                </c:pt>
                <c:pt idx="67">
                  <c:v>-0.000267732696884716</c:v>
                </c:pt>
                <c:pt idx="68">
                  <c:v>-0.000248951680323847</c:v>
                </c:pt>
                <c:pt idx="69">
                  <c:v>-0.00022878738547656</c:v>
                </c:pt>
                <c:pt idx="70">
                  <c:v>-0.000207258892474422</c:v>
                </c:pt>
                <c:pt idx="71">
                  <c:v>-0.000184376288718366</c:v>
                </c:pt>
                <c:pt idx="72">
                  <c:v>-0.000160149985359825</c:v>
                </c:pt>
                <c:pt idx="73">
                  <c:v>-0.000134586192234207</c:v>
                </c:pt>
                <c:pt idx="74">
                  <c:v>-0.000107680012154312</c:v>
                </c:pt>
                <c:pt idx="75">
                  <c:v>-7.94146133794956E-5</c:v>
                </c:pt>
                <c:pt idx="76">
                  <c:v>-4.97763683741367E-5</c:v>
                </c:pt>
                <c:pt idx="77">
                  <c:v>-1.87482796378161E-5</c:v>
                </c:pt>
                <c:pt idx="78">
                  <c:v>1.36931543592518E-5</c:v>
                </c:pt>
                <c:pt idx="79">
                  <c:v>4.75681394292676E-5</c:v>
                </c:pt>
                <c:pt idx="80">
                  <c:v>8.28782040412989E-5</c:v>
                </c:pt>
                <c:pt idx="81">
                  <c:v>0.000119604154044899</c:v>
                </c:pt>
                <c:pt idx="82">
                  <c:v>0.000157702792669472</c:v>
                </c:pt>
                <c:pt idx="83">
                  <c:v>0.000197090742630728</c:v>
                </c:pt>
                <c:pt idx="84">
                  <c:v>0.000237619842707235</c:v>
                </c:pt>
                <c:pt idx="85">
                  <c:v>0.000279068660316952</c:v>
                </c:pt>
                <c:pt idx="86">
                  <c:v>0.000321136575718426</c:v>
                </c:pt>
                <c:pt idx="87">
                  <c:v>0.000363417672254149</c:v>
                </c:pt>
                <c:pt idx="88">
                  <c:v>0.000405389768352964</c:v>
                </c:pt>
                <c:pt idx="89">
                  <c:v>0.000446405887721975</c:v>
                </c:pt>
                <c:pt idx="90">
                  <c:v>0.000485702606827255</c:v>
                </c:pt>
                <c:pt idx="91">
                  <c:v>0.000522408493491193</c:v>
                </c:pt>
                <c:pt idx="92">
                  <c:v>0.000555552861038265</c:v>
                </c:pt>
                <c:pt idx="93">
                  <c:v>0.00058410825814014</c:v>
                </c:pt>
                <c:pt idx="94">
                  <c:v>0.000607060512242349</c:v>
                </c:pt>
                <c:pt idx="95">
                  <c:v>0.000623475891797133</c:v>
                </c:pt>
                <c:pt idx="96">
                  <c:v>0.000632607173965523</c:v>
                </c:pt>
                <c:pt idx="97">
                  <c:v>0.000634016959851698</c:v>
                </c:pt>
                <c:pt idx="98">
                  <c:v>0.000627670549114407</c:v>
                </c:pt>
                <c:pt idx="99">
                  <c:v>0.000613930400997641</c:v>
                </c:pt>
                <c:pt idx="100">
                  <c:v>0.000593354573968257</c:v>
                </c:pt>
                <c:pt idx="101">
                  <c:v>0.000566381905512286</c:v>
                </c:pt>
                <c:pt idx="102">
                  <c:v>0.00053333148152635</c:v>
                </c:pt>
                <c:pt idx="103">
                  <c:v>0.000495712932351408</c:v>
                </c:pt>
                <c:pt idx="104">
                  <c:v>0.000459571681437159</c:v>
                </c:pt>
                <c:pt idx="105">
                  <c:v>0.000435203421776157</c:v>
                </c:pt>
                <c:pt idx="106">
                  <c:v>0.000381383087587653</c:v>
                </c:pt>
                <c:pt idx="107">
                  <c:v>0.000117312441024915</c:v>
                </c:pt>
                <c:pt idx="108">
                  <c:v>0.0</c:v>
                </c:pt>
                <c:pt idx="109">
                  <c:v>0.0</c:v>
                </c:pt>
                <c:pt idx="110">
                  <c:v>0.0</c:v>
                </c:pt>
                <c:pt idx="111">
                  <c:v>0.0</c:v>
                </c:pt>
                <c:pt idx="112">
                  <c:v>0.0</c:v>
                </c:pt>
                <c:pt idx="113">
                  <c:v>0.0</c:v>
                </c:pt>
                <c:pt idx="114">
                  <c:v>0.0</c:v>
                </c:pt>
                <c:pt idx="115">
                  <c:v>0.0</c:v>
                </c:pt>
                <c:pt idx="116">
                  <c:v>0.0</c:v>
                </c:pt>
                <c:pt idx="117">
                  <c:v>0.0</c:v>
                </c:pt>
                <c:pt idx="118">
                  <c:v>0.0</c:v>
                </c:pt>
                <c:pt idx="119">
                  <c:v>0.0</c:v>
                </c:pt>
                <c:pt idx="120">
                  <c:v>0.0</c:v>
                </c:pt>
                <c:pt idx="121">
                  <c:v>0.0</c:v>
                </c:pt>
                <c:pt idx="122">
                  <c:v>0.0</c:v>
                </c:pt>
                <c:pt idx="123">
                  <c:v>0.0</c:v>
                </c:pt>
                <c:pt idx="124">
                  <c:v>0.0</c:v>
                </c:pt>
                <c:pt idx="125">
                  <c:v>0.0</c:v>
                </c:pt>
                <c:pt idx="126">
                  <c:v>0.0</c:v>
                </c:pt>
              </c:numCache>
            </c:numRef>
          </c:yVal>
        </c:ser>
        <c:ser>
          <c:idx val="3"/>
          <c:order val="3"/>
          <c:tx>
            <c:strRef>
              <c:f>Sheet2!$EF$19</c:f>
              <c:strCache>
                <c:ptCount val="1"/>
                <c:pt idx="0">
                  <c:v>FehLorentz</c:v>
                </c:pt>
              </c:strCache>
            </c:strRef>
          </c:tx>
          <c:spPr>
            <a:ln w="19050" cap="rnd">
              <a:solidFill>
                <a:schemeClr val="tx1"/>
              </a:solidFill>
              <a:prstDash val="lgDash"/>
              <a:round/>
            </a:ln>
            <a:effectLst/>
          </c:spPr>
          <c:marker>
            <c:symbol val="none"/>
          </c:marker>
          <c:xVal>
            <c:numRef>
              <c:f>Sheet2!$DP$21:$DP$147</c:f>
              <c:numCache>
                <c:formatCode>0.000_ </c:formatCode>
                <c:ptCount val="127"/>
                <c:pt idx="0">
                  <c:v>0.132661919799189</c:v>
                </c:pt>
                <c:pt idx="1">
                  <c:v>0.135350817239335</c:v>
                </c:pt>
                <c:pt idx="2">
                  <c:v>0.138066692320439</c:v>
                </c:pt>
                <c:pt idx="3">
                  <c:v>0.140809545042501</c:v>
                </c:pt>
                <c:pt idx="4">
                  <c:v>0.143579375405521</c:v>
                </c:pt>
                <c:pt idx="5">
                  <c:v>0.146376183409498</c:v>
                </c:pt>
                <c:pt idx="6">
                  <c:v>0.149199969054432</c:v>
                </c:pt>
                <c:pt idx="7">
                  <c:v>0.152050732340325</c:v>
                </c:pt>
                <c:pt idx="8">
                  <c:v>0.154928473267175</c:v>
                </c:pt>
                <c:pt idx="9">
                  <c:v>0.157833191834983</c:v>
                </c:pt>
                <c:pt idx="10">
                  <c:v>0.160764888043748</c:v>
                </c:pt>
                <c:pt idx="11">
                  <c:v>0.163723561893471</c:v>
                </c:pt>
                <c:pt idx="12">
                  <c:v>0.166709213384152</c:v>
                </c:pt>
                <c:pt idx="13">
                  <c:v>0.16972184251579</c:v>
                </c:pt>
                <c:pt idx="14">
                  <c:v>0.172761449288386</c:v>
                </c:pt>
                <c:pt idx="15">
                  <c:v>0.17582803370194</c:v>
                </c:pt>
                <c:pt idx="16">
                  <c:v>0.178921595756451</c:v>
                </c:pt>
                <c:pt idx="17">
                  <c:v>0.18204213545192</c:v>
                </c:pt>
                <c:pt idx="18">
                  <c:v>0.185189652788347</c:v>
                </c:pt>
                <c:pt idx="19">
                  <c:v>0.188364147765731</c:v>
                </c:pt>
                <c:pt idx="20">
                  <c:v>0.191565620384073</c:v>
                </c:pt>
                <c:pt idx="21">
                  <c:v>0.194794070643372</c:v>
                </c:pt>
                <c:pt idx="22">
                  <c:v>0.19804949854363</c:v>
                </c:pt>
                <c:pt idx="23">
                  <c:v>0.201331904084845</c:v>
                </c:pt>
                <c:pt idx="24">
                  <c:v>0.204641287267017</c:v>
                </c:pt>
                <c:pt idx="25">
                  <c:v>0.207977648090147</c:v>
                </c:pt>
                <c:pt idx="26">
                  <c:v>0.211340986554235</c:v>
                </c:pt>
                <c:pt idx="27">
                  <c:v>0.214731302659281</c:v>
                </c:pt>
                <c:pt idx="28">
                  <c:v>0.218148596405284</c:v>
                </c:pt>
                <c:pt idx="29">
                  <c:v>0.221592867792245</c:v>
                </c:pt>
                <c:pt idx="30">
                  <c:v>0.225064116820163</c:v>
                </c:pt>
                <c:pt idx="31">
                  <c:v>0.22856234348904</c:v>
                </c:pt>
                <c:pt idx="32">
                  <c:v>0.232087547798873</c:v>
                </c:pt>
                <c:pt idx="33">
                  <c:v>0.235639729749665</c:v>
                </c:pt>
                <c:pt idx="34">
                  <c:v>0.239218889341414</c:v>
                </c:pt>
                <c:pt idx="35">
                  <c:v>0.242825026574121</c:v>
                </c:pt>
                <c:pt idx="36">
                  <c:v>0.246458141447785</c:v>
                </c:pt>
                <c:pt idx="37">
                  <c:v>0.250118233962407</c:v>
                </c:pt>
                <c:pt idx="38">
                  <c:v>0.253805304117987</c:v>
                </c:pt>
                <c:pt idx="39">
                  <c:v>0.257519351914524</c:v>
                </c:pt>
                <c:pt idx="40">
                  <c:v>0.26126037735202</c:v>
                </c:pt>
                <c:pt idx="41">
                  <c:v>0.265028380430472</c:v>
                </c:pt>
                <c:pt idx="42">
                  <c:v>0.268823361149883</c:v>
                </c:pt>
                <c:pt idx="43">
                  <c:v>0.272645319510251</c:v>
                </c:pt>
                <c:pt idx="44">
                  <c:v>0.276494255511576</c:v>
                </c:pt>
                <c:pt idx="45">
                  <c:v>0.28037016915386</c:v>
                </c:pt>
                <c:pt idx="46">
                  <c:v>0.284273060437101</c:v>
                </c:pt>
                <c:pt idx="47">
                  <c:v>0.288202929361299</c:v>
                </c:pt>
                <c:pt idx="48">
                  <c:v>0.292159775926456</c:v>
                </c:pt>
                <c:pt idx="49">
                  <c:v>0.29614360013257</c:v>
                </c:pt>
                <c:pt idx="50">
                  <c:v>0.300154401979641</c:v>
                </c:pt>
                <c:pt idx="51">
                  <c:v>0.304192181467671</c:v>
                </c:pt>
                <c:pt idx="52">
                  <c:v>0.308256938596658</c:v>
                </c:pt>
                <c:pt idx="53">
                  <c:v>0.312348673366602</c:v>
                </c:pt>
                <c:pt idx="54">
                  <c:v>0.316467385777505</c:v>
                </c:pt>
                <c:pt idx="55">
                  <c:v>0.320613075829364</c:v>
                </c:pt>
                <c:pt idx="56">
                  <c:v>0.324785743522182</c:v>
                </c:pt>
                <c:pt idx="57">
                  <c:v>0.328985388855957</c:v>
                </c:pt>
                <c:pt idx="58">
                  <c:v>0.33321201183069</c:v>
                </c:pt>
                <c:pt idx="59">
                  <c:v>0.337465612446381</c:v>
                </c:pt>
                <c:pt idx="60">
                  <c:v>0.341746190703029</c:v>
                </c:pt>
                <c:pt idx="61">
                  <c:v>0.346053746600635</c:v>
                </c:pt>
                <c:pt idx="62">
                  <c:v>0.350388280139198</c:v>
                </c:pt>
                <c:pt idx="63">
                  <c:v>0.354749791318719</c:v>
                </c:pt>
                <c:pt idx="64">
                  <c:v>0.359138280139198</c:v>
                </c:pt>
                <c:pt idx="65">
                  <c:v>0.363553746600635</c:v>
                </c:pt>
                <c:pt idx="66">
                  <c:v>0.367996190703029</c:v>
                </c:pt>
                <c:pt idx="67">
                  <c:v>0.372465612446381</c:v>
                </c:pt>
                <c:pt idx="68">
                  <c:v>0.37696201183069</c:v>
                </c:pt>
                <c:pt idx="69">
                  <c:v>0.381485388855957</c:v>
                </c:pt>
                <c:pt idx="70">
                  <c:v>0.386035743522182</c:v>
                </c:pt>
                <c:pt idx="71">
                  <c:v>0.390613075829364</c:v>
                </c:pt>
                <c:pt idx="72">
                  <c:v>0.395217385777504</c:v>
                </c:pt>
                <c:pt idx="73">
                  <c:v>0.399848673366602</c:v>
                </c:pt>
                <c:pt idx="74">
                  <c:v>0.404506938596658</c:v>
                </c:pt>
                <c:pt idx="75">
                  <c:v>0.409192181467671</c:v>
                </c:pt>
                <c:pt idx="76">
                  <c:v>0.413904401979641</c:v>
                </c:pt>
                <c:pt idx="77">
                  <c:v>0.41864360013257</c:v>
                </c:pt>
                <c:pt idx="78">
                  <c:v>0.423409775926456</c:v>
                </c:pt>
                <c:pt idx="79">
                  <c:v>0.428202929361299</c:v>
                </c:pt>
                <c:pt idx="80">
                  <c:v>0.433023060437101</c:v>
                </c:pt>
                <c:pt idx="81">
                  <c:v>0.43787016915386</c:v>
                </c:pt>
                <c:pt idx="82">
                  <c:v>0.442744255511576</c:v>
                </c:pt>
                <c:pt idx="83">
                  <c:v>0.447645319510251</c:v>
                </c:pt>
                <c:pt idx="84">
                  <c:v>0.452573361149883</c:v>
                </c:pt>
                <c:pt idx="85">
                  <c:v>0.457528380430472</c:v>
                </c:pt>
                <c:pt idx="86">
                  <c:v>0.46251037735202</c:v>
                </c:pt>
                <c:pt idx="87">
                  <c:v>0.467519351914524</c:v>
                </c:pt>
                <c:pt idx="88">
                  <c:v>0.472555304117987</c:v>
                </c:pt>
                <c:pt idx="89">
                  <c:v>0.477618233962407</c:v>
                </c:pt>
                <c:pt idx="90">
                  <c:v>0.482708141447785</c:v>
                </c:pt>
                <c:pt idx="91">
                  <c:v>0.487825026574121</c:v>
                </c:pt>
                <c:pt idx="92">
                  <c:v>0.492968889341414</c:v>
                </c:pt>
                <c:pt idx="93">
                  <c:v>0.498139729749665</c:v>
                </c:pt>
                <c:pt idx="94">
                  <c:v>0.503337547798873</c:v>
                </c:pt>
                <c:pt idx="95">
                  <c:v>0.508562343489039</c:v>
                </c:pt>
                <c:pt idx="96">
                  <c:v>0.513814116820163</c:v>
                </c:pt>
                <c:pt idx="97">
                  <c:v>0.519092867792245</c:v>
                </c:pt>
                <c:pt idx="98">
                  <c:v>0.524398596405284</c:v>
                </c:pt>
                <c:pt idx="99">
                  <c:v>0.529731302659281</c:v>
                </c:pt>
                <c:pt idx="100">
                  <c:v>0.535090986554235</c:v>
                </c:pt>
                <c:pt idx="101">
                  <c:v>0.540477648090147</c:v>
                </c:pt>
                <c:pt idx="102">
                  <c:v>0.545891287267017</c:v>
                </c:pt>
                <c:pt idx="103">
                  <c:v>0.551331904084845</c:v>
                </c:pt>
                <c:pt idx="104">
                  <c:v>0.55679949854363</c:v>
                </c:pt>
                <c:pt idx="105">
                  <c:v>0.562294070643373</c:v>
                </c:pt>
                <c:pt idx="106">
                  <c:v>0.567815620384073</c:v>
                </c:pt>
                <c:pt idx="107">
                  <c:v>0.573364147765731</c:v>
                </c:pt>
                <c:pt idx="108">
                  <c:v>0.578939652788347</c:v>
                </c:pt>
                <c:pt idx="109">
                  <c:v>0.58454213545192</c:v>
                </c:pt>
                <c:pt idx="110">
                  <c:v>0.590171595756451</c:v>
                </c:pt>
                <c:pt idx="111">
                  <c:v>0.59582803370194</c:v>
                </c:pt>
                <c:pt idx="112">
                  <c:v>0.601511449288386</c:v>
                </c:pt>
                <c:pt idx="113">
                  <c:v>0.60722184251579</c:v>
                </c:pt>
                <c:pt idx="114">
                  <c:v>0.612959213384152</c:v>
                </c:pt>
                <c:pt idx="115">
                  <c:v>0.618723561893471</c:v>
                </c:pt>
                <c:pt idx="116">
                  <c:v>0.624514888043748</c:v>
                </c:pt>
                <c:pt idx="117">
                  <c:v>0.630333191834982</c:v>
                </c:pt>
                <c:pt idx="118">
                  <c:v>0.636178473267175</c:v>
                </c:pt>
                <c:pt idx="119">
                  <c:v>0.642050732340325</c:v>
                </c:pt>
                <c:pt idx="120">
                  <c:v>0.647949969054432</c:v>
                </c:pt>
                <c:pt idx="121">
                  <c:v>0.653876183409498</c:v>
                </c:pt>
                <c:pt idx="122">
                  <c:v>0.659829375405521</c:v>
                </c:pt>
                <c:pt idx="123">
                  <c:v>0.665809545042501</c:v>
                </c:pt>
                <c:pt idx="124">
                  <c:v>0.671816692320439</c:v>
                </c:pt>
                <c:pt idx="125">
                  <c:v>0.677850817239336</c:v>
                </c:pt>
                <c:pt idx="126">
                  <c:v>0.683911919799189</c:v>
                </c:pt>
              </c:numCache>
            </c:numRef>
          </c:xVal>
          <c:yVal>
            <c:numRef>
              <c:f>Sheet2!$EF$21:$EF$147</c:f>
              <c:numCache>
                <c:formatCode>0.00E+00</c:formatCode>
                <c:ptCount val="127"/>
                <c:pt idx="0">
                  <c:v>0.000791105473887298</c:v>
                </c:pt>
                <c:pt idx="1">
                  <c:v>0.00187606793718222</c:v>
                </c:pt>
                <c:pt idx="2">
                  <c:v>0.00320113175544157</c:v>
                </c:pt>
                <c:pt idx="3">
                  <c:v>0.00488235937218117</c:v>
                </c:pt>
                <c:pt idx="4">
                  <c:v>0.00704321670643817</c:v>
                </c:pt>
                <c:pt idx="5">
                  <c:v>0.00980148662469282</c:v>
                </c:pt>
                <c:pt idx="6">
                  <c:v>0.0132538235268003</c:v>
                </c:pt>
                <c:pt idx="7">
                  <c:v>0.0174620699867912</c:v>
                </c:pt>
                <c:pt idx="8">
                  <c:v>0.0224455346457016</c:v>
                </c:pt>
                <c:pt idx="9">
                  <c:v>0.0281815109071368</c:v>
                </c:pt>
                <c:pt idx="10">
                  <c:v>0.0346132639449146</c:v>
                </c:pt>
                <c:pt idx="11">
                  <c:v>0.0416619998238998</c:v>
                </c:pt>
                <c:pt idx="12">
                  <c:v>0.0492389511899631</c:v>
                </c:pt>
                <c:pt idx="13">
                  <c:v>0.05725542869203</c:v>
                </c:pt>
                <c:pt idx="14">
                  <c:v>0.0656299862681308</c:v>
                </c:pt>
                <c:pt idx="15">
                  <c:v>0.0742917916098338</c:v>
                </c:pt>
                <c:pt idx="16">
                  <c:v>0.08318086501163</c:v>
                </c:pt>
                <c:pt idx="17">
                  <c:v>0.0922471675600089</c:v>
                </c:pt>
                <c:pt idx="18">
                  <c:v>0.101449133885105</c:v>
                </c:pt>
                <c:pt idx="19">
                  <c:v>0.110751386590355</c:v>
                </c:pt>
                <c:pt idx="20">
                  <c:v>0.120122306282794</c:v>
                </c:pt>
                <c:pt idx="21">
                  <c:v>0.129531712865357</c:v>
                </c:pt>
                <c:pt idx="22">
                  <c:v>0.138950753641367</c:v>
                </c:pt>
                <c:pt idx="23">
                  <c:v>0.148350197723929</c:v>
                </c:pt>
                <c:pt idx="24">
                  <c:v>0.157699123188434</c:v>
                </c:pt>
                <c:pt idx="25">
                  <c:v>0.166964559824003</c:v>
                </c:pt>
                <c:pt idx="26">
                  <c:v>0.176112002442273</c:v>
                </c:pt>
                <c:pt idx="27">
                  <c:v>0.185105050388912</c:v>
                </c:pt>
                <c:pt idx="28">
                  <c:v>0.193904899788098</c:v>
                </c:pt>
                <c:pt idx="29">
                  <c:v>0.202470605740636</c:v>
                </c:pt>
                <c:pt idx="30">
                  <c:v>0.210760165231208</c:v>
                </c:pt>
                <c:pt idx="31">
                  <c:v>0.218730675966643</c:v>
                </c:pt>
                <c:pt idx="32">
                  <c:v>0.226337943906671</c:v>
                </c:pt>
                <c:pt idx="33">
                  <c:v>0.233537443097753</c:v>
                </c:pt>
                <c:pt idx="34">
                  <c:v>0.24028522578818</c:v>
                </c:pt>
                <c:pt idx="35">
                  <c:v>0.246538298624415</c:v>
                </c:pt>
                <c:pt idx="36">
                  <c:v>0.252254619464076</c:v>
                </c:pt>
                <c:pt idx="37">
                  <c:v>0.257394203961655</c:v>
                </c:pt>
                <c:pt idx="38">
                  <c:v>0.261919553706142</c:v>
                </c:pt>
                <c:pt idx="39">
                  <c:v>0.26579634267071</c:v>
                </c:pt>
                <c:pt idx="40">
                  <c:v>0.268993759565819</c:v>
                </c:pt>
                <c:pt idx="41">
                  <c:v>0.271484828361056</c:v>
                </c:pt>
                <c:pt idx="42">
                  <c:v>0.273247306656522</c:v>
                </c:pt>
                <c:pt idx="43">
                  <c:v>0.274263790702141</c:v>
                </c:pt>
                <c:pt idx="44">
                  <c:v>0.274522106768124</c:v>
                </c:pt>
                <c:pt idx="45">
                  <c:v>0.274015611892488</c:v>
                </c:pt>
                <c:pt idx="46">
                  <c:v>0.272743118414227</c:v>
                </c:pt>
                <c:pt idx="47">
                  <c:v>0.270709084079577</c:v>
                </c:pt>
                <c:pt idx="48">
                  <c:v>0.267923857604856</c:v>
                </c:pt>
                <c:pt idx="49">
                  <c:v>0.264403627317155</c:v>
                </c:pt>
                <c:pt idx="50">
                  <c:v>0.260169526741881</c:v>
                </c:pt>
                <c:pt idx="51">
                  <c:v>0.255247569572321</c:v>
                </c:pt>
                <c:pt idx="52">
                  <c:v>0.249668858149648</c:v>
                </c:pt>
                <c:pt idx="53">
                  <c:v>0.243469053796087</c:v>
                </c:pt>
                <c:pt idx="54">
                  <c:v>0.236686863153646</c:v>
                </c:pt>
                <c:pt idx="55">
                  <c:v>0.229363631100776</c:v>
                </c:pt>
                <c:pt idx="56">
                  <c:v>0.221543797224476</c:v>
                </c:pt>
                <c:pt idx="57">
                  <c:v>0.213273727761753</c:v>
                </c:pt>
                <c:pt idx="58">
                  <c:v>0.204599987896483</c:v>
                </c:pt>
                <c:pt idx="59">
                  <c:v>0.195568474450061</c:v>
                </c:pt>
                <c:pt idx="60">
                  <c:v>0.186225370034085</c:v>
                </c:pt>
                <c:pt idx="61">
                  <c:v>0.176615822564007</c:v>
                </c:pt>
                <c:pt idx="62">
                  <c:v>0.166781558805825</c:v>
                </c:pt>
                <c:pt idx="63">
                  <c:v>0.156760538039687</c:v>
                </c:pt>
                <c:pt idx="64">
                  <c:v>0.146587945003937</c:v>
                </c:pt>
                <c:pt idx="65">
                  <c:v>0.136294852369717</c:v>
                </c:pt>
                <c:pt idx="66">
                  <c:v>0.125905844604753</c:v>
                </c:pt>
                <c:pt idx="67">
                  <c:v>0.115438850491298</c:v>
                </c:pt>
                <c:pt idx="68">
                  <c:v>0.104906235724092</c:v>
                </c:pt>
                <c:pt idx="69">
                  <c:v>0.0943138499502844</c:v>
                </c:pt>
                <c:pt idx="70">
                  <c:v>0.0836582959538286</c:v>
                </c:pt>
                <c:pt idx="71">
                  <c:v>0.0729269294052104</c:v>
                </c:pt>
                <c:pt idx="72">
                  <c:v>0.0620994367503955</c:v>
                </c:pt>
                <c:pt idx="73">
                  <c:v>0.0511465309454069</c:v>
                </c:pt>
                <c:pt idx="74">
                  <c:v>0.0400273424145027</c:v>
                </c:pt>
                <c:pt idx="75">
                  <c:v>0.0286892902349364</c:v>
                </c:pt>
                <c:pt idx="76">
                  <c:v>0.0170697993927401</c:v>
                </c:pt>
                <c:pt idx="77">
                  <c:v>0.00509501417576425</c:v>
                </c:pt>
                <c:pt idx="78">
                  <c:v>-0.00732308431931628</c:v>
                </c:pt>
                <c:pt idx="79">
                  <c:v>-0.0202866833491742</c:v>
                </c:pt>
                <c:pt idx="80">
                  <c:v>-0.0339101675136826</c:v>
                </c:pt>
                <c:pt idx="81">
                  <c:v>-0.0483211549589866</c:v>
                </c:pt>
                <c:pt idx="82">
                  <c:v>-0.0636629209359262</c:v>
                </c:pt>
                <c:pt idx="83">
                  <c:v>-0.0800935431619579</c:v>
                </c:pt>
                <c:pt idx="84">
                  <c:v>-0.0977822625466737</c:v>
                </c:pt>
                <c:pt idx="85">
                  <c:v>-0.116908330944444</c:v>
                </c:pt>
                <c:pt idx="86">
                  <c:v>-0.137660399559341</c:v>
                </c:pt>
                <c:pt idx="87">
                  <c:v>-0.16023095410799</c:v>
                </c:pt>
                <c:pt idx="88">
                  <c:v>-0.184806071602218</c:v>
                </c:pt>
                <c:pt idx="89">
                  <c:v>-0.211555311965416</c:v>
                </c:pt>
                <c:pt idx="90">
                  <c:v>-0.240619169685043</c:v>
                </c:pt>
                <c:pt idx="91">
                  <c:v>-0.272087675540756</c:v>
                </c:pt>
                <c:pt idx="92">
                  <c:v>-0.305968799492837</c:v>
                </c:pt>
                <c:pt idx="93">
                  <c:v>-0.342151506875145</c:v>
                </c:pt>
                <c:pt idx="94">
                  <c:v>-0.380359442846322</c:v>
                </c:pt>
                <c:pt idx="95">
                  <c:v>-0.420087922665077</c:v>
                </c:pt>
                <c:pt idx="96">
                  <c:v>-0.460521658731435</c:v>
                </c:pt>
                <c:pt idx="97">
                  <c:v>-0.500440813329715</c:v>
                </c:pt>
                <c:pt idx="98">
                  <c:v>-0.538110100735426</c:v>
                </c:pt>
                <c:pt idx="99">
                  <c:v>-0.57115075473723</c:v>
                </c:pt>
                <c:pt idx="100">
                  <c:v>-0.596396139111829</c:v>
                </c:pt>
                <c:pt idx="101">
                  <c:v>-0.609751954081075</c:v>
                </c:pt>
                <c:pt idx="102">
                  <c:v>-0.60606336778149</c:v>
                </c:pt>
                <c:pt idx="103">
                  <c:v>-0.578990521962824</c:v>
                </c:pt>
                <c:pt idx="104">
                  <c:v>-0.520866138926922</c:v>
                </c:pt>
                <c:pt idx="105">
                  <c:v>-0.422546370868097</c:v>
                </c:pt>
                <c:pt idx="106">
                  <c:v>-0.274993740619159</c:v>
                </c:pt>
                <c:pt idx="107">
                  <c:v>-0.0939264477210841</c:v>
                </c:pt>
                <c:pt idx="108">
                  <c:v>0.0</c:v>
                </c:pt>
                <c:pt idx="109">
                  <c:v>0.0</c:v>
                </c:pt>
                <c:pt idx="110">
                  <c:v>0.0</c:v>
                </c:pt>
                <c:pt idx="111">
                  <c:v>0.0</c:v>
                </c:pt>
                <c:pt idx="112">
                  <c:v>0.0</c:v>
                </c:pt>
                <c:pt idx="113">
                  <c:v>0.0</c:v>
                </c:pt>
                <c:pt idx="114">
                  <c:v>0.0</c:v>
                </c:pt>
                <c:pt idx="115">
                  <c:v>0.0</c:v>
                </c:pt>
                <c:pt idx="116">
                  <c:v>0.0</c:v>
                </c:pt>
                <c:pt idx="117">
                  <c:v>0.0</c:v>
                </c:pt>
                <c:pt idx="118">
                  <c:v>0.0</c:v>
                </c:pt>
                <c:pt idx="119">
                  <c:v>0.0</c:v>
                </c:pt>
                <c:pt idx="120">
                  <c:v>0.0</c:v>
                </c:pt>
                <c:pt idx="121">
                  <c:v>0.0</c:v>
                </c:pt>
                <c:pt idx="122">
                  <c:v>0.0</c:v>
                </c:pt>
                <c:pt idx="123">
                  <c:v>0.0</c:v>
                </c:pt>
                <c:pt idx="124">
                  <c:v>0.0</c:v>
                </c:pt>
                <c:pt idx="125">
                  <c:v>0.0</c:v>
                </c:pt>
                <c:pt idx="126">
                  <c:v>0.0</c:v>
                </c:pt>
              </c:numCache>
            </c:numRef>
          </c:yVal>
        </c:ser>
        <c:ser>
          <c:idx val="4"/>
          <c:order val="4"/>
          <c:tx>
            <c:strRef>
              <c:f>Sheet2!$EG$19</c:f>
              <c:strCache>
                <c:ptCount val="1"/>
                <c:pt idx="0">
                  <c:v>FehLorenzt</c:v>
                </c:pt>
              </c:strCache>
            </c:strRef>
          </c:tx>
          <c:spPr>
            <a:ln w="19050" cap="rnd">
              <a:solidFill>
                <a:schemeClr val="tx1"/>
              </a:solidFill>
              <a:prstDash val="lgDashDot"/>
              <a:round/>
            </a:ln>
            <a:effectLst/>
          </c:spPr>
          <c:marker>
            <c:symbol val="none"/>
          </c:marker>
          <c:xVal>
            <c:numRef>
              <c:f>Sheet2!$DP$21:$DP$147</c:f>
              <c:numCache>
                <c:formatCode>0.000_ </c:formatCode>
                <c:ptCount val="127"/>
                <c:pt idx="0">
                  <c:v>0.132661919799189</c:v>
                </c:pt>
                <c:pt idx="1">
                  <c:v>0.135350817239335</c:v>
                </c:pt>
                <c:pt idx="2">
                  <c:v>0.138066692320439</c:v>
                </c:pt>
                <c:pt idx="3">
                  <c:v>0.140809545042501</c:v>
                </c:pt>
                <c:pt idx="4">
                  <c:v>0.143579375405521</c:v>
                </c:pt>
                <c:pt idx="5">
                  <c:v>0.146376183409498</c:v>
                </c:pt>
                <c:pt idx="6">
                  <c:v>0.149199969054432</c:v>
                </c:pt>
                <c:pt idx="7">
                  <c:v>0.152050732340325</c:v>
                </c:pt>
                <c:pt idx="8">
                  <c:v>0.154928473267175</c:v>
                </c:pt>
                <c:pt idx="9">
                  <c:v>0.157833191834983</c:v>
                </c:pt>
                <c:pt idx="10">
                  <c:v>0.160764888043748</c:v>
                </c:pt>
                <c:pt idx="11">
                  <c:v>0.163723561893471</c:v>
                </c:pt>
                <c:pt idx="12">
                  <c:v>0.166709213384152</c:v>
                </c:pt>
                <c:pt idx="13">
                  <c:v>0.16972184251579</c:v>
                </c:pt>
                <c:pt idx="14">
                  <c:v>0.172761449288386</c:v>
                </c:pt>
                <c:pt idx="15">
                  <c:v>0.17582803370194</c:v>
                </c:pt>
                <c:pt idx="16">
                  <c:v>0.178921595756451</c:v>
                </c:pt>
                <c:pt idx="17">
                  <c:v>0.18204213545192</c:v>
                </c:pt>
                <c:pt idx="18">
                  <c:v>0.185189652788347</c:v>
                </c:pt>
                <c:pt idx="19">
                  <c:v>0.188364147765731</c:v>
                </c:pt>
                <c:pt idx="20">
                  <c:v>0.191565620384073</c:v>
                </c:pt>
                <c:pt idx="21">
                  <c:v>0.194794070643372</c:v>
                </c:pt>
                <c:pt idx="22">
                  <c:v>0.19804949854363</c:v>
                </c:pt>
                <c:pt idx="23">
                  <c:v>0.201331904084845</c:v>
                </c:pt>
                <c:pt idx="24">
                  <c:v>0.204641287267017</c:v>
                </c:pt>
                <c:pt idx="25">
                  <c:v>0.207977648090147</c:v>
                </c:pt>
                <c:pt idx="26">
                  <c:v>0.211340986554235</c:v>
                </c:pt>
                <c:pt idx="27">
                  <c:v>0.214731302659281</c:v>
                </c:pt>
                <c:pt idx="28">
                  <c:v>0.218148596405284</c:v>
                </c:pt>
                <c:pt idx="29">
                  <c:v>0.221592867792245</c:v>
                </c:pt>
                <c:pt idx="30">
                  <c:v>0.225064116820163</c:v>
                </c:pt>
                <c:pt idx="31">
                  <c:v>0.22856234348904</c:v>
                </c:pt>
                <c:pt idx="32">
                  <c:v>0.232087547798873</c:v>
                </c:pt>
                <c:pt idx="33">
                  <c:v>0.235639729749665</c:v>
                </c:pt>
                <c:pt idx="34">
                  <c:v>0.239218889341414</c:v>
                </c:pt>
                <c:pt idx="35">
                  <c:v>0.242825026574121</c:v>
                </c:pt>
                <c:pt idx="36">
                  <c:v>0.246458141447785</c:v>
                </c:pt>
                <c:pt idx="37">
                  <c:v>0.250118233962407</c:v>
                </c:pt>
                <c:pt idx="38">
                  <c:v>0.253805304117987</c:v>
                </c:pt>
                <c:pt idx="39">
                  <c:v>0.257519351914524</c:v>
                </c:pt>
                <c:pt idx="40">
                  <c:v>0.26126037735202</c:v>
                </c:pt>
                <c:pt idx="41">
                  <c:v>0.265028380430472</c:v>
                </c:pt>
                <c:pt idx="42">
                  <c:v>0.268823361149883</c:v>
                </c:pt>
                <c:pt idx="43">
                  <c:v>0.272645319510251</c:v>
                </c:pt>
                <c:pt idx="44">
                  <c:v>0.276494255511576</c:v>
                </c:pt>
                <c:pt idx="45">
                  <c:v>0.28037016915386</c:v>
                </c:pt>
                <c:pt idx="46">
                  <c:v>0.284273060437101</c:v>
                </c:pt>
                <c:pt idx="47">
                  <c:v>0.288202929361299</c:v>
                </c:pt>
                <c:pt idx="48">
                  <c:v>0.292159775926456</c:v>
                </c:pt>
                <c:pt idx="49">
                  <c:v>0.29614360013257</c:v>
                </c:pt>
                <c:pt idx="50">
                  <c:v>0.300154401979641</c:v>
                </c:pt>
                <c:pt idx="51">
                  <c:v>0.304192181467671</c:v>
                </c:pt>
                <c:pt idx="52">
                  <c:v>0.308256938596658</c:v>
                </c:pt>
                <c:pt idx="53">
                  <c:v>0.312348673366602</c:v>
                </c:pt>
                <c:pt idx="54">
                  <c:v>0.316467385777505</c:v>
                </c:pt>
                <c:pt idx="55">
                  <c:v>0.320613075829364</c:v>
                </c:pt>
                <c:pt idx="56">
                  <c:v>0.324785743522182</c:v>
                </c:pt>
                <c:pt idx="57">
                  <c:v>0.328985388855957</c:v>
                </c:pt>
                <c:pt idx="58">
                  <c:v>0.33321201183069</c:v>
                </c:pt>
                <c:pt idx="59">
                  <c:v>0.337465612446381</c:v>
                </c:pt>
                <c:pt idx="60">
                  <c:v>0.341746190703029</c:v>
                </c:pt>
                <c:pt idx="61">
                  <c:v>0.346053746600635</c:v>
                </c:pt>
                <c:pt idx="62">
                  <c:v>0.350388280139198</c:v>
                </c:pt>
                <c:pt idx="63">
                  <c:v>0.354749791318719</c:v>
                </c:pt>
                <c:pt idx="64">
                  <c:v>0.359138280139198</c:v>
                </c:pt>
                <c:pt idx="65">
                  <c:v>0.363553746600635</c:v>
                </c:pt>
                <c:pt idx="66">
                  <c:v>0.367996190703029</c:v>
                </c:pt>
                <c:pt idx="67">
                  <c:v>0.372465612446381</c:v>
                </c:pt>
                <c:pt idx="68">
                  <c:v>0.37696201183069</c:v>
                </c:pt>
                <c:pt idx="69">
                  <c:v>0.381485388855957</c:v>
                </c:pt>
                <c:pt idx="70">
                  <c:v>0.386035743522182</c:v>
                </c:pt>
                <c:pt idx="71">
                  <c:v>0.390613075829364</c:v>
                </c:pt>
                <c:pt idx="72">
                  <c:v>0.395217385777504</c:v>
                </c:pt>
                <c:pt idx="73">
                  <c:v>0.399848673366602</c:v>
                </c:pt>
                <c:pt idx="74">
                  <c:v>0.404506938596658</c:v>
                </c:pt>
                <c:pt idx="75">
                  <c:v>0.409192181467671</c:v>
                </c:pt>
                <c:pt idx="76">
                  <c:v>0.413904401979641</c:v>
                </c:pt>
                <c:pt idx="77">
                  <c:v>0.41864360013257</c:v>
                </c:pt>
                <c:pt idx="78">
                  <c:v>0.423409775926456</c:v>
                </c:pt>
                <c:pt idx="79">
                  <c:v>0.428202929361299</c:v>
                </c:pt>
                <c:pt idx="80">
                  <c:v>0.433023060437101</c:v>
                </c:pt>
                <c:pt idx="81">
                  <c:v>0.43787016915386</c:v>
                </c:pt>
                <c:pt idx="82">
                  <c:v>0.442744255511576</c:v>
                </c:pt>
                <c:pt idx="83">
                  <c:v>0.447645319510251</c:v>
                </c:pt>
                <c:pt idx="84">
                  <c:v>0.452573361149883</c:v>
                </c:pt>
                <c:pt idx="85">
                  <c:v>0.457528380430472</c:v>
                </c:pt>
                <c:pt idx="86">
                  <c:v>0.46251037735202</c:v>
                </c:pt>
                <c:pt idx="87">
                  <c:v>0.467519351914524</c:v>
                </c:pt>
                <c:pt idx="88">
                  <c:v>0.472555304117987</c:v>
                </c:pt>
                <c:pt idx="89">
                  <c:v>0.477618233962407</c:v>
                </c:pt>
                <c:pt idx="90">
                  <c:v>0.482708141447785</c:v>
                </c:pt>
                <c:pt idx="91">
                  <c:v>0.487825026574121</c:v>
                </c:pt>
                <c:pt idx="92">
                  <c:v>0.492968889341414</c:v>
                </c:pt>
                <c:pt idx="93">
                  <c:v>0.498139729749665</c:v>
                </c:pt>
                <c:pt idx="94">
                  <c:v>0.503337547798873</c:v>
                </c:pt>
                <c:pt idx="95">
                  <c:v>0.508562343489039</c:v>
                </c:pt>
                <c:pt idx="96">
                  <c:v>0.513814116820163</c:v>
                </c:pt>
                <c:pt idx="97">
                  <c:v>0.519092867792245</c:v>
                </c:pt>
                <c:pt idx="98">
                  <c:v>0.524398596405284</c:v>
                </c:pt>
                <c:pt idx="99">
                  <c:v>0.529731302659281</c:v>
                </c:pt>
                <c:pt idx="100">
                  <c:v>0.535090986554235</c:v>
                </c:pt>
                <c:pt idx="101">
                  <c:v>0.540477648090147</c:v>
                </c:pt>
                <c:pt idx="102">
                  <c:v>0.545891287267017</c:v>
                </c:pt>
                <c:pt idx="103">
                  <c:v>0.551331904084845</c:v>
                </c:pt>
                <c:pt idx="104">
                  <c:v>0.55679949854363</c:v>
                </c:pt>
                <c:pt idx="105">
                  <c:v>0.562294070643373</c:v>
                </c:pt>
                <c:pt idx="106">
                  <c:v>0.567815620384073</c:v>
                </c:pt>
                <c:pt idx="107">
                  <c:v>0.573364147765731</c:v>
                </c:pt>
                <c:pt idx="108">
                  <c:v>0.578939652788347</c:v>
                </c:pt>
                <c:pt idx="109">
                  <c:v>0.58454213545192</c:v>
                </c:pt>
                <c:pt idx="110">
                  <c:v>0.590171595756451</c:v>
                </c:pt>
                <c:pt idx="111">
                  <c:v>0.59582803370194</c:v>
                </c:pt>
                <c:pt idx="112">
                  <c:v>0.601511449288386</c:v>
                </c:pt>
                <c:pt idx="113">
                  <c:v>0.60722184251579</c:v>
                </c:pt>
                <c:pt idx="114">
                  <c:v>0.612959213384152</c:v>
                </c:pt>
                <c:pt idx="115">
                  <c:v>0.618723561893471</c:v>
                </c:pt>
                <c:pt idx="116">
                  <c:v>0.624514888043748</c:v>
                </c:pt>
                <c:pt idx="117">
                  <c:v>0.630333191834982</c:v>
                </c:pt>
                <c:pt idx="118">
                  <c:v>0.636178473267175</c:v>
                </c:pt>
                <c:pt idx="119">
                  <c:v>0.642050732340325</c:v>
                </c:pt>
                <c:pt idx="120">
                  <c:v>0.647949969054432</c:v>
                </c:pt>
                <c:pt idx="121">
                  <c:v>0.653876183409498</c:v>
                </c:pt>
                <c:pt idx="122">
                  <c:v>0.659829375405521</c:v>
                </c:pt>
                <c:pt idx="123">
                  <c:v>0.665809545042501</c:v>
                </c:pt>
                <c:pt idx="124">
                  <c:v>0.671816692320439</c:v>
                </c:pt>
                <c:pt idx="125">
                  <c:v>0.677850817239336</c:v>
                </c:pt>
                <c:pt idx="126">
                  <c:v>0.683911919799189</c:v>
                </c:pt>
              </c:numCache>
            </c:numRef>
          </c:xVal>
          <c:yVal>
            <c:numRef>
              <c:f>Sheet2!$EG$21:$EG$147</c:f>
              <c:numCache>
                <c:formatCode>0.00E+00</c:formatCode>
                <c:ptCount val="127"/>
                <c:pt idx="0">
                  <c:v>3.10645340562132E-8</c:v>
                </c:pt>
                <c:pt idx="1">
                  <c:v>3.43685002235361E-7</c:v>
                </c:pt>
                <c:pt idx="2">
                  <c:v>1.31016395243932E-6</c:v>
                </c:pt>
                <c:pt idx="3">
                  <c:v>3.34146784553013E-6</c:v>
                </c:pt>
                <c:pt idx="4">
                  <c:v>6.88423278916162E-6</c:v>
                </c:pt>
                <c:pt idx="5">
                  <c:v>1.24199832498562E-5</c:v>
                </c:pt>
                <c:pt idx="6">
                  <c:v>2.04665939236293E-5</c:v>
                </c:pt>
                <c:pt idx="7">
                  <c:v>3.1581126677338E-5</c:v>
                </c:pt>
                <c:pt idx="8">
                  <c:v>4.63625401607715E-5</c:v>
                </c:pt>
                <c:pt idx="9">
                  <c:v>6.54532050248236E-5</c:v>
                </c:pt>
                <c:pt idx="10">
                  <c:v>8.9539542386774E-5</c:v>
                </c:pt>
                <c:pt idx="11">
                  <c:v>0.000119350821478292</c:v>
                </c:pt>
                <c:pt idx="12">
                  <c:v>0.000155655521666631</c:v>
                </c:pt>
                <c:pt idx="13">
                  <c:v>0.000199255984625779</c:v>
                </c:pt>
                <c:pt idx="14">
                  <c:v>0.000250983342994004</c:v>
                </c:pt>
                <c:pt idx="15">
                  <c:v>0.000311690382659435</c:v>
                </c:pt>
                <c:pt idx="16">
                  <c:v>0.000382240803446621</c:v>
                </c:pt>
                <c:pt idx="17">
                  <c:v>0.000463498261524364</c:v>
                </c:pt>
                <c:pt idx="18">
                  <c:v>0.000556316110305488</c:v>
                </c:pt>
                <c:pt idx="19">
                  <c:v>0.000661525002215058</c:v>
                </c:pt>
                <c:pt idx="20">
                  <c:v>0.000779915077146143</c:v>
                </c:pt>
                <c:pt idx="21">
                  <c:v>0.000912218063604087</c:v>
                </c:pt>
                <c:pt idx="22">
                  <c:v>0.00105909467674792</c:v>
                </c:pt>
                <c:pt idx="23">
                  <c:v>0.00122111628297716</c:v>
                </c:pt>
                <c:pt idx="24">
                  <c:v>0.00139873998705298</c:v>
                </c:pt>
                <c:pt idx="25">
                  <c:v>0.00159228907432407</c:v>
                </c:pt>
                <c:pt idx="26">
                  <c:v>0.0018019387498498</c:v>
                </c:pt>
                <c:pt idx="27">
                  <c:v>0.00202769646421075</c:v>
                </c:pt>
                <c:pt idx="28">
                  <c:v>0.00226937606930733</c:v>
                </c:pt>
                <c:pt idx="29">
                  <c:v>0.00252658082172275</c:v>
                </c:pt>
                <c:pt idx="30">
                  <c:v>0.00279869278892875</c:v>
                </c:pt>
                <c:pt idx="31">
                  <c:v>0.00308486493304372</c:v>
                </c:pt>
                <c:pt idx="32">
                  <c:v>0.00338399666361511</c:v>
                </c:pt>
                <c:pt idx="33">
                  <c:v>0.00369472987949848</c:v>
                </c:pt>
                <c:pt idx="34">
                  <c:v>0.00401545921340585</c:v>
                </c:pt>
                <c:pt idx="35">
                  <c:v>0.00434432551264763</c:v>
                </c:pt>
                <c:pt idx="36">
                  <c:v>0.00467922305688262</c:v>
                </c:pt>
                <c:pt idx="37">
                  <c:v>0.00501781003549695</c:v>
                </c:pt>
                <c:pt idx="38">
                  <c:v>0.00535753555595875</c:v>
                </c:pt>
                <c:pt idx="39">
                  <c:v>0.00569566199555993</c:v>
                </c:pt>
                <c:pt idx="40">
                  <c:v>0.00602928781881928</c:v>
                </c:pt>
                <c:pt idx="41">
                  <c:v>0.00635538389906287</c:v>
                </c:pt>
                <c:pt idx="42">
                  <c:v>0.00667084008455277</c:v>
                </c:pt>
                <c:pt idx="43">
                  <c:v>0.00697250384837389</c:v>
                </c:pt>
                <c:pt idx="44">
                  <c:v>0.00725722452625632</c:v>
                </c:pt>
                <c:pt idx="45">
                  <c:v>0.00752190873026848</c:v>
                </c:pt>
                <c:pt idx="46">
                  <c:v>0.00776355946436524</c:v>
                </c:pt>
                <c:pt idx="47">
                  <c:v>0.0079793268814683</c:v>
                </c:pt>
                <c:pt idx="48">
                  <c:v>0.00816656555980444</c:v>
                </c:pt>
                <c:pt idx="49">
                  <c:v>0.00832288432866335</c:v>
                </c:pt>
                <c:pt idx="50">
                  <c:v>0.0084461523219943</c:v>
                </c:pt>
                <c:pt idx="51">
                  <c:v>0.00853455625474453</c:v>
                </c:pt>
                <c:pt idx="52">
                  <c:v>0.00858664512634277</c:v>
                </c:pt>
                <c:pt idx="53">
                  <c:v>0.00860134325921535</c:v>
                </c:pt>
                <c:pt idx="54">
                  <c:v>0.00857793819159269</c:v>
                </c:pt>
                <c:pt idx="55">
                  <c:v>0.00851608999073505</c:v>
                </c:pt>
                <c:pt idx="56">
                  <c:v>0.00841587036848068</c:v>
                </c:pt>
                <c:pt idx="57">
                  <c:v>0.00827774498611688</c:v>
                </c:pt>
                <c:pt idx="58">
                  <c:v>0.00810249894857407</c:v>
                </c:pt>
                <c:pt idx="59">
                  <c:v>0.00789123866707087</c:v>
                </c:pt>
                <c:pt idx="60">
                  <c:v>0.0076453979127109</c:v>
                </c:pt>
                <c:pt idx="61">
                  <c:v>0.00736670009791851</c:v>
                </c:pt>
                <c:pt idx="62">
                  <c:v>0.0070570558309555</c:v>
                </c:pt>
                <c:pt idx="63">
                  <c:v>0.00671852799132466</c:v>
                </c:pt>
                <c:pt idx="64">
                  <c:v>0.00635335966944694</c:v>
                </c:pt>
                <c:pt idx="65">
                  <c:v>0.00596391782164574</c:v>
                </c:pt>
                <c:pt idx="66">
                  <c:v>0.00555256847292185</c:v>
                </c:pt>
                <c:pt idx="67">
                  <c:v>0.00512165576219559</c:v>
                </c:pt>
                <c:pt idx="68">
                  <c:v>0.00467354990541935</c:v>
                </c:pt>
                <c:pt idx="69">
                  <c:v>0.00421059178188443</c:v>
                </c:pt>
                <c:pt idx="70">
                  <c:v>0.00373498210683465</c:v>
                </c:pt>
                <c:pt idx="71">
                  <c:v>0.00324877654202283</c:v>
                </c:pt>
                <c:pt idx="72">
                  <c:v>0.00275397324003279</c:v>
                </c:pt>
                <c:pt idx="73">
                  <c:v>0.002252476522699</c:v>
                </c:pt>
                <c:pt idx="74">
                  <c:v>0.00174600561149418</c:v>
                </c:pt>
                <c:pt idx="75">
                  <c:v>0.00123613059986383</c:v>
                </c:pt>
                <c:pt idx="76">
                  <c:v>0.000724395271390677</c:v>
                </c:pt>
                <c:pt idx="77">
                  <c:v>0.000212312617804855</c:v>
                </c:pt>
                <c:pt idx="78">
                  <c:v>-0.000298689643386751</c:v>
                </c:pt>
                <c:pt idx="79">
                  <c:v>-0.000807190546765923</c:v>
                </c:pt>
                <c:pt idx="80">
                  <c:v>-0.0013116120826453</c:v>
                </c:pt>
                <c:pt idx="81">
                  <c:v>-0.00181018048897386</c:v>
                </c:pt>
                <c:pt idx="82">
                  <c:v>-0.00230093137361109</c:v>
                </c:pt>
                <c:pt idx="83">
                  <c:v>-0.00278158206492662</c:v>
                </c:pt>
                <c:pt idx="84">
                  <c:v>-0.0032493241596967</c:v>
                </c:pt>
                <c:pt idx="85">
                  <c:v>-0.00370073784142733</c:v>
                </c:pt>
                <c:pt idx="86">
                  <c:v>-0.00413174694404006</c:v>
                </c:pt>
                <c:pt idx="87">
                  <c:v>-0.0045374627225101</c:v>
                </c:pt>
                <c:pt idx="88">
                  <c:v>-0.00491196801885963</c:v>
                </c:pt>
                <c:pt idx="89">
                  <c:v>-0.00524825416505337</c:v>
                </c:pt>
                <c:pt idx="90">
                  <c:v>-0.00553822843357921</c:v>
                </c:pt>
                <c:pt idx="91">
                  <c:v>-0.00577268842607737</c:v>
                </c:pt>
                <c:pt idx="92">
                  <c:v>-0.00594136165454984</c:v>
                </c:pt>
                <c:pt idx="93">
                  <c:v>-0.00603320403024554</c:v>
                </c:pt>
                <c:pt idx="94">
                  <c:v>-0.00603692466393113</c:v>
                </c:pt>
                <c:pt idx="95">
                  <c:v>-0.00594170298427344</c:v>
                </c:pt>
                <c:pt idx="96">
                  <c:v>-0.00573823507875204</c:v>
                </c:pt>
                <c:pt idx="97">
                  <c:v>-0.0054202382452786</c:v>
                </c:pt>
                <c:pt idx="98">
                  <c:v>-0.00498636066913605</c:v>
                </c:pt>
                <c:pt idx="99">
                  <c:v>-0.00444236816838384</c:v>
                </c:pt>
                <c:pt idx="100">
                  <c:v>-0.00380345084704459</c:v>
                </c:pt>
                <c:pt idx="101">
                  <c:v>-0.0030962994787842</c:v>
                </c:pt>
                <c:pt idx="102">
                  <c:v>-0.00236020656302571</c:v>
                </c:pt>
                <c:pt idx="103">
                  <c:v>-0.00164610764477402</c:v>
                </c:pt>
                <c:pt idx="104">
                  <c:v>-0.00101215206086636</c:v>
                </c:pt>
                <c:pt idx="105">
                  <c:v>-0.000514046230819076</c:v>
                </c:pt>
                <c:pt idx="106">
                  <c:v>-0.000188686390174553</c:v>
                </c:pt>
                <c:pt idx="107">
                  <c:v>-3.27719280903693E-5</c:v>
                </c:pt>
                <c:pt idx="108">
                  <c:v>0.0</c:v>
                </c:pt>
                <c:pt idx="109">
                  <c:v>0.0</c:v>
                </c:pt>
                <c:pt idx="110">
                  <c:v>0.0</c:v>
                </c:pt>
                <c:pt idx="111">
                  <c:v>0.0</c:v>
                </c:pt>
                <c:pt idx="112">
                  <c:v>0.0</c:v>
                </c:pt>
                <c:pt idx="113">
                  <c:v>0.0</c:v>
                </c:pt>
                <c:pt idx="114">
                  <c:v>0.0</c:v>
                </c:pt>
                <c:pt idx="115">
                  <c:v>0.0</c:v>
                </c:pt>
                <c:pt idx="116">
                  <c:v>0.0</c:v>
                </c:pt>
                <c:pt idx="117">
                  <c:v>0.0</c:v>
                </c:pt>
                <c:pt idx="118">
                  <c:v>0.0</c:v>
                </c:pt>
                <c:pt idx="119">
                  <c:v>0.0</c:v>
                </c:pt>
                <c:pt idx="120">
                  <c:v>0.0</c:v>
                </c:pt>
                <c:pt idx="121">
                  <c:v>0.0</c:v>
                </c:pt>
                <c:pt idx="122">
                  <c:v>0.0</c:v>
                </c:pt>
                <c:pt idx="123">
                  <c:v>0.0</c:v>
                </c:pt>
                <c:pt idx="124">
                  <c:v>0.0</c:v>
                </c:pt>
                <c:pt idx="125">
                  <c:v>0.0</c:v>
                </c:pt>
                <c:pt idx="126">
                  <c:v>0.0</c:v>
                </c:pt>
              </c:numCache>
            </c:numRef>
          </c:yVal>
        </c:ser>
        <c:dLbls/>
        <c:axId val="775359240"/>
        <c:axId val="775362792"/>
        <c:extLst>
          <c:ext xmlns:c15="http://schemas.microsoft.com/office/drawing/2012/chart" uri="{02D57815-91ED-43cb-92C2-25804820EDAC}">
            <c15:filteredScatterSeries>
              <c15:ser>
                <c:idx val="5"/>
                <c:order val="5"/>
                <c:tx>
                  <c:strRef>
                    <c:extLst>
                      <c:ext uri="{02D57815-91ED-43cb-92C2-25804820EDAC}">
                        <c15:formulaRef>
                          <c15:sqref>Sheet2!$EH$19</c15:sqref>
                        </c15:formulaRef>
                      </c:ext>
                    </c:extLst>
                    <c:strCache>
                      <c:ptCount val="1"/>
                      <c:pt idx="0">
                        <c:v>eh. bal.</c:v>
                      </c:pt>
                    </c:strCache>
                  </c:strRef>
                </c:tx>
                <c:spPr>
                  <a:ln w="19050" cap="rnd">
                    <a:solidFill>
                      <a:srgbClr val="00FFFF"/>
                    </a:solidFill>
                    <a:round/>
                  </a:ln>
                  <a:effectLst/>
                </c:spPr>
                <c:marker>
                  <c:symbol val="none"/>
                </c:marker>
                <c:xVal>
                  <c:numRef>
                    <c:extLst>
                      <c:ext uri="{02D57815-91ED-43cb-92C2-25804820EDAC}">
                        <c15:formulaRef>
                          <c15:sqref>Sheet2!$DP$21:$DP$147</c15:sqref>
                        </c15:formulaRef>
                      </c:ext>
                    </c:extLst>
                    <c:numCache>
                      <c:formatCode>0.000_ </c:formatCode>
                      <c:ptCount val="127"/>
                      <c:pt idx="0">
                        <c:v>0.13266191979918882</c:v>
                      </c:pt>
                      <c:pt idx="1">
                        <c:v>0.13535081723933529</c:v>
                      </c:pt>
                      <c:pt idx="2">
                        <c:v>0.13806669232043942</c:v>
                      </c:pt>
                      <c:pt idx="3">
                        <c:v>0.14080954504250118</c:v>
                      </c:pt>
                      <c:pt idx="4">
                        <c:v>0.14357937540552065</c:v>
                      </c:pt>
                      <c:pt idx="5">
                        <c:v>0.14637618340949773</c:v>
                      </c:pt>
                      <c:pt idx="6">
                        <c:v>0.14919996905443247</c:v>
                      </c:pt>
                      <c:pt idx="7">
                        <c:v>0.15205073234032487</c:v>
                      </c:pt>
                      <c:pt idx="8">
                        <c:v>0.15492847326717493</c:v>
                      </c:pt>
                      <c:pt idx="9">
                        <c:v>0.15783319183498265</c:v>
                      </c:pt>
                      <c:pt idx="10">
                        <c:v>0.16076488804374803</c:v>
                      </c:pt>
                      <c:pt idx="11">
                        <c:v>0.16372356189347104</c:v>
                      </c:pt>
                      <c:pt idx="12">
                        <c:v>0.16670921338415173</c:v>
                      </c:pt>
                      <c:pt idx="13">
                        <c:v>0.16972184251579006</c:v>
                      </c:pt>
                      <c:pt idx="14">
                        <c:v>0.17276144928838608</c:v>
                      </c:pt>
                      <c:pt idx="15">
                        <c:v>0.17582803370193975</c:v>
                      </c:pt>
                      <c:pt idx="16">
                        <c:v>0.17892159575645109</c:v>
                      </c:pt>
                      <c:pt idx="17">
                        <c:v>0.18204213545192005</c:v>
                      </c:pt>
                      <c:pt idx="18">
                        <c:v>0.18518965278834665</c:v>
                      </c:pt>
                      <c:pt idx="19">
                        <c:v>0.18836414776573093</c:v>
                      </c:pt>
                      <c:pt idx="20">
                        <c:v>0.19156562038407288</c:v>
                      </c:pt>
                      <c:pt idx="21">
                        <c:v>0.19479407064337245</c:v>
                      </c:pt>
                      <c:pt idx="22">
                        <c:v>0.19804949854362972</c:v>
                      </c:pt>
                      <c:pt idx="23">
                        <c:v>0.20133190408484461</c:v>
                      </c:pt>
                      <c:pt idx="24">
                        <c:v>0.20464128726701719</c:v>
                      </c:pt>
                      <c:pt idx="25">
                        <c:v>0.2079776480901474</c:v>
                      </c:pt>
                      <c:pt idx="26">
                        <c:v>0.21134098655423533</c:v>
                      </c:pt>
                      <c:pt idx="27">
                        <c:v>0.21473130265928081</c:v>
                      </c:pt>
                      <c:pt idx="28">
                        <c:v>0.21814859640528403</c:v>
                      </c:pt>
                      <c:pt idx="29">
                        <c:v>0.22159286779224488</c:v>
                      </c:pt>
                      <c:pt idx="30">
                        <c:v>0.22506411682016339</c:v>
                      </c:pt>
                      <c:pt idx="31">
                        <c:v>0.22856234348903953</c:v>
                      </c:pt>
                      <c:pt idx="32">
                        <c:v>0.23208754779887336</c:v>
                      </c:pt>
                      <c:pt idx="33">
                        <c:v>0.23563972974966482</c:v>
                      </c:pt>
                      <c:pt idx="34">
                        <c:v>0.23921888934141394</c:v>
                      </c:pt>
                      <c:pt idx="35">
                        <c:v>0.24282502657412078</c:v>
                      </c:pt>
                      <c:pt idx="36">
                        <c:v>0.24645814144778516</c:v>
                      </c:pt>
                      <c:pt idx="37">
                        <c:v>0.25011823396240734</c:v>
                      </c:pt>
                      <c:pt idx="38">
                        <c:v>0.25380530411798702</c:v>
                      </c:pt>
                      <c:pt idx="39">
                        <c:v>0.25751935191452446</c:v>
                      </c:pt>
                      <c:pt idx="40">
                        <c:v>0.26126037735201951</c:v>
                      </c:pt>
                      <c:pt idx="41">
                        <c:v>0.26502838043047228</c:v>
                      </c:pt>
                      <c:pt idx="42">
                        <c:v>0.2688233611498827</c:v>
                      </c:pt>
                      <c:pt idx="43">
                        <c:v>0.27264531951025067</c:v>
                      </c:pt>
                      <c:pt idx="44">
                        <c:v>0.2764942555115763</c:v>
                      </c:pt>
                      <c:pt idx="45">
                        <c:v>0.28037016915385971</c:v>
                      </c:pt>
                      <c:pt idx="46">
                        <c:v>0.28427306043710077</c:v>
                      </c:pt>
                      <c:pt idx="47">
                        <c:v>0.28820292936129938</c:v>
                      </c:pt>
                      <c:pt idx="48">
                        <c:v>0.29215977592645576</c:v>
                      </c:pt>
                      <c:pt idx="49">
                        <c:v>0.29614360013256968</c:v>
                      </c:pt>
                      <c:pt idx="50">
                        <c:v>0.30015440197964138</c:v>
                      </c:pt>
                      <c:pt idx="51">
                        <c:v>0.30419218146767057</c:v>
                      </c:pt>
                      <c:pt idx="52">
                        <c:v>0.30825693859665759</c:v>
                      </c:pt>
                      <c:pt idx="53">
                        <c:v>0.31234867336660227</c:v>
                      </c:pt>
                      <c:pt idx="54">
                        <c:v>0.31646738577750444</c:v>
                      </c:pt>
                      <c:pt idx="55">
                        <c:v>0.32061307582936432</c:v>
                      </c:pt>
                      <c:pt idx="56">
                        <c:v>0.32478574352218192</c:v>
                      </c:pt>
                      <c:pt idx="57">
                        <c:v>0.32898538885595724</c:v>
                      </c:pt>
                      <c:pt idx="58">
                        <c:v>0.33321201183069005</c:v>
                      </c:pt>
                      <c:pt idx="59">
                        <c:v>0.33746561244638063</c:v>
                      </c:pt>
                      <c:pt idx="60">
                        <c:v>0.34174619070302875</c:v>
                      </c:pt>
                      <c:pt idx="61">
                        <c:v>0.3460537466006347</c:v>
                      </c:pt>
                      <c:pt idx="62">
                        <c:v>0.35038828013919815</c:v>
                      </c:pt>
                      <c:pt idx="63">
                        <c:v>0.35474979131871937</c:v>
                      </c:pt>
                      <c:pt idx="64">
                        <c:v>0.35913828013919824</c:v>
                      </c:pt>
                      <c:pt idx="65">
                        <c:v>0.36355374660063466</c:v>
                      </c:pt>
                      <c:pt idx="66">
                        <c:v>0.36799619070302886</c:v>
                      </c:pt>
                      <c:pt idx="67">
                        <c:v>0.3724656124463806</c:v>
                      </c:pt>
                      <c:pt idx="68">
                        <c:v>0.37696201183069011</c:v>
                      </c:pt>
                      <c:pt idx="69">
                        <c:v>0.38148538885595712</c:v>
                      </c:pt>
                      <c:pt idx="70">
                        <c:v>0.38603574352218195</c:v>
                      </c:pt>
                      <c:pt idx="71">
                        <c:v>0.39061307582936444</c:v>
                      </c:pt>
                      <c:pt idx="72">
                        <c:v>0.39521738577750448</c:v>
                      </c:pt>
                      <c:pt idx="73">
                        <c:v>0.39984867336660213</c:v>
                      </c:pt>
                      <c:pt idx="74">
                        <c:v>0.40450693859665759</c:v>
                      </c:pt>
                      <c:pt idx="75">
                        <c:v>0.40919218146767067</c:v>
                      </c:pt>
                      <c:pt idx="76">
                        <c:v>0.41390440197964129</c:v>
                      </c:pt>
                      <c:pt idx="77">
                        <c:v>0.41864360013256963</c:v>
                      </c:pt>
                      <c:pt idx="78">
                        <c:v>0.42340977592645568</c:v>
                      </c:pt>
                      <c:pt idx="79">
                        <c:v>0.42820292936129944</c:v>
                      </c:pt>
                      <c:pt idx="80">
                        <c:v>0.4330230604371007</c:v>
                      </c:pt>
                      <c:pt idx="81">
                        <c:v>0.43787016915385973</c:v>
                      </c:pt>
                      <c:pt idx="82">
                        <c:v>0.44274425551157642</c:v>
                      </c:pt>
                      <c:pt idx="83">
                        <c:v>0.44764531951025066</c:v>
                      </c:pt>
                      <c:pt idx="84">
                        <c:v>0.45257336114988256</c:v>
                      </c:pt>
                      <c:pt idx="85">
                        <c:v>0.45752838043047223</c:v>
                      </c:pt>
                      <c:pt idx="86">
                        <c:v>0.46251037735201955</c:v>
                      </c:pt>
                      <c:pt idx="87">
                        <c:v>0.46751935191452443</c:v>
                      </c:pt>
                      <c:pt idx="88">
                        <c:v>0.47255530411798691</c:v>
                      </c:pt>
                      <c:pt idx="89">
                        <c:v>0.47761823396240721</c:v>
                      </c:pt>
                      <c:pt idx="90">
                        <c:v>0.48270814144778518</c:v>
                      </c:pt>
                      <c:pt idx="91">
                        <c:v>0.48782502657412063</c:v>
                      </c:pt>
                      <c:pt idx="92">
                        <c:v>0.49296888934141392</c:v>
                      </c:pt>
                      <c:pt idx="93">
                        <c:v>0.49813972974966486</c:v>
                      </c:pt>
                      <c:pt idx="94">
                        <c:v>0.5033375477988733</c:v>
                      </c:pt>
                      <c:pt idx="95">
                        <c:v>0.50856234348903939</c:v>
                      </c:pt>
                      <c:pt idx="96">
                        <c:v>0.51381411682016331</c:v>
                      </c:pt>
                      <c:pt idx="97">
                        <c:v>0.51909286779224484</c:v>
                      </c:pt>
                      <c:pt idx="98">
                        <c:v>0.52439859640528397</c:v>
                      </c:pt>
                      <c:pt idx="99">
                        <c:v>0.5297313026592807</c:v>
                      </c:pt>
                      <c:pt idx="100">
                        <c:v>0.53509098655423526</c:v>
                      </c:pt>
                      <c:pt idx="101">
                        <c:v>0.54047764809014742</c:v>
                      </c:pt>
                      <c:pt idx="102">
                        <c:v>0.54589128726701708</c:v>
                      </c:pt>
                      <c:pt idx="103">
                        <c:v>0.55133190408484456</c:v>
                      </c:pt>
                      <c:pt idx="104">
                        <c:v>0.55679949854362976</c:v>
                      </c:pt>
                      <c:pt idx="105">
                        <c:v>0.56229407064337245</c:v>
                      </c:pt>
                      <c:pt idx="106">
                        <c:v>0.56781562038407274</c:v>
                      </c:pt>
                      <c:pt idx="107">
                        <c:v>0.57336414776573086</c:v>
                      </c:pt>
                      <c:pt idx="108">
                        <c:v>0.57893965278834669</c:v>
                      </c:pt>
                      <c:pt idx="109">
                        <c:v>0.58454213545191991</c:v>
                      </c:pt>
                      <c:pt idx="110">
                        <c:v>0.59017159575645084</c:v>
                      </c:pt>
                      <c:pt idx="111">
                        <c:v>0.5958280337019396</c:v>
                      </c:pt>
                      <c:pt idx="112">
                        <c:v>0.60151144928838607</c:v>
                      </c:pt>
                      <c:pt idx="113">
                        <c:v>0.60722184251578992</c:v>
                      </c:pt>
                      <c:pt idx="114">
                        <c:v>0.61295921338415171</c:v>
                      </c:pt>
                      <c:pt idx="115">
                        <c:v>0.61872356189347111</c:v>
                      </c:pt>
                      <c:pt idx="116">
                        <c:v>0.624514888043748</c:v>
                      </c:pt>
                      <c:pt idx="117">
                        <c:v>0.63033319183498249</c:v>
                      </c:pt>
                      <c:pt idx="118">
                        <c:v>0.6361784732671748</c:v>
                      </c:pt>
                      <c:pt idx="119">
                        <c:v>0.64205073234032484</c:v>
                      </c:pt>
                      <c:pt idx="120">
                        <c:v>0.64794996905443236</c:v>
                      </c:pt>
                      <c:pt idx="121">
                        <c:v>0.65387618340949749</c:v>
                      </c:pt>
                      <c:pt idx="122">
                        <c:v>0.65982937540552067</c:v>
                      </c:pt>
                      <c:pt idx="123">
                        <c:v>0.66580954504250112</c:v>
                      </c:pt>
                      <c:pt idx="124">
                        <c:v>0.67181669232043928</c:v>
                      </c:pt>
                      <c:pt idx="125">
                        <c:v>0.67785081723933527</c:v>
                      </c:pt>
                      <c:pt idx="126">
                        <c:v>0.68391191979918886</c:v>
                      </c:pt>
                    </c:numCache>
                  </c:numRef>
                </c:xVal>
                <c:yVal>
                  <c:numRef>
                    <c:extLst>
                      <c:ext uri="{02D57815-91ED-43cb-92C2-25804820EDAC}">
                        <c15:formulaRef>
                          <c15:sqref>Sheet2!$EH$21:$EH$147</c15:sqref>
                        </c15:formulaRef>
                      </c:ext>
                    </c:extLst>
                    <c:numCache>
                      <c:formatCode>0.00E+00</c:formatCode>
                      <c:ptCount val="127"/>
                      <c:pt idx="0">
                        <c:v>-3.3291630365740031E-5</c:v>
                      </c:pt>
                      <c:pt idx="1">
                        <c:v>-4.4146388701827196E-5</c:v>
                      </c:pt>
                      <c:pt idx="2">
                        <c:v>-6.4566969719464089E-5</c:v>
                      </c:pt>
                      <c:pt idx="3">
                        <c:v>-8.6794356185369728E-5</c:v>
                      </c:pt>
                      <c:pt idx="4">
                        <c:v>-1.0865015985851627E-4</c:v>
                      </c:pt>
                      <c:pt idx="5">
                        <c:v>-1.274868488094715E-4</c:v>
                      </c:pt>
                      <c:pt idx="6">
                        <c:v>-1.4092744573734734E-4</c:v>
                      </c:pt>
                      <c:pt idx="7">
                        <c:v>-1.4754608378665811E-4</c:v>
                      </c:pt>
                      <c:pt idx="8">
                        <c:v>-1.4732311404329484E-4</c:v>
                      </c:pt>
                      <c:pt idx="9">
                        <c:v>-1.4144703335674014E-4</c:v>
                      </c:pt>
                      <c:pt idx="10">
                        <c:v>-1.3186381445420598E-4</c:v>
                      </c:pt>
                      <c:pt idx="11">
                        <c:v>-1.2068764635288223E-4</c:v>
                      </c:pt>
                      <c:pt idx="12">
                        <c:v>-1.0952890630271332E-4</c:v>
                      </c:pt>
                      <c:pt idx="13">
                        <c:v>-9.9529906631405329E-5</c:v>
                      </c:pt>
                      <c:pt idx="14">
                        <c:v>-9.1499677911133031E-5</c:v>
                      </c:pt>
                      <c:pt idx="15">
                        <c:v>-8.5445841804509677E-5</c:v>
                      </c:pt>
                      <c:pt idx="16">
                        <c:v>-8.1311690719955307E-5</c:v>
                      </c:pt>
                      <c:pt idx="17">
                        <c:v>-7.8972952747926589E-5</c:v>
                      </c:pt>
                      <c:pt idx="18">
                        <c:v>-7.7724060233284834E-5</c:v>
                      </c:pt>
                      <c:pt idx="19">
                        <c:v>-7.8256526810757782E-5</c:v>
                      </c:pt>
                      <c:pt idx="20">
                        <c:v>-7.9046920881958689E-5</c:v>
                      </c:pt>
                      <c:pt idx="21">
                        <c:v>-7.9953813503421078E-5</c:v>
                      </c:pt>
                      <c:pt idx="22">
                        <c:v>-8.1999005573614133E-5</c:v>
                      </c:pt>
                      <c:pt idx="23">
                        <c:v>-8.451031819168859E-5</c:v>
                      </c:pt>
                      <c:pt idx="24">
                        <c:v>-8.6921947077483864E-5</c:v>
                      </c:pt>
                      <c:pt idx="25">
                        <c:v>-8.9696614900429487E-5</c:v>
                      </c:pt>
                      <c:pt idx="26">
                        <c:v>-9.2762957420359875E-5</c:v>
                      </c:pt>
                      <c:pt idx="27">
                        <c:v>-9.6050602824577274E-5</c:v>
                      </c:pt>
                      <c:pt idx="28">
                        <c:v>-1.0009407192230329E-4</c:v>
                      </c:pt>
                      <c:pt idx="29">
                        <c:v>-1.0389117750250462E-4</c:v>
                      </c:pt>
                      <c:pt idx="30">
                        <c:v>-1.08186658098367E-4</c:v>
                      </c:pt>
                      <c:pt idx="31">
                        <c:v>-1.1276109793921841E-4</c:v>
                      </c:pt>
                      <c:pt idx="32">
                        <c:v>-1.1769077480215694E-4</c:v>
                      </c:pt>
                      <c:pt idx="33">
                        <c:v>-1.2378608801483817E-4</c:v>
                      </c:pt>
                      <c:pt idx="34">
                        <c:v>-1.2901310925178335E-4</c:v>
                      </c:pt>
                      <c:pt idx="35">
                        <c:v>-1.3435808017025043E-4</c:v>
                      </c:pt>
                      <c:pt idx="36">
                        <c:v>-1.4092478040288566E-4</c:v>
                      </c:pt>
                      <c:pt idx="37">
                        <c:v>-1.4706755810925317E-4</c:v>
                      </c:pt>
                      <c:pt idx="38">
                        <c:v>-1.5340850679805275E-4</c:v>
                      </c:pt>
                      <c:pt idx="39">
                        <c:v>-1.5966700133290934E-4</c:v>
                      </c:pt>
                      <c:pt idx="40">
                        <c:v>-1.657828378817089E-4</c:v>
                      </c:pt>
                      <c:pt idx="41">
                        <c:v>-1.7264881699952485E-4</c:v>
                      </c:pt>
                      <c:pt idx="42">
                        <c:v>-1.7833919325124965E-4</c:v>
                      </c:pt>
                      <c:pt idx="43">
                        <c:v>-1.8341454884081483E-4</c:v>
                      </c:pt>
                      <c:pt idx="44">
                        <c:v>-1.8926780593904392E-4</c:v>
                      </c:pt>
                      <c:pt idx="45">
                        <c:v>-1.9508133520343719E-4</c:v>
                      </c:pt>
                      <c:pt idx="46">
                        <c:v>-1.9908060118881227E-4</c:v>
                      </c:pt>
                      <c:pt idx="47">
                        <c:v>-2.0224054838935879E-4</c:v>
                      </c:pt>
                      <c:pt idx="48">
                        <c:v>-2.0533255046737819E-4</c:v>
                      </c:pt>
                      <c:pt idx="49">
                        <c:v>-2.0828827819204985E-4</c:v>
                      </c:pt>
                      <c:pt idx="50">
                        <c:v>-2.1065707950817638E-4</c:v>
                      </c:pt>
                      <c:pt idx="51">
                        <c:v>-2.1101735901941235E-4</c:v>
                      </c:pt>
                      <c:pt idx="52">
                        <c:v>-2.1202414795375876E-4</c:v>
                      </c:pt>
                      <c:pt idx="53">
                        <c:v>-2.1351580591726679E-4</c:v>
                      </c:pt>
                      <c:pt idx="54">
                        <c:v>-2.127546591022488E-4</c:v>
                      </c:pt>
                      <c:pt idx="55">
                        <c:v>-2.1207199220313108E-4</c:v>
                      </c:pt>
                      <c:pt idx="56">
                        <c:v>-2.1251558439373626E-4</c:v>
                      </c:pt>
                      <c:pt idx="57">
                        <c:v>-2.1189894832550633E-4</c:v>
                      </c:pt>
                      <c:pt idx="58">
                        <c:v>-2.1077599634973209E-4</c:v>
                      </c:pt>
                      <c:pt idx="59">
                        <c:v>-2.0993757158999131E-4</c:v>
                      </c:pt>
                      <c:pt idx="60">
                        <c:v>-2.1024908769317165E-4</c:v>
                      </c:pt>
                      <c:pt idx="61">
                        <c:v>-2.1125839796440069E-4</c:v>
                      </c:pt>
                      <c:pt idx="62">
                        <c:v>-2.1243542502750619E-4</c:v>
                      </c:pt>
                      <c:pt idx="63">
                        <c:v>-2.135103506710804E-4</c:v>
                      </c:pt>
                      <c:pt idx="64">
                        <c:v>-2.145844292357516E-4</c:v>
                      </c:pt>
                      <c:pt idx="65">
                        <c:v>-2.1916130320644132E-4</c:v>
                      </c:pt>
                      <c:pt idx="66">
                        <c:v>-2.246303505147226E-4</c:v>
                      </c:pt>
                      <c:pt idx="67">
                        <c:v>-2.2931003951728854E-4</c:v>
                      </c:pt>
                      <c:pt idx="68">
                        <c:v>-2.3443204953016442E-4</c:v>
                      </c:pt>
                      <c:pt idx="69">
                        <c:v>-2.4224809683482976E-4</c:v>
                      </c:pt>
                      <c:pt idx="70">
                        <c:v>-2.525788441872707E-4</c:v>
                      </c:pt>
                      <c:pt idx="71">
                        <c:v>-2.6113326261511909E-4</c:v>
                      </c:pt>
                      <c:pt idx="72">
                        <c:v>-2.7154490920140473E-4</c:v>
                      </c:pt>
                      <c:pt idx="73">
                        <c:v>-2.8377370115061909E-4</c:v>
                      </c:pt>
                      <c:pt idx="74">
                        <c:v>-2.9609157919455615E-4</c:v>
                      </c:pt>
                      <c:pt idx="75">
                        <c:v>-3.0971842905840182E-4</c:v>
                      </c:pt>
                      <c:pt idx="76">
                        <c:v>-3.2416184484866613E-4</c:v>
                      </c:pt>
                      <c:pt idx="77">
                        <c:v>-3.382842510900009E-4</c:v>
                      </c:pt>
                      <c:pt idx="78">
                        <c:v>-3.5178736593418166E-4</c:v>
                      </c:pt>
                      <c:pt idx="79">
                        <c:v>-3.6522549933686569E-4</c:v>
                      </c:pt>
                      <c:pt idx="80">
                        <c:v>-3.7857066854345091E-4</c:v>
                      </c:pt>
                      <c:pt idx="81">
                        <c:v>-3.9128376711173478E-4</c:v>
                      </c:pt>
                      <c:pt idx="82">
                        <c:v>-4.0303436212729606E-4</c:v>
                      </c:pt>
                      <c:pt idx="83">
                        <c:v>-4.1359648088784177E-4</c:v>
                      </c:pt>
                      <c:pt idx="84">
                        <c:v>-4.2110699946836227E-4</c:v>
                      </c:pt>
                      <c:pt idx="85">
                        <c:v>-4.2889126320125743E-4</c:v>
                      </c:pt>
                      <c:pt idx="86">
                        <c:v>-4.3519613470079224E-4</c:v>
                      </c:pt>
                      <c:pt idx="87">
                        <c:v>-4.3975848836626561E-4</c:v>
                      </c:pt>
                      <c:pt idx="88">
                        <c:v>-4.4355349625857174E-4</c:v>
                      </c:pt>
                      <c:pt idx="89">
                        <c:v>-4.4880378924404491E-4</c:v>
                      </c:pt>
                      <c:pt idx="90">
                        <c:v>-4.5894302007384245E-4</c:v>
                      </c:pt>
                      <c:pt idx="91">
                        <c:v>-4.7371522512993313E-4</c:v>
                      </c:pt>
                      <c:pt idx="92">
                        <c:v>-4.9923263260275388E-4</c:v>
                      </c:pt>
                      <c:pt idx="93">
                        <c:v>-5.4124655279734913E-4</c:v>
                      </c:pt>
                      <c:pt idx="94">
                        <c:v>-6.0614238460751603E-4</c:v>
                      </c:pt>
                      <c:pt idx="95">
                        <c:v>-7.0386154247558091E-4</c:v>
                      </c:pt>
                      <c:pt idx="96">
                        <c:v>-8.4728622507718794E-4</c:v>
                      </c:pt>
                      <c:pt idx="97">
                        <c:v>-1.0489338795325548E-3</c:v>
                      </c:pt>
                      <c:pt idx="98">
                        <c:v>-1.3236276376408695E-3</c:v>
                      </c:pt>
                      <c:pt idx="99">
                        <c:v>-1.6897359258814166E-3</c:v>
                      </c:pt>
                      <c:pt idx="100">
                        <c:v>-2.1629569186472019E-3</c:v>
                      </c:pt>
                      <c:pt idx="101">
                        <c:v>-2.7558171880483358E-3</c:v>
                      </c:pt>
                      <c:pt idx="102">
                        <c:v>-3.478132733133181E-3</c:v>
                      </c:pt>
                      <c:pt idx="103">
                        <c:v>-4.3450337060056228E-3</c:v>
                      </c:pt>
                      <c:pt idx="104">
                        <c:v>-5.3978958718506592E-3</c:v>
                      </c:pt>
                      <c:pt idx="105">
                        <c:v>-6.5518038856123874E-3</c:v>
                      </c:pt>
                      <c:pt idx="106">
                        <c:v>-4.5283257843191007E-3</c:v>
                      </c:pt>
                      <c:pt idx="107">
                        <c:v>1.4155731941027367E-2</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numCache>
                  </c:numRef>
                </c:yVal>
                <c:smooth val="0"/>
              </c15:ser>
            </c15:filteredScatterSeries>
          </c:ext>
        </c:extLst>
      </c:scatterChart>
      <c:valAx>
        <c:axId val="775359240"/>
        <c:scaling>
          <c:orientation val="minMax"/>
          <c:max val="0.7"/>
          <c:min val="0.1"/>
        </c:scaling>
        <c:delete val="1"/>
        <c:axPos val="b"/>
        <c:majorGridlines>
          <c:spPr>
            <a:ln w="9525" cap="flat" cmpd="sng" algn="ctr">
              <a:solidFill>
                <a:schemeClr val="tx1">
                  <a:lumMod val="15000"/>
                  <a:lumOff val="85000"/>
                </a:schemeClr>
              </a:solidFill>
              <a:round/>
            </a:ln>
            <a:effectLst/>
          </c:spPr>
        </c:majorGridlines>
        <c:numFmt formatCode="General" sourceLinked="0"/>
        <c:majorTickMark val="in"/>
        <c:tickLblPos val="nextTo"/>
        <c:crossAx val="775362792"/>
        <c:crossesAt val="-0.8"/>
        <c:crossBetween val="midCat"/>
        <c:majorUnit val="0.1"/>
      </c:valAx>
      <c:valAx>
        <c:axId val="775362792"/>
        <c:scaling>
          <c:orientation val="minMax"/>
        </c:scaling>
        <c:delete val="1"/>
        <c:axPos val="l"/>
        <c:majorGridlines>
          <c:spPr>
            <a:ln w="9525" cap="flat" cmpd="sng" algn="ctr">
              <a:solidFill>
                <a:schemeClr val="tx1">
                  <a:lumMod val="15000"/>
                  <a:lumOff val="85000"/>
                </a:schemeClr>
              </a:solidFill>
              <a:round/>
            </a:ln>
            <a:effectLst/>
          </c:spPr>
        </c:majorGridlines>
        <c:numFmt formatCode="0.E+00" sourceLinked="0"/>
        <c:majorTickMark val="in"/>
        <c:tickLblPos val="nextTo"/>
        <c:crossAx val="775359240"/>
        <c:crosses val="autoZero"/>
        <c:crossBetween val="midCat"/>
      </c:valAx>
      <c:spPr>
        <a:noFill/>
        <a:ln w="15875">
          <a:solidFill>
            <a:schemeClr val="tx1"/>
          </a:solidFill>
        </a:ln>
        <a:effectLst/>
      </c:spPr>
    </c:plotArea>
    <c:plotVisOnly val="1"/>
    <c:dispBlanksAs val="gap"/>
  </c:chart>
  <c:spPr>
    <a:noFill/>
    <a:ln>
      <a:noFill/>
    </a:ln>
    <a:effectLst/>
  </c:spPr>
  <c:txPr>
    <a:bodyPr/>
    <a:lstStyle/>
    <a:p>
      <a:pPr>
        <a:defRPr/>
      </a:pPr>
      <a:endParaRPr lang="en-US"/>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lang val="en-US"/>
  <c:style val="2"/>
  <c:chart>
    <c:autoTitleDeleted val="1"/>
    <c:plotArea>
      <c:layout>
        <c:manualLayout>
          <c:layoutTarget val="inner"/>
          <c:xMode val="edge"/>
          <c:yMode val="edge"/>
          <c:x val="0.272444320665705"/>
          <c:y val="0.144916380037333"/>
          <c:w val="0.626633921563663"/>
          <c:h val="0.62676217819343"/>
        </c:manualLayout>
      </c:layout>
      <c:scatterChart>
        <c:scatterStyle val="lineMarker"/>
        <c:ser>
          <c:idx val="2"/>
          <c:order val="0"/>
          <c:tx>
            <c:strRef>
              <c:f>Sheet1!$G$1</c:f>
              <c:strCache>
                <c:ptCount val="1"/>
                <c:pt idx="0">
                  <c:v>Midplane</c:v>
                </c:pt>
              </c:strCache>
            </c:strRef>
          </c:tx>
          <c:spPr>
            <a:ln w="12700">
              <a:solidFill>
                <a:srgbClr val="00B050"/>
              </a:solidFill>
            </a:ln>
          </c:spPr>
          <c:marker>
            <c:symbol val="triangle"/>
            <c:size val="6"/>
            <c:spPr>
              <a:solidFill>
                <a:srgbClr val="00B050"/>
              </a:solidFill>
              <a:ln>
                <a:noFill/>
              </a:ln>
            </c:spPr>
          </c:marker>
          <c:xVal>
            <c:numRef>
              <c:f>Sheet1!$D$4:$D$11</c:f>
              <c:numCache>
                <c:formatCode>General</c:formatCode>
                <c:ptCount val="8"/>
                <c:pt idx="0">
                  <c:v>0.067041745</c:v>
                </c:pt>
                <c:pt idx="1">
                  <c:v>0.13408349</c:v>
                </c:pt>
                <c:pt idx="2">
                  <c:v>0.20112524</c:v>
                </c:pt>
                <c:pt idx="3">
                  <c:v>0.26816698</c:v>
                </c:pt>
                <c:pt idx="4">
                  <c:v>0.43577131</c:v>
                </c:pt>
                <c:pt idx="5">
                  <c:v>0.53633396</c:v>
                </c:pt>
                <c:pt idx="6">
                  <c:v>0.67041742</c:v>
                </c:pt>
                <c:pt idx="7">
                  <c:v>0.83802179</c:v>
                </c:pt>
              </c:numCache>
            </c:numRef>
          </c:xVal>
          <c:yVal>
            <c:numRef>
              <c:f>Sheet1!$F$4:$F$11</c:f>
              <c:numCache>
                <c:formatCode>General</c:formatCode>
                <c:ptCount val="8"/>
                <c:pt idx="0">
                  <c:v>42.0</c:v>
                </c:pt>
                <c:pt idx="1">
                  <c:v>87.8</c:v>
                </c:pt>
                <c:pt idx="2">
                  <c:v>184.9</c:v>
                </c:pt>
                <c:pt idx="3">
                  <c:v>200.5</c:v>
                </c:pt>
                <c:pt idx="4">
                  <c:v>187.9</c:v>
                </c:pt>
                <c:pt idx="5">
                  <c:v>150.0</c:v>
                </c:pt>
                <c:pt idx="6">
                  <c:v>96.7</c:v>
                </c:pt>
                <c:pt idx="7">
                  <c:v>53.0</c:v>
                </c:pt>
              </c:numCache>
            </c:numRef>
          </c:yVal>
        </c:ser>
        <c:dLbls/>
        <c:axId val="739540296"/>
        <c:axId val="739563208"/>
      </c:scatterChart>
      <c:valAx>
        <c:axId val="739540296"/>
        <c:scaling>
          <c:orientation val="minMax"/>
          <c:max val="1.0"/>
        </c:scaling>
        <c:axPos val="b"/>
        <c:majorGridlines/>
        <c:title>
          <c:tx>
            <c:rich>
              <a:bodyPr/>
              <a:lstStyle/>
              <a:p>
                <a:pPr>
                  <a:defRPr lang="ja-JP"/>
                </a:pPr>
                <a:r>
                  <a:rPr lang="en-US" dirty="0"/>
                  <a:t>Ave. n</a:t>
                </a:r>
                <a:r>
                  <a:rPr lang="en-US" baseline="-25000" dirty="0"/>
                  <a:t>e</a:t>
                </a:r>
                <a:r>
                  <a:rPr lang="en-US" dirty="0"/>
                  <a:t> [10</a:t>
                </a:r>
                <a:r>
                  <a:rPr lang="en-US" baseline="30000" dirty="0"/>
                  <a:t>18</a:t>
                </a:r>
                <a:r>
                  <a:rPr lang="en-US" dirty="0"/>
                  <a:t> m</a:t>
                </a:r>
                <a:r>
                  <a:rPr lang="en-US" baseline="30000" dirty="0"/>
                  <a:t>-3</a:t>
                </a:r>
                <a:r>
                  <a:rPr lang="en-US" dirty="0"/>
                  <a:t>]</a:t>
                </a:r>
                <a:endParaRPr lang="ja-JP" dirty="0"/>
              </a:p>
            </c:rich>
          </c:tx>
          <c:layout>
            <c:manualLayout>
              <c:xMode val="edge"/>
              <c:yMode val="edge"/>
              <c:x val="0.349835852512005"/>
              <c:y val="0.895915176667899"/>
            </c:manualLayout>
          </c:layout>
        </c:title>
        <c:numFmt formatCode="General" sourceLinked="1"/>
        <c:tickLblPos val="nextTo"/>
        <c:txPr>
          <a:bodyPr/>
          <a:lstStyle/>
          <a:p>
            <a:pPr>
              <a:defRPr lang="ja-JP"/>
            </a:pPr>
            <a:endParaRPr lang="en-US"/>
          </a:p>
        </c:txPr>
        <c:crossAx val="739563208"/>
        <c:crosses val="autoZero"/>
        <c:crossBetween val="midCat"/>
        <c:majorUnit val="0.25"/>
      </c:valAx>
      <c:valAx>
        <c:axId val="739563208"/>
        <c:scaling>
          <c:orientation val="minMax"/>
        </c:scaling>
        <c:axPos val="l"/>
        <c:majorGridlines/>
        <c:title>
          <c:tx>
            <c:rich>
              <a:bodyPr rot="-5400000" vert="horz"/>
              <a:lstStyle/>
              <a:p>
                <a:pPr>
                  <a:defRPr lang="ja-JP"/>
                </a:pPr>
                <a:r>
                  <a:rPr lang="en-US" dirty="0" err="1" smtClean="0"/>
                  <a:t>Ip</a:t>
                </a:r>
                <a:r>
                  <a:rPr lang="en-US" dirty="0" smtClean="0"/>
                  <a:t> </a:t>
                </a:r>
                <a:r>
                  <a:rPr lang="en-US" dirty="0"/>
                  <a:t>[kA]</a:t>
                </a:r>
                <a:endParaRPr lang="ja-JP" dirty="0"/>
              </a:p>
            </c:rich>
          </c:tx>
          <c:layout>
            <c:manualLayout>
              <c:xMode val="edge"/>
              <c:yMode val="edge"/>
              <c:x val="0.0780094946715322"/>
              <c:y val="0.321605759276849"/>
            </c:manualLayout>
          </c:layout>
        </c:title>
        <c:numFmt formatCode="General" sourceLinked="1"/>
        <c:tickLblPos val="nextTo"/>
        <c:txPr>
          <a:bodyPr/>
          <a:lstStyle/>
          <a:p>
            <a:pPr>
              <a:defRPr lang="ja-JP"/>
            </a:pPr>
            <a:endParaRPr lang="en-US"/>
          </a:p>
        </c:txPr>
        <c:crossAx val="739540296"/>
        <c:crosses val="autoZero"/>
        <c:crossBetween val="midCat"/>
      </c:valAx>
    </c:plotArea>
    <c:plotVisOnly val="1"/>
    <c:dispBlanksAs val="gap"/>
  </c:chart>
  <c:txPr>
    <a:bodyPr/>
    <a:lstStyle/>
    <a:p>
      <a:pPr>
        <a:defRPr sz="1400" b="0"/>
      </a:pPr>
      <a:endParaRPr lang="en-US"/>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lang val="en-US"/>
  <c:style val="2"/>
  <c:chart>
    <c:plotArea>
      <c:layout/>
      <c:scatterChart>
        <c:scatterStyle val="lineMarker"/>
        <c:ser>
          <c:idx val="0"/>
          <c:order val="0"/>
          <c:spPr>
            <a:ln w="28575">
              <a:noFill/>
            </a:ln>
          </c:spPr>
          <c:marker>
            <c:symbol val="diamond"/>
            <c:size val="3"/>
          </c:marker>
          <c:xVal>
            <c:numRef>
              <c:f>IDL!$F$3:$F$687</c:f>
              <c:numCache>
                <c:formatCode>0.000_ </c:formatCode>
                <c:ptCount val="685"/>
                <c:pt idx="0">
                  <c:v>0.0474</c:v>
                </c:pt>
                <c:pt idx="1">
                  <c:v>0.2806</c:v>
                </c:pt>
                <c:pt idx="2">
                  <c:v>0.2654</c:v>
                </c:pt>
                <c:pt idx="3">
                  <c:v>0.3828</c:v>
                </c:pt>
                <c:pt idx="4">
                  <c:v>0.3956</c:v>
                </c:pt>
                <c:pt idx="5">
                  <c:v>0.3644</c:v>
                </c:pt>
                <c:pt idx="6">
                  <c:v>0.3426</c:v>
                </c:pt>
                <c:pt idx="7">
                  <c:v>0.3248</c:v>
                </c:pt>
                <c:pt idx="8">
                  <c:v>0.2954</c:v>
                </c:pt>
                <c:pt idx="9">
                  <c:v>0.357</c:v>
                </c:pt>
                <c:pt idx="10">
                  <c:v>0.3758</c:v>
                </c:pt>
                <c:pt idx="11">
                  <c:v>0.395</c:v>
                </c:pt>
                <c:pt idx="12">
                  <c:v>0.2476</c:v>
                </c:pt>
                <c:pt idx="13">
                  <c:v>0.3414</c:v>
                </c:pt>
                <c:pt idx="14">
                  <c:v>0.3224</c:v>
                </c:pt>
                <c:pt idx="15">
                  <c:v>0.2764</c:v>
                </c:pt>
                <c:pt idx="16">
                  <c:v>0.3534</c:v>
                </c:pt>
                <c:pt idx="17">
                  <c:v>0.4</c:v>
                </c:pt>
                <c:pt idx="18">
                  <c:v>0.3058</c:v>
                </c:pt>
                <c:pt idx="19">
                  <c:v>0.3314</c:v>
                </c:pt>
                <c:pt idx="20">
                  <c:v>0.3324</c:v>
                </c:pt>
                <c:pt idx="21">
                  <c:v>0.3268</c:v>
                </c:pt>
                <c:pt idx="22">
                  <c:v>0.3396</c:v>
                </c:pt>
                <c:pt idx="23">
                  <c:v>0.367</c:v>
                </c:pt>
                <c:pt idx="24">
                  <c:v>0.352</c:v>
                </c:pt>
                <c:pt idx="25">
                  <c:v>0.251</c:v>
                </c:pt>
                <c:pt idx="26">
                  <c:v>0.3132</c:v>
                </c:pt>
                <c:pt idx="27">
                  <c:v>0.307</c:v>
                </c:pt>
                <c:pt idx="28">
                  <c:v>0.3822</c:v>
                </c:pt>
                <c:pt idx="29">
                  <c:v>0.3264</c:v>
                </c:pt>
                <c:pt idx="30">
                  <c:v>0.2916</c:v>
                </c:pt>
                <c:pt idx="31">
                  <c:v>0.3526</c:v>
                </c:pt>
                <c:pt idx="32">
                  <c:v>0.255</c:v>
                </c:pt>
                <c:pt idx="33">
                  <c:v>0.3528</c:v>
                </c:pt>
                <c:pt idx="34">
                  <c:v>0.2392</c:v>
                </c:pt>
                <c:pt idx="35">
                  <c:v>0.1132</c:v>
                </c:pt>
                <c:pt idx="36" formatCode="General">
                  <c:v>0.358</c:v>
                </c:pt>
                <c:pt idx="37" formatCode="General">
                  <c:v>0.375</c:v>
                </c:pt>
                <c:pt idx="38" formatCode="General">
                  <c:v>0.464</c:v>
                </c:pt>
                <c:pt idx="39" formatCode="General">
                  <c:v>0.316</c:v>
                </c:pt>
                <c:pt idx="40" formatCode="General">
                  <c:v>0.397</c:v>
                </c:pt>
                <c:pt idx="41" formatCode="General">
                  <c:v>0.248</c:v>
                </c:pt>
                <c:pt idx="42" formatCode="General">
                  <c:v>0.423</c:v>
                </c:pt>
                <c:pt idx="43" formatCode="General">
                  <c:v>0.493</c:v>
                </c:pt>
                <c:pt idx="44" formatCode="General">
                  <c:v>0.539</c:v>
                </c:pt>
                <c:pt idx="45" formatCode="General">
                  <c:v>0.321</c:v>
                </c:pt>
                <c:pt idx="46" formatCode="General">
                  <c:v>0.468</c:v>
                </c:pt>
                <c:pt idx="47" formatCode="General">
                  <c:v>0.457</c:v>
                </c:pt>
                <c:pt idx="48" formatCode="General">
                  <c:v>0.173</c:v>
                </c:pt>
                <c:pt idx="49" formatCode="General">
                  <c:v>0.261</c:v>
                </c:pt>
                <c:pt idx="50" formatCode="General">
                  <c:v>0.284</c:v>
                </c:pt>
                <c:pt idx="51" formatCode="General">
                  <c:v>0.267</c:v>
                </c:pt>
                <c:pt idx="52" formatCode="General">
                  <c:v>0.336</c:v>
                </c:pt>
                <c:pt idx="53" formatCode="General">
                  <c:v>0.337</c:v>
                </c:pt>
                <c:pt idx="54" formatCode="General">
                  <c:v>0.402</c:v>
                </c:pt>
                <c:pt idx="55" formatCode="General">
                  <c:v>0.486</c:v>
                </c:pt>
                <c:pt idx="56" formatCode="General">
                  <c:v>0.498</c:v>
                </c:pt>
                <c:pt idx="57" formatCode="General">
                  <c:v>0.474</c:v>
                </c:pt>
                <c:pt idx="58">
                  <c:v>0.4034</c:v>
                </c:pt>
                <c:pt idx="59" formatCode="General">
                  <c:v>0.256</c:v>
                </c:pt>
                <c:pt idx="60" formatCode="General">
                  <c:v>0.284</c:v>
                </c:pt>
                <c:pt idx="61" formatCode="General">
                  <c:v>0.292</c:v>
                </c:pt>
                <c:pt idx="62" formatCode="General">
                  <c:v>0.306</c:v>
                </c:pt>
                <c:pt idx="63" formatCode="General">
                  <c:v>0.154</c:v>
                </c:pt>
                <c:pt idx="64" formatCode="General">
                  <c:v>0.105</c:v>
                </c:pt>
                <c:pt idx="65" formatCode="General">
                  <c:v>0.173</c:v>
                </c:pt>
                <c:pt idx="66" formatCode="General">
                  <c:v>0.143</c:v>
                </c:pt>
                <c:pt idx="67" formatCode="General">
                  <c:v>0.124</c:v>
                </c:pt>
                <c:pt idx="68" formatCode="General">
                  <c:v>0.106</c:v>
                </c:pt>
                <c:pt idx="69" formatCode="General">
                  <c:v>0.192</c:v>
                </c:pt>
                <c:pt idx="70" formatCode="General">
                  <c:v>0.214</c:v>
                </c:pt>
                <c:pt idx="71">
                  <c:v>0.3792</c:v>
                </c:pt>
                <c:pt idx="72" formatCode="General">
                  <c:v>0.091</c:v>
                </c:pt>
                <c:pt idx="73" formatCode="General">
                  <c:v>0.16</c:v>
                </c:pt>
                <c:pt idx="74" formatCode="General">
                  <c:v>0.465</c:v>
                </c:pt>
                <c:pt idx="75">
                  <c:v>0.4016</c:v>
                </c:pt>
                <c:pt idx="76">
                  <c:v>0.3838</c:v>
                </c:pt>
                <c:pt idx="77">
                  <c:v>0.3842</c:v>
                </c:pt>
                <c:pt idx="78" formatCode="General">
                  <c:v>0.414</c:v>
                </c:pt>
                <c:pt idx="79" formatCode="General">
                  <c:v>0.404</c:v>
                </c:pt>
                <c:pt idx="80" formatCode="General">
                  <c:v>0.399</c:v>
                </c:pt>
                <c:pt idx="81" formatCode="General">
                  <c:v>0.317</c:v>
                </c:pt>
                <c:pt idx="82" formatCode="General">
                  <c:v>0.394</c:v>
                </c:pt>
                <c:pt idx="83" formatCode="General">
                  <c:v>0.305</c:v>
                </c:pt>
                <c:pt idx="84" formatCode="General">
                  <c:v>0.171</c:v>
                </c:pt>
                <c:pt idx="85" formatCode="General">
                  <c:v>0.412</c:v>
                </c:pt>
                <c:pt idx="86" formatCode="General">
                  <c:v>0.379</c:v>
                </c:pt>
                <c:pt idx="87" formatCode="General">
                  <c:v>0.385</c:v>
                </c:pt>
                <c:pt idx="88" formatCode="General">
                  <c:v>0.353</c:v>
                </c:pt>
                <c:pt idx="89" formatCode="General">
                  <c:v>0.348</c:v>
                </c:pt>
                <c:pt idx="90" formatCode="General">
                  <c:v>0.466</c:v>
                </c:pt>
                <c:pt idx="91">
                  <c:v>0.3482</c:v>
                </c:pt>
                <c:pt idx="92" formatCode="General">
                  <c:v>0.297</c:v>
                </c:pt>
                <c:pt idx="93" formatCode="General">
                  <c:v>0.376</c:v>
                </c:pt>
                <c:pt idx="94" formatCode="General">
                  <c:v>0.433</c:v>
                </c:pt>
                <c:pt idx="95" formatCode="General">
                  <c:v>0.236</c:v>
                </c:pt>
                <c:pt idx="96">
                  <c:v>0.3968</c:v>
                </c:pt>
                <c:pt idx="97" formatCode="General">
                  <c:v>0.228</c:v>
                </c:pt>
                <c:pt idx="98">
                  <c:v>0.2986</c:v>
                </c:pt>
                <c:pt idx="99">
                  <c:v>0.4976</c:v>
                </c:pt>
                <c:pt idx="100" formatCode="General">
                  <c:v>0.099</c:v>
                </c:pt>
                <c:pt idx="101" formatCode="General">
                  <c:v>0.109</c:v>
                </c:pt>
                <c:pt idx="102" formatCode="General">
                  <c:v>0.218</c:v>
                </c:pt>
                <c:pt idx="103" formatCode="General">
                  <c:v>0.147</c:v>
                </c:pt>
                <c:pt idx="104" formatCode="General">
                  <c:v>0.211</c:v>
                </c:pt>
                <c:pt idx="105" formatCode="General">
                  <c:v>0.191</c:v>
                </c:pt>
                <c:pt idx="106" formatCode="General">
                  <c:v>0.211</c:v>
                </c:pt>
                <c:pt idx="107" formatCode="General">
                  <c:v>0.133</c:v>
                </c:pt>
                <c:pt idx="108" formatCode="General">
                  <c:v>0.181</c:v>
                </c:pt>
                <c:pt idx="109" formatCode="General">
                  <c:v>0.141</c:v>
                </c:pt>
                <c:pt idx="110" formatCode="General">
                  <c:v>0.109</c:v>
                </c:pt>
                <c:pt idx="111" formatCode="General">
                  <c:v>0.136</c:v>
                </c:pt>
                <c:pt idx="112" formatCode="General">
                  <c:v>0.171</c:v>
                </c:pt>
                <c:pt idx="113" formatCode="General">
                  <c:v>0.152</c:v>
                </c:pt>
                <c:pt idx="114" formatCode="General">
                  <c:v>0.114</c:v>
                </c:pt>
                <c:pt idx="115" formatCode="General">
                  <c:v>0.116</c:v>
                </c:pt>
                <c:pt idx="116" formatCode="General">
                  <c:v>0.141</c:v>
                </c:pt>
                <c:pt idx="117" formatCode="General">
                  <c:v>0.099</c:v>
                </c:pt>
                <c:pt idx="118" formatCode="General">
                  <c:v>0.144</c:v>
                </c:pt>
                <c:pt idx="119" formatCode="General">
                  <c:v>0.1</c:v>
                </c:pt>
                <c:pt idx="120" formatCode="General">
                  <c:v>0.121</c:v>
                </c:pt>
                <c:pt idx="121" formatCode="General">
                  <c:v>0.118</c:v>
                </c:pt>
                <c:pt idx="122" formatCode="General">
                  <c:v>0.122</c:v>
                </c:pt>
                <c:pt idx="123" formatCode="General">
                  <c:v>0.11</c:v>
                </c:pt>
                <c:pt idx="124" formatCode="General">
                  <c:v>0.219</c:v>
                </c:pt>
                <c:pt idx="125" formatCode="General">
                  <c:v>0.233</c:v>
                </c:pt>
                <c:pt idx="126" formatCode="General">
                  <c:v>0.279</c:v>
                </c:pt>
                <c:pt idx="127" formatCode="General">
                  <c:v>0.265</c:v>
                </c:pt>
                <c:pt idx="128" formatCode="General">
                  <c:v>0.227</c:v>
                </c:pt>
                <c:pt idx="129" formatCode="General">
                  <c:v>0.351</c:v>
                </c:pt>
                <c:pt idx="130" formatCode="General">
                  <c:v>0.391</c:v>
                </c:pt>
                <c:pt idx="131" formatCode="General">
                  <c:v>0.223</c:v>
                </c:pt>
                <c:pt idx="132" formatCode="General">
                  <c:v>0.287</c:v>
                </c:pt>
                <c:pt idx="133" formatCode="General">
                  <c:v>0.271</c:v>
                </c:pt>
                <c:pt idx="134" formatCode="General">
                  <c:v>0.17</c:v>
                </c:pt>
                <c:pt idx="135" formatCode="General">
                  <c:v>0.288</c:v>
                </c:pt>
                <c:pt idx="136" formatCode="General">
                  <c:v>0.232</c:v>
                </c:pt>
                <c:pt idx="137" formatCode="General">
                  <c:v>0.281</c:v>
                </c:pt>
                <c:pt idx="138" formatCode="General">
                  <c:v>0.424</c:v>
                </c:pt>
                <c:pt idx="139" formatCode="General">
                  <c:v>0.32</c:v>
                </c:pt>
                <c:pt idx="140" formatCode="General">
                  <c:v>0.3</c:v>
                </c:pt>
                <c:pt idx="141" formatCode="General">
                  <c:v>0.374</c:v>
                </c:pt>
                <c:pt idx="142" formatCode="General">
                  <c:v>0.453</c:v>
                </c:pt>
                <c:pt idx="143" formatCode="General">
                  <c:v>0.463</c:v>
                </c:pt>
                <c:pt idx="144" formatCode="General">
                  <c:v>0.392</c:v>
                </c:pt>
                <c:pt idx="145" formatCode="General">
                  <c:v>0.39</c:v>
                </c:pt>
                <c:pt idx="146" formatCode="General">
                  <c:v>0.396</c:v>
                </c:pt>
                <c:pt idx="147" formatCode="General">
                  <c:v>0.437</c:v>
                </c:pt>
                <c:pt idx="148" formatCode="General">
                  <c:v>0.416</c:v>
                </c:pt>
                <c:pt idx="149" formatCode="General">
                  <c:v>0.433</c:v>
                </c:pt>
                <c:pt idx="150" formatCode="General">
                  <c:v>0.459</c:v>
                </c:pt>
                <c:pt idx="151" formatCode="General">
                  <c:v>0.492</c:v>
                </c:pt>
                <c:pt idx="152" formatCode="General">
                  <c:v>0.492</c:v>
                </c:pt>
                <c:pt idx="153" formatCode="General">
                  <c:v>0.436</c:v>
                </c:pt>
                <c:pt idx="154" formatCode="General">
                  <c:v>0.438</c:v>
                </c:pt>
                <c:pt idx="155" formatCode="General">
                  <c:v>0.437</c:v>
                </c:pt>
                <c:pt idx="156" formatCode="General">
                  <c:v>0.379</c:v>
                </c:pt>
                <c:pt idx="157" formatCode="General">
                  <c:v>0.377</c:v>
                </c:pt>
                <c:pt idx="158" formatCode="General">
                  <c:v>0.429</c:v>
                </c:pt>
                <c:pt idx="159" formatCode="General">
                  <c:v>0.39</c:v>
                </c:pt>
                <c:pt idx="160" formatCode="General">
                  <c:v>0.444</c:v>
                </c:pt>
                <c:pt idx="161" formatCode="General">
                  <c:v>0.464</c:v>
                </c:pt>
                <c:pt idx="162" formatCode="General">
                  <c:v>0.373</c:v>
                </c:pt>
                <c:pt idx="163" formatCode="General">
                  <c:v>0.505</c:v>
                </c:pt>
                <c:pt idx="164" formatCode="General">
                  <c:v>0.449</c:v>
                </c:pt>
                <c:pt idx="165" formatCode="General">
                  <c:v>0.454</c:v>
                </c:pt>
                <c:pt idx="166" formatCode="General">
                  <c:v>0.419</c:v>
                </c:pt>
                <c:pt idx="167" formatCode="General">
                  <c:v>0.136</c:v>
                </c:pt>
                <c:pt idx="168" formatCode="General">
                  <c:v>0.139</c:v>
                </c:pt>
                <c:pt idx="169" formatCode="General">
                  <c:v>0.152</c:v>
                </c:pt>
                <c:pt idx="170" formatCode="General">
                  <c:v>0.395</c:v>
                </c:pt>
                <c:pt idx="171" formatCode="General">
                  <c:v>0.527</c:v>
                </c:pt>
                <c:pt idx="172" formatCode="General">
                  <c:v>0.51</c:v>
                </c:pt>
                <c:pt idx="173" formatCode="General">
                  <c:v>0.427</c:v>
                </c:pt>
                <c:pt idx="174" formatCode="General">
                  <c:v>0.523</c:v>
                </c:pt>
                <c:pt idx="175" formatCode="General">
                  <c:v>0.072</c:v>
                </c:pt>
                <c:pt idx="176" formatCode="General">
                  <c:v>0.292</c:v>
                </c:pt>
                <c:pt idx="177" formatCode="General">
                  <c:v>0.312</c:v>
                </c:pt>
                <c:pt idx="178" formatCode="General">
                  <c:v>0.34</c:v>
                </c:pt>
                <c:pt idx="179" formatCode="General">
                  <c:v>0.283</c:v>
                </c:pt>
                <c:pt idx="180" formatCode="General">
                  <c:v>0.22</c:v>
                </c:pt>
                <c:pt idx="181" formatCode="General">
                  <c:v>0.256</c:v>
                </c:pt>
                <c:pt idx="182" formatCode="General">
                  <c:v>0.309</c:v>
                </c:pt>
                <c:pt idx="183" formatCode="General">
                  <c:v>0.302</c:v>
                </c:pt>
                <c:pt idx="184" formatCode="General">
                  <c:v>0.343</c:v>
                </c:pt>
                <c:pt idx="185" formatCode="General">
                  <c:v>0.465</c:v>
                </c:pt>
                <c:pt idx="186" formatCode="General">
                  <c:v>0.384</c:v>
                </c:pt>
                <c:pt idx="187" formatCode="General">
                  <c:v>0.372</c:v>
                </c:pt>
                <c:pt idx="188" formatCode="General">
                  <c:v>0.37</c:v>
                </c:pt>
                <c:pt idx="189" formatCode="General">
                  <c:v>0.317</c:v>
                </c:pt>
                <c:pt idx="190" formatCode="General">
                  <c:v>0.265</c:v>
                </c:pt>
                <c:pt idx="191" formatCode="General">
                  <c:v>0.34</c:v>
                </c:pt>
                <c:pt idx="192" formatCode="General">
                  <c:v>0.43</c:v>
                </c:pt>
                <c:pt idx="193" formatCode="General">
                  <c:v>0.488</c:v>
                </c:pt>
                <c:pt idx="194" formatCode="General">
                  <c:v>0.427</c:v>
                </c:pt>
                <c:pt idx="195" formatCode="General">
                  <c:v>0.402</c:v>
                </c:pt>
                <c:pt idx="196" formatCode="General">
                  <c:v>0.433</c:v>
                </c:pt>
                <c:pt idx="197" formatCode="General">
                  <c:v>0.362</c:v>
                </c:pt>
                <c:pt idx="198" formatCode="General">
                  <c:v>0.461</c:v>
                </c:pt>
                <c:pt idx="199" formatCode="General">
                  <c:v>0.443</c:v>
                </c:pt>
                <c:pt idx="200" formatCode="General">
                  <c:v>0.383</c:v>
                </c:pt>
                <c:pt idx="201" formatCode="General">
                  <c:v>0.443</c:v>
                </c:pt>
                <c:pt idx="202" formatCode="General">
                  <c:v>0.447</c:v>
                </c:pt>
                <c:pt idx="203" formatCode="General">
                  <c:v>0.483</c:v>
                </c:pt>
                <c:pt idx="204" formatCode="General">
                  <c:v>0.443</c:v>
                </c:pt>
                <c:pt idx="205" formatCode="General">
                  <c:v>0.389</c:v>
                </c:pt>
                <c:pt idx="206" formatCode="General">
                  <c:v>0.101</c:v>
                </c:pt>
                <c:pt idx="207" formatCode="General">
                  <c:v>0.171</c:v>
                </c:pt>
                <c:pt idx="208" formatCode="General">
                  <c:v>0.102</c:v>
                </c:pt>
                <c:pt idx="209" formatCode="General">
                  <c:v>0.083</c:v>
                </c:pt>
                <c:pt idx="210" formatCode="General">
                  <c:v>0.078</c:v>
                </c:pt>
                <c:pt idx="211" formatCode="General">
                  <c:v>0.0584</c:v>
                </c:pt>
                <c:pt idx="212" formatCode="General">
                  <c:v>0.088</c:v>
                </c:pt>
                <c:pt idx="213" formatCode="General">
                  <c:v>0.087</c:v>
                </c:pt>
                <c:pt idx="214" formatCode="General">
                  <c:v>0.217</c:v>
                </c:pt>
                <c:pt idx="215" formatCode="General">
                  <c:v>0.425</c:v>
                </c:pt>
                <c:pt idx="216" formatCode="General">
                  <c:v>0.265</c:v>
                </c:pt>
                <c:pt idx="217" formatCode="General">
                  <c:v>0.271</c:v>
                </c:pt>
                <c:pt idx="218" formatCode="General">
                  <c:v>0.387</c:v>
                </c:pt>
                <c:pt idx="219" formatCode="General">
                  <c:v>0.266</c:v>
                </c:pt>
                <c:pt idx="220" formatCode="General">
                  <c:v>0.373</c:v>
                </c:pt>
                <c:pt idx="221" formatCode="General">
                  <c:v>0.342</c:v>
                </c:pt>
                <c:pt idx="222" formatCode="General">
                  <c:v>0.386</c:v>
                </c:pt>
                <c:pt idx="223" formatCode="General">
                  <c:v>0.367</c:v>
                </c:pt>
                <c:pt idx="224" formatCode="General">
                  <c:v>0.174</c:v>
                </c:pt>
                <c:pt idx="225">
                  <c:v>0.115</c:v>
                </c:pt>
                <c:pt idx="226" formatCode="General">
                  <c:v>0.113</c:v>
                </c:pt>
                <c:pt idx="227">
                  <c:v>0.106</c:v>
                </c:pt>
                <c:pt idx="228" formatCode="General">
                  <c:v>0.119</c:v>
                </c:pt>
                <c:pt idx="229">
                  <c:v>0.09</c:v>
                </c:pt>
                <c:pt idx="230" formatCode="General">
                  <c:v>0.292</c:v>
                </c:pt>
                <c:pt idx="231" formatCode="General">
                  <c:v>0.362</c:v>
                </c:pt>
                <c:pt idx="232" formatCode="General">
                  <c:v>0.345</c:v>
                </c:pt>
                <c:pt idx="233" formatCode="General">
                  <c:v>0.316</c:v>
                </c:pt>
                <c:pt idx="234" formatCode="General">
                  <c:v>0.377</c:v>
                </c:pt>
                <c:pt idx="235" formatCode="General">
                  <c:v>0.406</c:v>
                </c:pt>
                <c:pt idx="236" formatCode="General">
                  <c:v>0.298</c:v>
                </c:pt>
                <c:pt idx="237" formatCode="General">
                  <c:v>0.399</c:v>
                </c:pt>
                <c:pt idx="238" formatCode="General">
                  <c:v>0.412</c:v>
                </c:pt>
                <c:pt idx="239" formatCode="General">
                  <c:v>0.345</c:v>
                </c:pt>
                <c:pt idx="240">
                  <c:v>0.353</c:v>
                </c:pt>
                <c:pt idx="241">
                  <c:v>0.3532</c:v>
                </c:pt>
                <c:pt idx="242" formatCode="General">
                  <c:v>0.143</c:v>
                </c:pt>
                <c:pt idx="243" formatCode="General">
                  <c:v>0.155</c:v>
                </c:pt>
                <c:pt idx="244" formatCode="General">
                  <c:v>0.128</c:v>
                </c:pt>
                <c:pt idx="245" formatCode="General">
                  <c:v>0.324</c:v>
                </c:pt>
                <c:pt idx="246" formatCode="General">
                  <c:v>0.297</c:v>
                </c:pt>
                <c:pt idx="247">
                  <c:v>0.4178</c:v>
                </c:pt>
                <c:pt idx="248" formatCode="General">
                  <c:v>0.416</c:v>
                </c:pt>
                <c:pt idx="249">
                  <c:v>0.4344</c:v>
                </c:pt>
                <c:pt idx="250">
                  <c:v>0.1848</c:v>
                </c:pt>
                <c:pt idx="251">
                  <c:v>0.1646</c:v>
                </c:pt>
                <c:pt idx="252" formatCode="General">
                  <c:v>0.193</c:v>
                </c:pt>
                <c:pt idx="253">
                  <c:v>0.1638</c:v>
                </c:pt>
                <c:pt idx="254">
                  <c:v>0.0938</c:v>
                </c:pt>
                <c:pt idx="255">
                  <c:v>0.115</c:v>
                </c:pt>
                <c:pt idx="256">
                  <c:v>0.4842</c:v>
                </c:pt>
                <c:pt idx="257">
                  <c:v>0.5292</c:v>
                </c:pt>
                <c:pt idx="258" formatCode="General">
                  <c:v>0.506</c:v>
                </c:pt>
                <c:pt idx="259" formatCode="General">
                  <c:v>0.536</c:v>
                </c:pt>
                <c:pt idx="260">
                  <c:v>0.5012</c:v>
                </c:pt>
                <c:pt idx="261">
                  <c:v>0.5026</c:v>
                </c:pt>
                <c:pt idx="262" formatCode="General">
                  <c:v>0.489</c:v>
                </c:pt>
                <c:pt idx="263" formatCode="General">
                  <c:v>0.503</c:v>
                </c:pt>
                <c:pt idx="264" formatCode="General">
                  <c:v>0.549</c:v>
                </c:pt>
                <c:pt idx="265" formatCode="General">
                  <c:v>0.53</c:v>
                </c:pt>
                <c:pt idx="266">
                  <c:v>0.4526</c:v>
                </c:pt>
                <c:pt idx="267">
                  <c:v>0.4766</c:v>
                </c:pt>
                <c:pt idx="268">
                  <c:v>0.4666</c:v>
                </c:pt>
                <c:pt idx="269">
                  <c:v>0.4656</c:v>
                </c:pt>
                <c:pt idx="270">
                  <c:v>0.451</c:v>
                </c:pt>
                <c:pt idx="271">
                  <c:v>0.5452</c:v>
                </c:pt>
                <c:pt idx="272">
                  <c:v>0.5346</c:v>
                </c:pt>
                <c:pt idx="273">
                  <c:v>0.5076</c:v>
                </c:pt>
                <c:pt idx="274">
                  <c:v>0.0446</c:v>
                </c:pt>
                <c:pt idx="275">
                  <c:v>0.087</c:v>
                </c:pt>
                <c:pt idx="276">
                  <c:v>0.2436</c:v>
                </c:pt>
                <c:pt idx="277">
                  <c:v>0.2536</c:v>
                </c:pt>
                <c:pt idx="278">
                  <c:v>0.1688</c:v>
                </c:pt>
                <c:pt idx="279">
                  <c:v>0.1376</c:v>
                </c:pt>
                <c:pt idx="280">
                  <c:v>0.2932</c:v>
                </c:pt>
                <c:pt idx="281">
                  <c:v>0.2638</c:v>
                </c:pt>
                <c:pt idx="282">
                  <c:v>0.277</c:v>
                </c:pt>
                <c:pt idx="283">
                  <c:v>0.4168</c:v>
                </c:pt>
                <c:pt idx="284">
                  <c:v>0.27</c:v>
                </c:pt>
                <c:pt idx="285">
                  <c:v>0.2458</c:v>
                </c:pt>
                <c:pt idx="286">
                  <c:v>0.3724</c:v>
                </c:pt>
                <c:pt idx="287">
                  <c:v>0.3216</c:v>
                </c:pt>
                <c:pt idx="288">
                  <c:v>0.4636</c:v>
                </c:pt>
                <c:pt idx="289" formatCode="General">
                  <c:v>0.404</c:v>
                </c:pt>
                <c:pt idx="290" formatCode="General">
                  <c:v>0.391</c:v>
                </c:pt>
                <c:pt idx="291" formatCode="General">
                  <c:v>0.247</c:v>
                </c:pt>
                <c:pt idx="292" formatCode="General">
                  <c:v>0.309</c:v>
                </c:pt>
                <c:pt idx="293" formatCode="General">
                  <c:v>0.271</c:v>
                </c:pt>
                <c:pt idx="294" formatCode="General">
                  <c:v>0.392</c:v>
                </c:pt>
                <c:pt idx="295" formatCode="General">
                  <c:v>0.394</c:v>
                </c:pt>
                <c:pt idx="296" formatCode="General">
                  <c:v>0.297</c:v>
                </c:pt>
                <c:pt idx="297" formatCode="General">
                  <c:v>0.476</c:v>
                </c:pt>
                <c:pt idx="298" formatCode="General">
                  <c:v>0.468</c:v>
                </c:pt>
                <c:pt idx="299" formatCode="General">
                  <c:v>0.423</c:v>
                </c:pt>
                <c:pt idx="300">
                  <c:v>0.449</c:v>
                </c:pt>
                <c:pt idx="301">
                  <c:v>0.4514</c:v>
                </c:pt>
                <c:pt idx="302">
                  <c:v>0.5242</c:v>
                </c:pt>
                <c:pt idx="303">
                  <c:v>0.3114</c:v>
                </c:pt>
                <c:pt idx="304" formatCode="General">
                  <c:v>0.308</c:v>
                </c:pt>
                <c:pt idx="305" formatCode="General">
                  <c:v>0.41</c:v>
                </c:pt>
                <c:pt idx="306" formatCode="General">
                  <c:v>0.441</c:v>
                </c:pt>
                <c:pt idx="307">
                  <c:v>0.4936</c:v>
                </c:pt>
                <c:pt idx="308">
                  <c:v>0.3006</c:v>
                </c:pt>
                <c:pt idx="309">
                  <c:v>0.2488</c:v>
                </c:pt>
                <c:pt idx="310" formatCode="General">
                  <c:v>0.18</c:v>
                </c:pt>
                <c:pt idx="311" formatCode="General">
                  <c:v>0.16</c:v>
                </c:pt>
                <c:pt idx="312">
                  <c:v>0.1518</c:v>
                </c:pt>
                <c:pt idx="313">
                  <c:v>0.0968</c:v>
                </c:pt>
                <c:pt idx="314" formatCode="General">
                  <c:v>0.15</c:v>
                </c:pt>
                <c:pt idx="315" formatCode="General">
                  <c:v>0.284</c:v>
                </c:pt>
                <c:pt idx="316" formatCode="General">
                  <c:v>0.72</c:v>
                </c:pt>
                <c:pt idx="317" formatCode="General">
                  <c:v>0.646</c:v>
                </c:pt>
                <c:pt idx="318" formatCode="General">
                  <c:v>0.608</c:v>
                </c:pt>
                <c:pt idx="319">
                  <c:v>0.549</c:v>
                </c:pt>
                <c:pt idx="320">
                  <c:v>0.5402</c:v>
                </c:pt>
                <c:pt idx="321">
                  <c:v>0.1578</c:v>
                </c:pt>
                <c:pt idx="322">
                  <c:v>0.3946</c:v>
                </c:pt>
                <c:pt idx="323">
                  <c:v>0.3906</c:v>
                </c:pt>
                <c:pt idx="324">
                  <c:v>0.2378</c:v>
                </c:pt>
                <c:pt idx="325">
                  <c:v>0.286</c:v>
                </c:pt>
                <c:pt idx="326">
                  <c:v>0.302</c:v>
                </c:pt>
                <c:pt idx="327">
                  <c:v>0.2678</c:v>
                </c:pt>
                <c:pt idx="328">
                  <c:v>0.252</c:v>
                </c:pt>
                <c:pt idx="329">
                  <c:v>0.2872</c:v>
                </c:pt>
                <c:pt idx="330">
                  <c:v>0.1942</c:v>
                </c:pt>
                <c:pt idx="331">
                  <c:v>0.0582</c:v>
                </c:pt>
                <c:pt idx="332">
                  <c:v>0.0684</c:v>
                </c:pt>
                <c:pt idx="333">
                  <c:v>0.1074</c:v>
                </c:pt>
                <c:pt idx="334">
                  <c:v>0.2332</c:v>
                </c:pt>
                <c:pt idx="335">
                  <c:v>0.2956</c:v>
                </c:pt>
                <c:pt idx="336">
                  <c:v>0.1538</c:v>
                </c:pt>
                <c:pt idx="337">
                  <c:v>0.1698</c:v>
                </c:pt>
                <c:pt idx="338">
                  <c:v>0.1922</c:v>
                </c:pt>
                <c:pt idx="339">
                  <c:v>0.2802</c:v>
                </c:pt>
                <c:pt idx="340">
                  <c:v>0.3416</c:v>
                </c:pt>
                <c:pt idx="341">
                  <c:v>0.3984</c:v>
                </c:pt>
                <c:pt idx="342">
                  <c:v>0.4196</c:v>
                </c:pt>
                <c:pt idx="343">
                  <c:v>0.4086</c:v>
                </c:pt>
                <c:pt idx="344">
                  <c:v>0.4194</c:v>
                </c:pt>
                <c:pt idx="345">
                  <c:v>0.3988</c:v>
                </c:pt>
                <c:pt idx="346">
                  <c:v>0.421</c:v>
                </c:pt>
                <c:pt idx="347">
                  <c:v>0.4422</c:v>
                </c:pt>
                <c:pt idx="348">
                  <c:v>0.4844</c:v>
                </c:pt>
                <c:pt idx="349">
                  <c:v>0.4456</c:v>
                </c:pt>
                <c:pt idx="350">
                  <c:v>0.4648</c:v>
                </c:pt>
                <c:pt idx="351">
                  <c:v>0.4688</c:v>
                </c:pt>
                <c:pt idx="352">
                  <c:v>0.4592</c:v>
                </c:pt>
                <c:pt idx="353">
                  <c:v>0.4378</c:v>
                </c:pt>
                <c:pt idx="354">
                  <c:v>0.3978</c:v>
                </c:pt>
                <c:pt idx="355">
                  <c:v>0.1442</c:v>
                </c:pt>
                <c:pt idx="356">
                  <c:v>0.3896</c:v>
                </c:pt>
                <c:pt idx="357">
                  <c:v>0.1666</c:v>
                </c:pt>
                <c:pt idx="358">
                  <c:v>0.3292</c:v>
                </c:pt>
                <c:pt idx="359">
                  <c:v>0.2468</c:v>
                </c:pt>
                <c:pt idx="360">
                  <c:v>0.2878</c:v>
                </c:pt>
                <c:pt idx="361">
                  <c:v>0.2608</c:v>
                </c:pt>
                <c:pt idx="362">
                  <c:v>0.3742</c:v>
                </c:pt>
                <c:pt idx="363" formatCode="General">
                  <c:v>0.43</c:v>
                </c:pt>
                <c:pt idx="364" formatCode="General">
                  <c:v>0.42</c:v>
                </c:pt>
                <c:pt idx="365" formatCode="General">
                  <c:v>0.331</c:v>
                </c:pt>
                <c:pt idx="366" formatCode="General">
                  <c:v>0.358</c:v>
                </c:pt>
                <c:pt idx="367" formatCode="General">
                  <c:v>0.388</c:v>
                </c:pt>
                <c:pt idx="368" formatCode="General">
                  <c:v>0.283</c:v>
                </c:pt>
                <c:pt idx="369" formatCode="General">
                  <c:v>0.156</c:v>
                </c:pt>
                <c:pt idx="370" formatCode="General">
                  <c:v>0.277</c:v>
                </c:pt>
                <c:pt idx="371" formatCode="General">
                  <c:v>0.15</c:v>
                </c:pt>
                <c:pt idx="372" formatCode="General">
                  <c:v>0.104</c:v>
                </c:pt>
                <c:pt idx="373" formatCode="General">
                  <c:v>0.114</c:v>
                </c:pt>
                <c:pt idx="374" formatCode="General">
                  <c:v>0.283</c:v>
                </c:pt>
                <c:pt idx="375" formatCode="General">
                  <c:v>0.299</c:v>
                </c:pt>
                <c:pt idx="376" formatCode="General">
                  <c:v>0.24</c:v>
                </c:pt>
                <c:pt idx="377" formatCode="General">
                  <c:v>0.321</c:v>
                </c:pt>
                <c:pt idx="378" formatCode="General">
                  <c:v>0.368</c:v>
                </c:pt>
                <c:pt idx="379" formatCode="General">
                  <c:v>0.36</c:v>
                </c:pt>
                <c:pt idx="380" formatCode="General">
                  <c:v>0.424</c:v>
                </c:pt>
                <c:pt idx="381" formatCode="General">
                  <c:v>0.437</c:v>
                </c:pt>
                <c:pt idx="382" formatCode="General">
                  <c:v>0.373</c:v>
                </c:pt>
                <c:pt idx="383" formatCode="General">
                  <c:v>0.373</c:v>
                </c:pt>
                <c:pt idx="384" formatCode="General">
                  <c:v>0.405</c:v>
                </c:pt>
                <c:pt idx="385" formatCode="General">
                  <c:v>0.368</c:v>
                </c:pt>
                <c:pt idx="386" formatCode="General">
                  <c:v>0.398</c:v>
                </c:pt>
                <c:pt idx="387" formatCode="General">
                  <c:v>0.382</c:v>
                </c:pt>
                <c:pt idx="388" formatCode="General">
                  <c:v>0.422</c:v>
                </c:pt>
                <c:pt idx="389" formatCode="General">
                  <c:v>0.373</c:v>
                </c:pt>
                <c:pt idx="390" formatCode="General">
                  <c:v>0.348</c:v>
                </c:pt>
                <c:pt idx="391" formatCode="General">
                  <c:v>0.146</c:v>
                </c:pt>
                <c:pt idx="392" formatCode="General">
                  <c:v>0.319</c:v>
                </c:pt>
                <c:pt idx="393" formatCode="General">
                  <c:v>0.259</c:v>
                </c:pt>
                <c:pt idx="394" formatCode="General">
                  <c:v>0.249</c:v>
                </c:pt>
                <c:pt idx="395" formatCode="General">
                  <c:v>0.234</c:v>
                </c:pt>
                <c:pt idx="396" formatCode="General">
                  <c:v>0.121</c:v>
                </c:pt>
                <c:pt idx="397">
                  <c:v>0.092</c:v>
                </c:pt>
                <c:pt idx="398">
                  <c:v>0.358</c:v>
                </c:pt>
                <c:pt idx="399" formatCode="General">
                  <c:v>0.107</c:v>
                </c:pt>
                <c:pt idx="400" formatCode="General">
                  <c:v>0.147</c:v>
                </c:pt>
                <c:pt idx="401" formatCode="General">
                  <c:v>0.205</c:v>
                </c:pt>
                <c:pt idx="402" formatCode="General">
                  <c:v>0.069</c:v>
                </c:pt>
                <c:pt idx="403" formatCode="General">
                  <c:v>0.128</c:v>
                </c:pt>
                <c:pt idx="404" formatCode="General">
                  <c:v>0.078</c:v>
                </c:pt>
                <c:pt idx="405" formatCode="General">
                  <c:v>0.11</c:v>
                </c:pt>
                <c:pt idx="406">
                  <c:v>0.1194</c:v>
                </c:pt>
                <c:pt idx="407" formatCode="General">
                  <c:v>0.104</c:v>
                </c:pt>
                <c:pt idx="408" formatCode="General">
                  <c:v>0.106</c:v>
                </c:pt>
                <c:pt idx="409" formatCode="General">
                  <c:v>0.162</c:v>
                </c:pt>
                <c:pt idx="410" formatCode="General">
                  <c:v>0.119</c:v>
                </c:pt>
                <c:pt idx="411" formatCode="General">
                  <c:v>0.139</c:v>
                </c:pt>
                <c:pt idx="412" formatCode="General">
                  <c:v>0.416</c:v>
                </c:pt>
                <c:pt idx="413" formatCode="General">
                  <c:v>0.378</c:v>
                </c:pt>
                <c:pt idx="414" formatCode="General">
                  <c:v>0.388</c:v>
                </c:pt>
                <c:pt idx="415" formatCode="General">
                  <c:v>0.379</c:v>
                </c:pt>
                <c:pt idx="416" formatCode="General">
                  <c:v>0.239</c:v>
                </c:pt>
                <c:pt idx="417" formatCode="General">
                  <c:v>0.213</c:v>
                </c:pt>
                <c:pt idx="418" formatCode="General">
                  <c:v>0.195</c:v>
                </c:pt>
                <c:pt idx="419" formatCode="General">
                  <c:v>0.273</c:v>
                </c:pt>
                <c:pt idx="420" formatCode="General">
                  <c:v>0.223</c:v>
                </c:pt>
                <c:pt idx="421" formatCode="General">
                  <c:v>0.219</c:v>
                </c:pt>
                <c:pt idx="422" formatCode="General">
                  <c:v>0.325</c:v>
                </c:pt>
                <c:pt idx="423" formatCode="General">
                  <c:v>0.448</c:v>
                </c:pt>
                <c:pt idx="424" formatCode="General">
                  <c:v>0.433</c:v>
                </c:pt>
                <c:pt idx="425" formatCode="General">
                  <c:v>0.45</c:v>
                </c:pt>
                <c:pt idx="426" formatCode="General">
                  <c:v>0.421</c:v>
                </c:pt>
                <c:pt idx="427" formatCode="General">
                  <c:v>0.443</c:v>
                </c:pt>
                <c:pt idx="428" formatCode="General">
                  <c:v>0.484</c:v>
                </c:pt>
                <c:pt idx="429" formatCode="General">
                  <c:v>0.468</c:v>
                </c:pt>
                <c:pt idx="430" formatCode="General">
                  <c:v>0.448</c:v>
                </c:pt>
                <c:pt idx="431" formatCode="General">
                  <c:v>0.426</c:v>
                </c:pt>
                <c:pt idx="432" formatCode="General">
                  <c:v>0.411</c:v>
                </c:pt>
                <c:pt idx="433" formatCode="General">
                  <c:v>0.325</c:v>
                </c:pt>
                <c:pt idx="434" formatCode="General">
                  <c:v>0.347</c:v>
                </c:pt>
                <c:pt idx="435" formatCode="General">
                  <c:v>0.375</c:v>
                </c:pt>
                <c:pt idx="436" formatCode="General">
                  <c:v>0.368</c:v>
                </c:pt>
                <c:pt idx="437" formatCode="General">
                  <c:v>0.302</c:v>
                </c:pt>
                <c:pt idx="438" formatCode="General">
                  <c:v>0.15</c:v>
                </c:pt>
                <c:pt idx="439" formatCode="General">
                  <c:v>0.133</c:v>
                </c:pt>
                <c:pt idx="440" formatCode="General">
                  <c:v>0.173</c:v>
                </c:pt>
                <c:pt idx="441" formatCode="General">
                  <c:v>0.419</c:v>
                </c:pt>
                <c:pt idx="442" formatCode="General">
                  <c:v>0.406</c:v>
                </c:pt>
                <c:pt idx="443" formatCode="General">
                  <c:v>0.277</c:v>
                </c:pt>
                <c:pt idx="444" formatCode="General">
                  <c:v>0.28</c:v>
                </c:pt>
                <c:pt idx="445" formatCode="General">
                  <c:v>0.261</c:v>
                </c:pt>
                <c:pt idx="446" formatCode="General">
                  <c:v>0.255</c:v>
                </c:pt>
                <c:pt idx="447" formatCode="General">
                  <c:v>0.157</c:v>
                </c:pt>
                <c:pt idx="448" formatCode="General">
                  <c:v>0.343</c:v>
                </c:pt>
                <c:pt idx="449" formatCode="General">
                  <c:v>0.33</c:v>
                </c:pt>
                <c:pt idx="450" formatCode="General">
                  <c:v>0.246</c:v>
                </c:pt>
                <c:pt idx="451" formatCode="General">
                  <c:v>0.249</c:v>
                </c:pt>
                <c:pt idx="452" formatCode="General">
                  <c:v>0.214</c:v>
                </c:pt>
                <c:pt idx="453" formatCode="General">
                  <c:v>0.21</c:v>
                </c:pt>
                <c:pt idx="454">
                  <c:v>0.2072</c:v>
                </c:pt>
                <c:pt idx="455" formatCode="General">
                  <c:v>0.239</c:v>
                </c:pt>
                <c:pt idx="456" formatCode="General">
                  <c:v>0.246</c:v>
                </c:pt>
                <c:pt idx="457" formatCode="General">
                  <c:v>0.254</c:v>
                </c:pt>
                <c:pt idx="458" formatCode="General">
                  <c:v>0.265</c:v>
                </c:pt>
                <c:pt idx="459" formatCode="General">
                  <c:v>0.222</c:v>
                </c:pt>
                <c:pt idx="460" formatCode="General">
                  <c:v>0.242</c:v>
                </c:pt>
                <c:pt idx="461">
                  <c:v>0.289</c:v>
                </c:pt>
                <c:pt idx="462" formatCode="General">
                  <c:v>0.326</c:v>
                </c:pt>
                <c:pt idx="463" formatCode="General">
                  <c:v>0.33</c:v>
                </c:pt>
                <c:pt idx="464" formatCode="General">
                  <c:v>0.293</c:v>
                </c:pt>
                <c:pt idx="465" formatCode="General">
                  <c:v>0.381</c:v>
                </c:pt>
                <c:pt idx="466" formatCode="General">
                  <c:v>0.34</c:v>
                </c:pt>
                <c:pt idx="467" formatCode="General">
                  <c:v>0.303</c:v>
                </c:pt>
                <c:pt idx="468" formatCode="General">
                  <c:v>0.335</c:v>
                </c:pt>
                <c:pt idx="469" formatCode="General">
                  <c:v>0.41</c:v>
                </c:pt>
                <c:pt idx="470" formatCode="General">
                  <c:v>0.341</c:v>
                </c:pt>
                <c:pt idx="471" formatCode="General">
                  <c:v>0.31</c:v>
                </c:pt>
                <c:pt idx="472" formatCode="General">
                  <c:v>0.262</c:v>
                </c:pt>
                <c:pt idx="473" formatCode="General">
                  <c:v>0.324</c:v>
                </c:pt>
                <c:pt idx="474">
                  <c:v>0.3032</c:v>
                </c:pt>
                <c:pt idx="475" formatCode="General">
                  <c:v>0.305</c:v>
                </c:pt>
                <c:pt idx="476" formatCode="General">
                  <c:v>0.262</c:v>
                </c:pt>
                <c:pt idx="477">
                  <c:v>0.2902</c:v>
                </c:pt>
                <c:pt idx="478" formatCode="General">
                  <c:v>0.249</c:v>
                </c:pt>
                <c:pt idx="479">
                  <c:v>0.268</c:v>
                </c:pt>
                <c:pt idx="480">
                  <c:v>0.1788</c:v>
                </c:pt>
                <c:pt idx="481" formatCode="General">
                  <c:v>0.207</c:v>
                </c:pt>
                <c:pt idx="482" formatCode="General">
                  <c:v>0.251</c:v>
                </c:pt>
                <c:pt idx="483" formatCode="General">
                  <c:v>0.2</c:v>
                </c:pt>
                <c:pt idx="484" formatCode="General">
                  <c:v>0.234</c:v>
                </c:pt>
                <c:pt idx="485" formatCode="General">
                  <c:v>0.195</c:v>
                </c:pt>
                <c:pt idx="486">
                  <c:v>0.1466</c:v>
                </c:pt>
                <c:pt idx="487">
                  <c:v>0.2662</c:v>
                </c:pt>
                <c:pt idx="488">
                  <c:v>0.4742</c:v>
                </c:pt>
                <c:pt idx="489">
                  <c:v>0.2702</c:v>
                </c:pt>
                <c:pt idx="490">
                  <c:v>0.3244</c:v>
                </c:pt>
                <c:pt idx="491" formatCode="General">
                  <c:v>0.351</c:v>
                </c:pt>
                <c:pt idx="492" formatCode="General">
                  <c:v>0.215</c:v>
                </c:pt>
                <c:pt idx="493" formatCode="General">
                  <c:v>0.248</c:v>
                </c:pt>
                <c:pt idx="494" formatCode="General">
                  <c:v>0.274</c:v>
                </c:pt>
                <c:pt idx="495">
                  <c:v>0.3518</c:v>
                </c:pt>
                <c:pt idx="496" formatCode="General">
                  <c:v>0.375</c:v>
                </c:pt>
                <c:pt idx="497" formatCode="General">
                  <c:v>0.379</c:v>
                </c:pt>
                <c:pt idx="498" formatCode="General">
                  <c:v>0.288</c:v>
                </c:pt>
                <c:pt idx="499" formatCode="General">
                  <c:v>0.248</c:v>
                </c:pt>
                <c:pt idx="500" formatCode="General">
                  <c:v>0.346</c:v>
                </c:pt>
                <c:pt idx="501" formatCode="General">
                  <c:v>0.396</c:v>
                </c:pt>
                <c:pt idx="502" formatCode="General">
                  <c:v>0.445</c:v>
                </c:pt>
                <c:pt idx="503" formatCode="General">
                  <c:v>0.445</c:v>
                </c:pt>
                <c:pt idx="504" formatCode="General">
                  <c:v>0.328</c:v>
                </c:pt>
                <c:pt idx="505" formatCode="General">
                  <c:v>0.337</c:v>
                </c:pt>
                <c:pt idx="506" formatCode="General">
                  <c:v>0.308</c:v>
                </c:pt>
                <c:pt idx="507" formatCode="General">
                  <c:v>0.288</c:v>
                </c:pt>
                <c:pt idx="508" formatCode="General">
                  <c:v>0.263</c:v>
                </c:pt>
                <c:pt idx="509" formatCode="General">
                  <c:v>0.276</c:v>
                </c:pt>
                <c:pt idx="510" formatCode="General">
                  <c:v>0.301</c:v>
                </c:pt>
                <c:pt idx="511" formatCode="General">
                  <c:v>0.358</c:v>
                </c:pt>
                <c:pt idx="512" formatCode="General">
                  <c:v>0.319</c:v>
                </c:pt>
                <c:pt idx="513" formatCode="General">
                  <c:v>0.362</c:v>
                </c:pt>
                <c:pt idx="514" formatCode="General">
                  <c:v>0.304</c:v>
                </c:pt>
                <c:pt idx="515" formatCode="General">
                  <c:v>0.32</c:v>
                </c:pt>
                <c:pt idx="516" formatCode="General">
                  <c:v>0.368</c:v>
                </c:pt>
                <c:pt idx="517" formatCode="General">
                  <c:v>0.329</c:v>
                </c:pt>
                <c:pt idx="518" formatCode="General">
                  <c:v>0.291</c:v>
                </c:pt>
                <c:pt idx="519" formatCode="General">
                  <c:v>0.408</c:v>
                </c:pt>
                <c:pt idx="520" formatCode="General">
                  <c:v>0.399</c:v>
                </c:pt>
                <c:pt idx="521" formatCode="General">
                  <c:v>0.24</c:v>
                </c:pt>
                <c:pt idx="522" formatCode="General">
                  <c:v>0.183</c:v>
                </c:pt>
                <c:pt idx="523" formatCode="General">
                  <c:v>0.125</c:v>
                </c:pt>
                <c:pt idx="524" formatCode="General">
                  <c:v>0.0544</c:v>
                </c:pt>
                <c:pt idx="525" formatCode="General">
                  <c:v>0.2762</c:v>
                </c:pt>
                <c:pt idx="526" formatCode="General">
                  <c:v>0.091</c:v>
                </c:pt>
                <c:pt idx="527" formatCode="General">
                  <c:v>0.101</c:v>
                </c:pt>
                <c:pt idx="528" formatCode="General">
                  <c:v>0.0472</c:v>
                </c:pt>
                <c:pt idx="529" formatCode="General">
                  <c:v>0.1814</c:v>
                </c:pt>
                <c:pt idx="530" formatCode="General">
                  <c:v>0.0628</c:v>
                </c:pt>
                <c:pt idx="531" formatCode="General">
                  <c:v>0.0586</c:v>
                </c:pt>
                <c:pt idx="532" formatCode="General">
                  <c:v>0.1158</c:v>
                </c:pt>
                <c:pt idx="533" formatCode="General">
                  <c:v>0.0784</c:v>
                </c:pt>
                <c:pt idx="534" formatCode="General">
                  <c:v>0.1118</c:v>
                </c:pt>
                <c:pt idx="535" formatCode="General">
                  <c:v>0.1058</c:v>
                </c:pt>
                <c:pt idx="536" formatCode="General">
                  <c:v>0.0766</c:v>
                </c:pt>
                <c:pt idx="537" formatCode="General">
                  <c:v>0.0942</c:v>
                </c:pt>
                <c:pt idx="538" formatCode="General">
                  <c:v>0.072</c:v>
                </c:pt>
                <c:pt idx="539" formatCode="General">
                  <c:v>0.0924</c:v>
                </c:pt>
                <c:pt idx="540" formatCode="General">
                  <c:v>0.0766</c:v>
                </c:pt>
                <c:pt idx="541" formatCode="General">
                  <c:v>0.063</c:v>
                </c:pt>
                <c:pt idx="542" formatCode="General">
                  <c:v>0.054</c:v>
                </c:pt>
                <c:pt idx="543" formatCode="General">
                  <c:v>0.075</c:v>
                </c:pt>
                <c:pt idx="544" formatCode="General">
                  <c:v>0.0638</c:v>
                </c:pt>
                <c:pt idx="545" formatCode="General">
                  <c:v>0.0786</c:v>
                </c:pt>
                <c:pt idx="546" formatCode="General">
                  <c:v>0.0318</c:v>
                </c:pt>
                <c:pt idx="547" formatCode="General">
                  <c:v>0.0694</c:v>
                </c:pt>
                <c:pt idx="548" formatCode="General">
                  <c:v>0.0336</c:v>
                </c:pt>
                <c:pt idx="549" formatCode="General">
                  <c:v>0.0348</c:v>
                </c:pt>
                <c:pt idx="550" formatCode="General">
                  <c:v>0.082</c:v>
                </c:pt>
                <c:pt idx="551" formatCode="General">
                  <c:v>0.058</c:v>
                </c:pt>
                <c:pt idx="552" formatCode="General">
                  <c:v>0.0758</c:v>
                </c:pt>
                <c:pt idx="553" formatCode="General">
                  <c:v>0.104</c:v>
                </c:pt>
                <c:pt idx="554" formatCode="General">
                  <c:v>0.1338</c:v>
                </c:pt>
                <c:pt idx="555" formatCode="General">
                  <c:v>0.069</c:v>
                </c:pt>
                <c:pt idx="556" formatCode="General">
                  <c:v>0.0442</c:v>
                </c:pt>
                <c:pt idx="557" formatCode="General">
                  <c:v>0.0808</c:v>
                </c:pt>
                <c:pt idx="558" formatCode="General">
                  <c:v>0.049</c:v>
                </c:pt>
                <c:pt idx="559" formatCode="General">
                  <c:v>0.0474</c:v>
                </c:pt>
                <c:pt idx="560" formatCode="General">
                  <c:v>0.0634</c:v>
                </c:pt>
                <c:pt idx="561" formatCode="General">
                  <c:v>0.2284</c:v>
                </c:pt>
                <c:pt idx="562" formatCode="General">
                  <c:v>0.2</c:v>
                </c:pt>
                <c:pt idx="563" formatCode="General">
                  <c:v>0.341</c:v>
                </c:pt>
                <c:pt idx="564" formatCode="General">
                  <c:v>0.1812</c:v>
                </c:pt>
                <c:pt idx="565" formatCode="General">
                  <c:v>0.1766</c:v>
                </c:pt>
                <c:pt idx="566" formatCode="General">
                  <c:v>0.1814</c:v>
                </c:pt>
                <c:pt idx="567" formatCode="General">
                  <c:v>0.0888</c:v>
                </c:pt>
                <c:pt idx="568" formatCode="General">
                  <c:v>0.0588</c:v>
                </c:pt>
                <c:pt idx="569" formatCode="General">
                  <c:v>0.1954</c:v>
                </c:pt>
                <c:pt idx="570" formatCode="General">
                  <c:v>0.237</c:v>
                </c:pt>
                <c:pt idx="571" formatCode="General">
                  <c:v>0.0218</c:v>
                </c:pt>
                <c:pt idx="572" formatCode="General">
                  <c:v>0.0892</c:v>
                </c:pt>
                <c:pt idx="573" formatCode="General">
                  <c:v>0.0388</c:v>
                </c:pt>
                <c:pt idx="574" formatCode="General">
                  <c:v>0.0818</c:v>
                </c:pt>
                <c:pt idx="575" formatCode="General">
                  <c:v>0.2032</c:v>
                </c:pt>
                <c:pt idx="576" formatCode="General">
                  <c:v>0.2042</c:v>
                </c:pt>
                <c:pt idx="577" formatCode="General">
                  <c:v>0.1784</c:v>
                </c:pt>
                <c:pt idx="578" formatCode="General">
                  <c:v>0.1568</c:v>
                </c:pt>
                <c:pt idx="579" formatCode="General">
                  <c:v>0.2732</c:v>
                </c:pt>
                <c:pt idx="580" formatCode="General">
                  <c:v>0.2592</c:v>
                </c:pt>
                <c:pt idx="581" formatCode="General">
                  <c:v>0.395</c:v>
                </c:pt>
                <c:pt idx="582" formatCode="General">
                  <c:v>0.4426</c:v>
                </c:pt>
                <c:pt idx="583" formatCode="General">
                  <c:v>0.4044</c:v>
                </c:pt>
                <c:pt idx="584" formatCode="General">
                  <c:v>0.3606</c:v>
                </c:pt>
                <c:pt idx="585" formatCode="General">
                  <c:v>0.3714</c:v>
                </c:pt>
                <c:pt idx="586" formatCode="General">
                  <c:v>0.1622</c:v>
                </c:pt>
                <c:pt idx="587" formatCode="General">
                  <c:v>0.1026</c:v>
                </c:pt>
                <c:pt idx="588" formatCode="General">
                  <c:v>0.0232</c:v>
                </c:pt>
                <c:pt idx="589" formatCode="General">
                  <c:v>0.0278</c:v>
                </c:pt>
                <c:pt idx="590" formatCode="General">
                  <c:v>0.0372</c:v>
                </c:pt>
                <c:pt idx="591" formatCode="General">
                  <c:v>0.0484</c:v>
                </c:pt>
                <c:pt idx="592" formatCode="General">
                  <c:v>0.034</c:v>
                </c:pt>
                <c:pt idx="593" formatCode="General">
                  <c:v>0.0878</c:v>
                </c:pt>
                <c:pt idx="594" formatCode="General">
                  <c:v>0.0882</c:v>
                </c:pt>
                <c:pt idx="595" formatCode="General">
                  <c:v>0.0906</c:v>
                </c:pt>
                <c:pt idx="596" formatCode="General">
                  <c:v>0.4604</c:v>
                </c:pt>
                <c:pt idx="597" formatCode="General">
                  <c:v>0.5786</c:v>
                </c:pt>
                <c:pt idx="598" formatCode="General">
                  <c:v>0.0478</c:v>
                </c:pt>
                <c:pt idx="599" formatCode="General">
                  <c:v>0.0398</c:v>
                </c:pt>
                <c:pt idx="600" formatCode="General">
                  <c:v>0.031</c:v>
                </c:pt>
                <c:pt idx="601" formatCode="General">
                  <c:v>0.0458</c:v>
                </c:pt>
                <c:pt idx="602" formatCode="General">
                  <c:v>0.0906</c:v>
                </c:pt>
                <c:pt idx="603" formatCode="General">
                  <c:v>0.1572</c:v>
                </c:pt>
                <c:pt idx="604" formatCode="General">
                  <c:v>0.0758</c:v>
                </c:pt>
                <c:pt idx="605" formatCode="General">
                  <c:v>0.141</c:v>
                </c:pt>
                <c:pt idx="606" formatCode="General">
                  <c:v>0.0582</c:v>
                </c:pt>
                <c:pt idx="607" formatCode="General">
                  <c:v>0.0224</c:v>
                </c:pt>
                <c:pt idx="608" formatCode="General">
                  <c:v>0.058</c:v>
                </c:pt>
                <c:pt idx="609" formatCode="General">
                  <c:v>0.088</c:v>
                </c:pt>
                <c:pt idx="610" formatCode="General">
                  <c:v>0.0462</c:v>
                </c:pt>
                <c:pt idx="611" formatCode="General">
                  <c:v>0.0646</c:v>
                </c:pt>
                <c:pt idx="612" formatCode="General">
                  <c:v>0.046</c:v>
                </c:pt>
                <c:pt idx="613" formatCode="General">
                  <c:v>0.077</c:v>
                </c:pt>
                <c:pt idx="614" formatCode="General">
                  <c:v>0.5484</c:v>
                </c:pt>
                <c:pt idx="615" formatCode="General">
                  <c:v>0.257</c:v>
                </c:pt>
                <c:pt idx="616" formatCode="General">
                  <c:v>0.658</c:v>
                </c:pt>
                <c:pt idx="617" formatCode="General">
                  <c:v>0.3688</c:v>
                </c:pt>
                <c:pt idx="618" formatCode="General">
                  <c:v>0.5276</c:v>
                </c:pt>
                <c:pt idx="619" formatCode="General">
                  <c:v>0.237</c:v>
                </c:pt>
                <c:pt idx="620" formatCode="General">
                  <c:v>0.24</c:v>
                </c:pt>
                <c:pt idx="621" formatCode="General">
                  <c:v>0.2042</c:v>
                </c:pt>
                <c:pt idx="622" formatCode="General">
                  <c:v>0.045</c:v>
                </c:pt>
                <c:pt idx="623" formatCode="General">
                  <c:v>0.043</c:v>
                </c:pt>
                <c:pt idx="624" formatCode="General">
                  <c:v>0.0022</c:v>
                </c:pt>
                <c:pt idx="625" formatCode="General">
                  <c:v>0.0422</c:v>
                </c:pt>
                <c:pt idx="626" formatCode="General">
                  <c:v>0.0426</c:v>
                </c:pt>
                <c:pt idx="627" formatCode="General">
                  <c:v>0.0392</c:v>
                </c:pt>
                <c:pt idx="628" formatCode="General">
                  <c:v>0.036</c:v>
                </c:pt>
                <c:pt idx="629" formatCode="General">
                  <c:v>0.0452</c:v>
                </c:pt>
                <c:pt idx="630" formatCode="General">
                  <c:v>0.0446</c:v>
                </c:pt>
                <c:pt idx="631" formatCode="General">
                  <c:v>0.0404</c:v>
                </c:pt>
                <c:pt idx="632" formatCode="General">
                  <c:v>0.063</c:v>
                </c:pt>
                <c:pt idx="633" formatCode="General">
                  <c:v>0.0722</c:v>
                </c:pt>
                <c:pt idx="634" formatCode="General">
                  <c:v>0.1844</c:v>
                </c:pt>
                <c:pt idx="635" formatCode="General">
                  <c:v>0.3826</c:v>
                </c:pt>
                <c:pt idx="636" formatCode="General">
                  <c:v>0.4368</c:v>
                </c:pt>
                <c:pt idx="637" formatCode="General">
                  <c:v>0.4632</c:v>
                </c:pt>
                <c:pt idx="638" formatCode="General">
                  <c:v>0.2208</c:v>
                </c:pt>
                <c:pt idx="639" formatCode="General">
                  <c:v>0.4318</c:v>
                </c:pt>
                <c:pt idx="640" formatCode="General">
                  <c:v>0.5172</c:v>
                </c:pt>
                <c:pt idx="641" formatCode="General">
                  <c:v>0.6276</c:v>
                </c:pt>
                <c:pt idx="642" formatCode="General">
                  <c:v>0.113</c:v>
                </c:pt>
                <c:pt idx="643" formatCode="General">
                  <c:v>0.1354</c:v>
                </c:pt>
                <c:pt idx="644" formatCode="General">
                  <c:v>0.0998</c:v>
                </c:pt>
                <c:pt idx="645" formatCode="General">
                  <c:v>0.0822</c:v>
                </c:pt>
                <c:pt idx="646" formatCode="General">
                  <c:v>0.4576</c:v>
                </c:pt>
                <c:pt idx="647" formatCode="General">
                  <c:v>0.4274</c:v>
                </c:pt>
                <c:pt idx="648" formatCode="General">
                  <c:v>0.4306</c:v>
                </c:pt>
                <c:pt idx="649" formatCode="General">
                  <c:v>0.191</c:v>
                </c:pt>
                <c:pt idx="650" formatCode="General">
                  <c:v>0.2748</c:v>
                </c:pt>
                <c:pt idx="651" formatCode="General">
                  <c:v>0.2776</c:v>
                </c:pt>
                <c:pt idx="652" formatCode="General">
                  <c:v>0.3702</c:v>
                </c:pt>
                <c:pt idx="653" formatCode="General">
                  <c:v>0.2424</c:v>
                </c:pt>
                <c:pt idx="654" formatCode="General">
                  <c:v>0.1046</c:v>
                </c:pt>
                <c:pt idx="655" formatCode="General">
                  <c:v>0.081</c:v>
                </c:pt>
                <c:pt idx="656" formatCode="General">
                  <c:v>0.08</c:v>
                </c:pt>
                <c:pt idx="657" formatCode="General">
                  <c:v>0.0916</c:v>
                </c:pt>
                <c:pt idx="658" formatCode="General">
                  <c:v>0.0798</c:v>
                </c:pt>
                <c:pt idx="659" formatCode="General">
                  <c:v>0.0824</c:v>
                </c:pt>
                <c:pt idx="660" formatCode="General">
                  <c:v>0.0796</c:v>
                </c:pt>
                <c:pt idx="661" formatCode="General">
                  <c:v>0.069</c:v>
                </c:pt>
                <c:pt idx="662" formatCode="General">
                  <c:v>0.0656</c:v>
                </c:pt>
                <c:pt idx="663" formatCode="General">
                  <c:v>0.062</c:v>
                </c:pt>
                <c:pt idx="664" formatCode="General">
                  <c:v>0.0894</c:v>
                </c:pt>
                <c:pt idx="665" formatCode="General">
                  <c:v>0.0768</c:v>
                </c:pt>
                <c:pt idx="666" formatCode="General">
                  <c:v>0.0728</c:v>
                </c:pt>
                <c:pt idx="667" formatCode="General">
                  <c:v>0.0688</c:v>
                </c:pt>
                <c:pt idx="668" formatCode="General">
                  <c:v>0.5622</c:v>
                </c:pt>
                <c:pt idx="669" formatCode="General">
                  <c:v>0.5404</c:v>
                </c:pt>
                <c:pt idx="670" formatCode="General">
                  <c:v>0.2988</c:v>
                </c:pt>
                <c:pt idx="671" formatCode="General">
                  <c:v>0.2492</c:v>
                </c:pt>
                <c:pt idx="672" formatCode="General">
                  <c:v>0.4036</c:v>
                </c:pt>
                <c:pt idx="673" formatCode="General">
                  <c:v>0.4274</c:v>
                </c:pt>
                <c:pt idx="674" formatCode="General">
                  <c:v>0.265</c:v>
                </c:pt>
                <c:pt idx="675" formatCode="General">
                  <c:v>0.2486</c:v>
                </c:pt>
                <c:pt idx="676" formatCode="General">
                  <c:v>0.2666</c:v>
                </c:pt>
                <c:pt idx="677" formatCode="General">
                  <c:v>0.2216</c:v>
                </c:pt>
                <c:pt idx="678" formatCode="General">
                  <c:v>0.2598</c:v>
                </c:pt>
                <c:pt idx="679" formatCode="General">
                  <c:v>0.0716</c:v>
                </c:pt>
                <c:pt idx="680" formatCode="General">
                  <c:v>0.0758</c:v>
                </c:pt>
                <c:pt idx="681" formatCode="General">
                  <c:v>0.0708</c:v>
                </c:pt>
                <c:pt idx="682" formatCode="General">
                  <c:v>0.0696</c:v>
                </c:pt>
                <c:pt idx="683" formatCode="General">
                  <c:v>0.0698</c:v>
                </c:pt>
                <c:pt idx="684" formatCode="General">
                  <c:v>0.0734</c:v>
                </c:pt>
              </c:numCache>
            </c:numRef>
          </c:xVal>
          <c:yVal>
            <c:numRef>
              <c:f>IDL!$C$3:$C$687</c:f>
              <c:numCache>
                <c:formatCode>0.0_ </c:formatCode>
                <c:ptCount val="685"/>
                <c:pt idx="0">
                  <c:v>3.762</c:v>
                </c:pt>
                <c:pt idx="1">
                  <c:v>6.9924</c:v>
                </c:pt>
                <c:pt idx="2">
                  <c:v>6.8465</c:v>
                </c:pt>
                <c:pt idx="3">
                  <c:v>7.644499999999999</c:v>
                </c:pt>
                <c:pt idx="4">
                  <c:v>7.3115</c:v>
                </c:pt>
                <c:pt idx="5">
                  <c:v>7.5582</c:v>
                </c:pt>
                <c:pt idx="6">
                  <c:v>7.674799999999999</c:v>
                </c:pt>
                <c:pt idx="7">
                  <c:v>7.6612</c:v>
                </c:pt>
                <c:pt idx="8">
                  <c:v>7.659999999999999</c:v>
                </c:pt>
                <c:pt idx="9">
                  <c:v>7.9424</c:v>
                </c:pt>
                <c:pt idx="10">
                  <c:v>7.8321</c:v>
                </c:pt>
                <c:pt idx="11">
                  <c:v>8.009300000000001</c:v>
                </c:pt>
                <c:pt idx="12">
                  <c:v>7.6753</c:v>
                </c:pt>
                <c:pt idx="13">
                  <c:v>7.754999999999999</c:v>
                </c:pt>
                <c:pt idx="14">
                  <c:v>7.7527</c:v>
                </c:pt>
                <c:pt idx="15">
                  <c:v>7.5983</c:v>
                </c:pt>
                <c:pt idx="16">
                  <c:v>7.8082</c:v>
                </c:pt>
                <c:pt idx="17">
                  <c:v>7.886</c:v>
                </c:pt>
                <c:pt idx="18">
                  <c:v>7.8086</c:v>
                </c:pt>
                <c:pt idx="19">
                  <c:v>7.5982</c:v>
                </c:pt>
                <c:pt idx="20">
                  <c:v>7.8718</c:v>
                </c:pt>
                <c:pt idx="21">
                  <c:v>7.804499999999999</c:v>
                </c:pt>
                <c:pt idx="22">
                  <c:v>7.809</c:v>
                </c:pt>
                <c:pt idx="23">
                  <c:v>7.8918</c:v>
                </c:pt>
                <c:pt idx="24">
                  <c:v>7.892399999999999</c:v>
                </c:pt>
                <c:pt idx="25">
                  <c:v>7.8019</c:v>
                </c:pt>
                <c:pt idx="26">
                  <c:v>7.637899999999999</c:v>
                </c:pt>
                <c:pt idx="27">
                  <c:v>7.9801</c:v>
                </c:pt>
                <c:pt idx="28">
                  <c:v>8.034099999999998</c:v>
                </c:pt>
                <c:pt idx="29">
                  <c:v>8.020800000000001</c:v>
                </c:pt>
                <c:pt idx="30">
                  <c:v>8.0624</c:v>
                </c:pt>
                <c:pt idx="31">
                  <c:v>7.820099999999999</c:v>
                </c:pt>
                <c:pt idx="32">
                  <c:v>7.6857</c:v>
                </c:pt>
                <c:pt idx="33">
                  <c:v>7.9897</c:v>
                </c:pt>
                <c:pt idx="34">
                  <c:v>6.9354</c:v>
                </c:pt>
                <c:pt idx="35">
                  <c:v>5.8739</c:v>
                </c:pt>
                <c:pt idx="36" formatCode="General">
                  <c:v>8.4</c:v>
                </c:pt>
                <c:pt idx="37" formatCode="General">
                  <c:v>9.0</c:v>
                </c:pt>
                <c:pt idx="38" formatCode="General">
                  <c:v>8.8</c:v>
                </c:pt>
                <c:pt idx="39" formatCode="General">
                  <c:v>7.7</c:v>
                </c:pt>
                <c:pt idx="40" formatCode="General">
                  <c:v>8.200000000000001</c:v>
                </c:pt>
                <c:pt idx="41" formatCode="General">
                  <c:v>6.9</c:v>
                </c:pt>
                <c:pt idx="42" formatCode="General">
                  <c:v>8.1</c:v>
                </c:pt>
                <c:pt idx="43" formatCode="General">
                  <c:v>7.8</c:v>
                </c:pt>
                <c:pt idx="44" formatCode="General">
                  <c:v>7.8</c:v>
                </c:pt>
                <c:pt idx="45" formatCode="General">
                  <c:v>7.5</c:v>
                </c:pt>
                <c:pt idx="46" formatCode="General">
                  <c:v>6.2</c:v>
                </c:pt>
                <c:pt idx="47" formatCode="General">
                  <c:v>6.6</c:v>
                </c:pt>
                <c:pt idx="48" formatCode="General">
                  <c:v>6.4</c:v>
                </c:pt>
                <c:pt idx="49" formatCode="General">
                  <c:v>7.8</c:v>
                </c:pt>
                <c:pt idx="50" formatCode="General">
                  <c:v>8.4</c:v>
                </c:pt>
                <c:pt idx="51" formatCode="General">
                  <c:v>8.6</c:v>
                </c:pt>
                <c:pt idx="52" formatCode="General">
                  <c:v>8.9</c:v>
                </c:pt>
                <c:pt idx="53" formatCode="General">
                  <c:v>8.700000000000001</c:v>
                </c:pt>
                <c:pt idx="54" formatCode="General">
                  <c:v>9.3</c:v>
                </c:pt>
                <c:pt idx="55" formatCode="General">
                  <c:v>9.1</c:v>
                </c:pt>
                <c:pt idx="56" formatCode="General">
                  <c:v>9.0</c:v>
                </c:pt>
                <c:pt idx="57" formatCode="General">
                  <c:v>9.200000000000001</c:v>
                </c:pt>
                <c:pt idx="58">
                  <c:v>9.3671</c:v>
                </c:pt>
                <c:pt idx="59" formatCode="General">
                  <c:v>9.200000000000001</c:v>
                </c:pt>
                <c:pt idx="60" formatCode="General">
                  <c:v>9.6</c:v>
                </c:pt>
                <c:pt idx="61" formatCode="General">
                  <c:v>9.1</c:v>
                </c:pt>
                <c:pt idx="62" formatCode="General">
                  <c:v>9.8</c:v>
                </c:pt>
                <c:pt idx="63" formatCode="General">
                  <c:v>4.8</c:v>
                </c:pt>
                <c:pt idx="64" formatCode="General">
                  <c:v>7.8</c:v>
                </c:pt>
                <c:pt idx="65" formatCode="General">
                  <c:v>10.3</c:v>
                </c:pt>
                <c:pt idx="66" formatCode="General">
                  <c:v>9.6</c:v>
                </c:pt>
                <c:pt idx="67" formatCode="General">
                  <c:v>10.0</c:v>
                </c:pt>
                <c:pt idx="68" formatCode="General">
                  <c:v>10.2</c:v>
                </c:pt>
                <c:pt idx="69" formatCode="General">
                  <c:v>10.6</c:v>
                </c:pt>
                <c:pt idx="70" formatCode="General">
                  <c:v>10.7</c:v>
                </c:pt>
                <c:pt idx="71">
                  <c:v>9.704699999999998</c:v>
                </c:pt>
                <c:pt idx="72" formatCode="General">
                  <c:v>4.9</c:v>
                </c:pt>
                <c:pt idx="73" formatCode="General">
                  <c:v>10.6</c:v>
                </c:pt>
                <c:pt idx="74" formatCode="General">
                  <c:v>12.0</c:v>
                </c:pt>
                <c:pt idx="75">
                  <c:v>12.2879</c:v>
                </c:pt>
                <c:pt idx="76">
                  <c:v>12.1272</c:v>
                </c:pt>
                <c:pt idx="77">
                  <c:v>9.786100000000001</c:v>
                </c:pt>
                <c:pt idx="78" formatCode="General">
                  <c:v>12.3</c:v>
                </c:pt>
                <c:pt idx="79" formatCode="General">
                  <c:v>12.2</c:v>
                </c:pt>
                <c:pt idx="80" formatCode="General">
                  <c:v>11.9</c:v>
                </c:pt>
                <c:pt idx="81" formatCode="General">
                  <c:v>10.9</c:v>
                </c:pt>
                <c:pt idx="82" formatCode="General">
                  <c:v>12.3</c:v>
                </c:pt>
                <c:pt idx="83" formatCode="General">
                  <c:v>11.1</c:v>
                </c:pt>
                <c:pt idx="84" formatCode="General">
                  <c:v>8.700000000000001</c:v>
                </c:pt>
                <c:pt idx="85" formatCode="General">
                  <c:v>8.700000000000001</c:v>
                </c:pt>
                <c:pt idx="86" formatCode="General">
                  <c:v>9.200000000000001</c:v>
                </c:pt>
                <c:pt idx="87" formatCode="General">
                  <c:v>9.9</c:v>
                </c:pt>
                <c:pt idx="88" formatCode="General">
                  <c:v>9.3</c:v>
                </c:pt>
                <c:pt idx="89" formatCode="General">
                  <c:v>10.9</c:v>
                </c:pt>
                <c:pt idx="90" formatCode="General">
                  <c:v>6.7</c:v>
                </c:pt>
                <c:pt idx="91">
                  <c:v>7.544099999999999</c:v>
                </c:pt>
                <c:pt idx="92" formatCode="General">
                  <c:v>11.4</c:v>
                </c:pt>
                <c:pt idx="93" formatCode="General">
                  <c:v>11.4</c:v>
                </c:pt>
                <c:pt idx="94" formatCode="General">
                  <c:v>10.6</c:v>
                </c:pt>
                <c:pt idx="95" formatCode="General">
                  <c:v>11.1</c:v>
                </c:pt>
                <c:pt idx="96">
                  <c:v>12.3627</c:v>
                </c:pt>
                <c:pt idx="97" formatCode="General">
                  <c:v>11.9</c:v>
                </c:pt>
                <c:pt idx="98">
                  <c:v>5.7151</c:v>
                </c:pt>
                <c:pt idx="99">
                  <c:v>4.5692</c:v>
                </c:pt>
                <c:pt idx="100" formatCode="General">
                  <c:v>8.3</c:v>
                </c:pt>
                <c:pt idx="101" formatCode="General">
                  <c:v>8.200000000000001</c:v>
                </c:pt>
                <c:pt idx="102" formatCode="General">
                  <c:v>9.1</c:v>
                </c:pt>
                <c:pt idx="103" formatCode="General">
                  <c:v>8.200000000000001</c:v>
                </c:pt>
                <c:pt idx="104" formatCode="General">
                  <c:v>9.0</c:v>
                </c:pt>
                <c:pt idx="105" formatCode="General">
                  <c:v>9.0</c:v>
                </c:pt>
                <c:pt idx="106" formatCode="General">
                  <c:v>9.1</c:v>
                </c:pt>
                <c:pt idx="107" formatCode="General">
                  <c:v>8.5</c:v>
                </c:pt>
                <c:pt idx="108" formatCode="General">
                  <c:v>8.700000000000001</c:v>
                </c:pt>
                <c:pt idx="109" formatCode="General">
                  <c:v>8.6</c:v>
                </c:pt>
                <c:pt idx="110" formatCode="General">
                  <c:v>7.4</c:v>
                </c:pt>
                <c:pt idx="111" formatCode="General">
                  <c:v>8.5</c:v>
                </c:pt>
                <c:pt idx="112" formatCode="General">
                  <c:v>8.5</c:v>
                </c:pt>
                <c:pt idx="113" formatCode="General">
                  <c:v>8.8</c:v>
                </c:pt>
                <c:pt idx="114" formatCode="General">
                  <c:v>8.5</c:v>
                </c:pt>
                <c:pt idx="115" formatCode="General">
                  <c:v>8.9</c:v>
                </c:pt>
                <c:pt idx="116" formatCode="General">
                  <c:v>8.8</c:v>
                </c:pt>
                <c:pt idx="117" formatCode="General">
                  <c:v>8.5</c:v>
                </c:pt>
                <c:pt idx="118" formatCode="General">
                  <c:v>8.8</c:v>
                </c:pt>
                <c:pt idx="119" formatCode="General">
                  <c:v>8.4</c:v>
                </c:pt>
                <c:pt idx="120" formatCode="General">
                  <c:v>8.8</c:v>
                </c:pt>
                <c:pt idx="121" formatCode="General">
                  <c:v>9.0</c:v>
                </c:pt>
                <c:pt idx="122" formatCode="General">
                  <c:v>8.8</c:v>
                </c:pt>
                <c:pt idx="123" formatCode="General">
                  <c:v>8.9</c:v>
                </c:pt>
                <c:pt idx="124" formatCode="General">
                  <c:v>11.6</c:v>
                </c:pt>
                <c:pt idx="125" formatCode="General">
                  <c:v>11.7</c:v>
                </c:pt>
                <c:pt idx="126" formatCode="General">
                  <c:v>11.7</c:v>
                </c:pt>
                <c:pt idx="127" formatCode="General">
                  <c:v>11.9</c:v>
                </c:pt>
                <c:pt idx="128" formatCode="General">
                  <c:v>11.9</c:v>
                </c:pt>
                <c:pt idx="129" formatCode="General">
                  <c:v>12.5</c:v>
                </c:pt>
                <c:pt idx="130" formatCode="General">
                  <c:v>9.5</c:v>
                </c:pt>
                <c:pt idx="131" formatCode="General">
                  <c:v>11.4</c:v>
                </c:pt>
                <c:pt idx="132" formatCode="General">
                  <c:v>11.5</c:v>
                </c:pt>
                <c:pt idx="133" formatCode="General">
                  <c:v>12.5</c:v>
                </c:pt>
                <c:pt idx="134" formatCode="General">
                  <c:v>11.9</c:v>
                </c:pt>
                <c:pt idx="135" formatCode="General">
                  <c:v>12.7</c:v>
                </c:pt>
                <c:pt idx="136" formatCode="General">
                  <c:v>12.3</c:v>
                </c:pt>
                <c:pt idx="137" formatCode="General">
                  <c:v>12.9</c:v>
                </c:pt>
                <c:pt idx="138" formatCode="General">
                  <c:v>13.5</c:v>
                </c:pt>
                <c:pt idx="139" formatCode="General">
                  <c:v>12.9</c:v>
                </c:pt>
                <c:pt idx="140" formatCode="General">
                  <c:v>13.0</c:v>
                </c:pt>
                <c:pt idx="141" formatCode="General">
                  <c:v>13.2</c:v>
                </c:pt>
                <c:pt idx="142" formatCode="General">
                  <c:v>13.2</c:v>
                </c:pt>
                <c:pt idx="143" formatCode="General">
                  <c:v>13.6</c:v>
                </c:pt>
                <c:pt idx="144" formatCode="General">
                  <c:v>13.4</c:v>
                </c:pt>
                <c:pt idx="145" formatCode="General">
                  <c:v>13.6</c:v>
                </c:pt>
                <c:pt idx="146" formatCode="General">
                  <c:v>13.8</c:v>
                </c:pt>
                <c:pt idx="147" formatCode="General">
                  <c:v>13.4</c:v>
                </c:pt>
                <c:pt idx="148" formatCode="General">
                  <c:v>13.7</c:v>
                </c:pt>
                <c:pt idx="149" formatCode="General">
                  <c:v>13.3</c:v>
                </c:pt>
                <c:pt idx="150" formatCode="General">
                  <c:v>13.5</c:v>
                </c:pt>
                <c:pt idx="151" formatCode="General">
                  <c:v>13.9</c:v>
                </c:pt>
                <c:pt idx="152" formatCode="General">
                  <c:v>13.1</c:v>
                </c:pt>
                <c:pt idx="153" formatCode="General">
                  <c:v>13.3</c:v>
                </c:pt>
                <c:pt idx="154" formatCode="General">
                  <c:v>13.3</c:v>
                </c:pt>
                <c:pt idx="155" formatCode="General">
                  <c:v>13.5</c:v>
                </c:pt>
                <c:pt idx="156" formatCode="General">
                  <c:v>13.8</c:v>
                </c:pt>
                <c:pt idx="157" formatCode="General">
                  <c:v>14.4</c:v>
                </c:pt>
                <c:pt idx="158" formatCode="General">
                  <c:v>14.7</c:v>
                </c:pt>
                <c:pt idx="159" formatCode="General">
                  <c:v>14.8</c:v>
                </c:pt>
                <c:pt idx="160" formatCode="General">
                  <c:v>14.5</c:v>
                </c:pt>
                <c:pt idx="161" formatCode="General">
                  <c:v>14.8</c:v>
                </c:pt>
                <c:pt idx="162" formatCode="General">
                  <c:v>14.6</c:v>
                </c:pt>
                <c:pt idx="163" formatCode="General">
                  <c:v>14.6</c:v>
                </c:pt>
                <c:pt idx="164" formatCode="General">
                  <c:v>14.0</c:v>
                </c:pt>
                <c:pt idx="165" formatCode="General">
                  <c:v>14.9</c:v>
                </c:pt>
                <c:pt idx="166" formatCode="General">
                  <c:v>14.6</c:v>
                </c:pt>
                <c:pt idx="167" formatCode="General">
                  <c:v>5.9</c:v>
                </c:pt>
                <c:pt idx="168" formatCode="General">
                  <c:v>6.0</c:v>
                </c:pt>
                <c:pt idx="169" formatCode="General">
                  <c:v>9.0</c:v>
                </c:pt>
                <c:pt idx="170" formatCode="General">
                  <c:v>9.8</c:v>
                </c:pt>
                <c:pt idx="171" formatCode="General">
                  <c:v>12.5</c:v>
                </c:pt>
                <c:pt idx="172" formatCode="General">
                  <c:v>12.8</c:v>
                </c:pt>
                <c:pt idx="173" formatCode="General">
                  <c:v>9.6</c:v>
                </c:pt>
                <c:pt idx="174" formatCode="General">
                  <c:v>13.2</c:v>
                </c:pt>
                <c:pt idx="175" formatCode="General">
                  <c:v>5.4</c:v>
                </c:pt>
                <c:pt idx="176" formatCode="General">
                  <c:v>8.6</c:v>
                </c:pt>
                <c:pt idx="177" formatCode="General">
                  <c:v>8.5</c:v>
                </c:pt>
                <c:pt idx="178" formatCode="General">
                  <c:v>8.4</c:v>
                </c:pt>
                <c:pt idx="179" formatCode="General">
                  <c:v>6.9</c:v>
                </c:pt>
                <c:pt idx="180" formatCode="General">
                  <c:v>7.7</c:v>
                </c:pt>
                <c:pt idx="181" formatCode="General">
                  <c:v>8.0</c:v>
                </c:pt>
                <c:pt idx="182" formatCode="General">
                  <c:v>8.5</c:v>
                </c:pt>
                <c:pt idx="183" formatCode="General">
                  <c:v>10.1</c:v>
                </c:pt>
                <c:pt idx="184" formatCode="General">
                  <c:v>11.3</c:v>
                </c:pt>
                <c:pt idx="185" formatCode="General">
                  <c:v>10.4</c:v>
                </c:pt>
                <c:pt idx="186" formatCode="General">
                  <c:v>12.4</c:v>
                </c:pt>
                <c:pt idx="187" formatCode="General">
                  <c:v>12.4</c:v>
                </c:pt>
                <c:pt idx="188" formatCode="General">
                  <c:v>12.4</c:v>
                </c:pt>
                <c:pt idx="189" formatCode="General">
                  <c:v>13.7</c:v>
                </c:pt>
                <c:pt idx="190" formatCode="General">
                  <c:v>13.8</c:v>
                </c:pt>
                <c:pt idx="191" formatCode="General">
                  <c:v>14.1</c:v>
                </c:pt>
                <c:pt idx="192" formatCode="General">
                  <c:v>14.7</c:v>
                </c:pt>
                <c:pt idx="193" formatCode="General">
                  <c:v>14.0</c:v>
                </c:pt>
                <c:pt idx="194" formatCode="General">
                  <c:v>15.0</c:v>
                </c:pt>
                <c:pt idx="195" formatCode="General">
                  <c:v>14.5</c:v>
                </c:pt>
                <c:pt idx="196" formatCode="General">
                  <c:v>15.1</c:v>
                </c:pt>
                <c:pt idx="197" formatCode="General">
                  <c:v>14.6</c:v>
                </c:pt>
                <c:pt idx="198" formatCode="General">
                  <c:v>15.0</c:v>
                </c:pt>
                <c:pt idx="199" formatCode="General">
                  <c:v>15.2</c:v>
                </c:pt>
                <c:pt idx="200" formatCode="General">
                  <c:v>14.1</c:v>
                </c:pt>
                <c:pt idx="201" formatCode="General">
                  <c:v>14.3</c:v>
                </c:pt>
                <c:pt idx="202" formatCode="General">
                  <c:v>15.3</c:v>
                </c:pt>
                <c:pt idx="203" formatCode="General">
                  <c:v>15.1</c:v>
                </c:pt>
                <c:pt idx="204" formatCode="General">
                  <c:v>15.1</c:v>
                </c:pt>
                <c:pt idx="205" formatCode="General">
                  <c:v>14.9</c:v>
                </c:pt>
                <c:pt idx="206" formatCode="General">
                  <c:v>5.1</c:v>
                </c:pt>
                <c:pt idx="207" formatCode="General">
                  <c:v>5.0</c:v>
                </c:pt>
                <c:pt idx="208" formatCode="General">
                  <c:v>5.2</c:v>
                </c:pt>
                <c:pt idx="209" formatCode="General">
                  <c:v>5.3</c:v>
                </c:pt>
                <c:pt idx="210" formatCode="General">
                  <c:v>4.7</c:v>
                </c:pt>
                <c:pt idx="211" formatCode="General">
                  <c:v>3.8233</c:v>
                </c:pt>
                <c:pt idx="212" formatCode="General">
                  <c:v>4.6</c:v>
                </c:pt>
                <c:pt idx="213" formatCode="General">
                  <c:v>5.2</c:v>
                </c:pt>
                <c:pt idx="214" formatCode="General">
                  <c:v>7.4</c:v>
                </c:pt>
                <c:pt idx="215" formatCode="General">
                  <c:v>5.0</c:v>
                </c:pt>
                <c:pt idx="216" formatCode="General">
                  <c:v>12.0</c:v>
                </c:pt>
                <c:pt idx="217" formatCode="General">
                  <c:v>12.1</c:v>
                </c:pt>
                <c:pt idx="218" formatCode="General">
                  <c:v>12.5</c:v>
                </c:pt>
                <c:pt idx="219" formatCode="General">
                  <c:v>12.4</c:v>
                </c:pt>
                <c:pt idx="220" formatCode="General">
                  <c:v>12.7</c:v>
                </c:pt>
                <c:pt idx="221" formatCode="General">
                  <c:v>12.2</c:v>
                </c:pt>
                <c:pt idx="222" formatCode="General">
                  <c:v>12.7</c:v>
                </c:pt>
                <c:pt idx="223" formatCode="General">
                  <c:v>12.9</c:v>
                </c:pt>
                <c:pt idx="224" formatCode="General">
                  <c:v>11.7</c:v>
                </c:pt>
                <c:pt idx="225">
                  <c:v>9.687600000000001</c:v>
                </c:pt>
                <c:pt idx="226" formatCode="General">
                  <c:v>4.6</c:v>
                </c:pt>
                <c:pt idx="227">
                  <c:v>7.2393</c:v>
                </c:pt>
                <c:pt idx="228" formatCode="General">
                  <c:v>8.0</c:v>
                </c:pt>
                <c:pt idx="229">
                  <c:v>8.246099999999998</c:v>
                </c:pt>
                <c:pt idx="230" formatCode="General">
                  <c:v>11.9</c:v>
                </c:pt>
                <c:pt idx="231" formatCode="General">
                  <c:v>12.4</c:v>
                </c:pt>
                <c:pt idx="232" formatCode="General">
                  <c:v>12.6</c:v>
                </c:pt>
                <c:pt idx="233" formatCode="General">
                  <c:v>12.9</c:v>
                </c:pt>
                <c:pt idx="234" formatCode="General">
                  <c:v>13.2</c:v>
                </c:pt>
                <c:pt idx="235" formatCode="General">
                  <c:v>13.5</c:v>
                </c:pt>
                <c:pt idx="236" formatCode="General">
                  <c:v>13.4</c:v>
                </c:pt>
                <c:pt idx="237" formatCode="General">
                  <c:v>13.6</c:v>
                </c:pt>
                <c:pt idx="238" formatCode="General">
                  <c:v>13.6</c:v>
                </c:pt>
                <c:pt idx="239" formatCode="General">
                  <c:v>13.8</c:v>
                </c:pt>
                <c:pt idx="240">
                  <c:v>13.0798</c:v>
                </c:pt>
                <c:pt idx="241">
                  <c:v>13.4847</c:v>
                </c:pt>
                <c:pt idx="242" formatCode="General">
                  <c:v>11.9</c:v>
                </c:pt>
                <c:pt idx="243" formatCode="General">
                  <c:v>11.9</c:v>
                </c:pt>
                <c:pt idx="244" formatCode="General">
                  <c:v>5.0</c:v>
                </c:pt>
                <c:pt idx="245" formatCode="General">
                  <c:v>12.9</c:v>
                </c:pt>
                <c:pt idx="246" formatCode="General">
                  <c:v>13.0</c:v>
                </c:pt>
                <c:pt idx="247">
                  <c:v>10.3346</c:v>
                </c:pt>
                <c:pt idx="248" formatCode="General">
                  <c:v>13.3</c:v>
                </c:pt>
                <c:pt idx="249">
                  <c:v>10.9121</c:v>
                </c:pt>
                <c:pt idx="250">
                  <c:v>12.7815</c:v>
                </c:pt>
                <c:pt idx="251">
                  <c:v>12.8308</c:v>
                </c:pt>
                <c:pt idx="252" formatCode="General">
                  <c:v>13.1</c:v>
                </c:pt>
                <c:pt idx="253">
                  <c:v>12.4991</c:v>
                </c:pt>
                <c:pt idx="254">
                  <c:v>10.5114</c:v>
                </c:pt>
                <c:pt idx="255">
                  <c:v>11.653</c:v>
                </c:pt>
                <c:pt idx="256">
                  <c:v>13.58</c:v>
                </c:pt>
                <c:pt idx="257">
                  <c:v>14.5745</c:v>
                </c:pt>
                <c:pt idx="258" formatCode="General">
                  <c:v>14.4</c:v>
                </c:pt>
                <c:pt idx="259" formatCode="General">
                  <c:v>14.3</c:v>
                </c:pt>
                <c:pt idx="260">
                  <c:v>14.5376</c:v>
                </c:pt>
                <c:pt idx="261">
                  <c:v>14.5998</c:v>
                </c:pt>
                <c:pt idx="262" formatCode="General">
                  <c:v>14.8</c:v>
                </c:pt>
                <c:pt idx="263" formatCode="General">
                  <c:v>14.9</c:v>
                </c:pt>
                <c:pt idx="264" formatCode="General">
                  <c:v>13.3</c:v>
                </c:pt>
                <c:pt idx="265" formatCode="General">
                  <c:v>14.4</c:v>
                </c:pt>
                <c:pt idx="266">
                  <c:v>14.4433</c:v>
                </c:pt>
                <c:pt idx="267">
                  <c:v>15.151</c:v>
                </c:pt>
                <c:pt idx="268">
                  <c:v>14.5034</c:v>
                </c:pt>
                <c:pt idx="269">
                  <c:v>14.7047</c:v>
                </c:pt>
                <c:pt idx="270">
                  <c:v>14.0398</c:v>
                </c:pt>
                <c:pt idx="271">
                  <c:v>11.1227</c:v>
                </c:pt>
                <c:pt idx="272">
                  <c:v>13.199</c:v>
                </c:pt>
                <c:pt idx="273">
                  <c:v>11.2945</c:v>
                </c:pt>
                <c:pt idx="274">
                  <c:v>2.3973</c:v>
                </c:pt>
                <c:pt idx="275">
                  <c:v>5.0664</c:v>
                </c:pt>
                <c:pt idx="276">
                  <c:v>9.126199999999998</c:v>
                </c:pt>
                <c:pt idx="277">
                  <c:v>12.1265</c:v>
                </c:pt>
                <c:pt idx="278">
                  <c:v>12.4165</c:v>
                </c:pt>
                <c:pt idx="279">
                  <c:v>12.6189</c:v>
                </c:pt>
                <c:pt idx="280">
                  <c:v>13.6193</c:v>
                </c:pt>
                <c:pt idx="281">
                  <c:v>13.6598</c:v>
                </c:pt>
                <c:pt idx="282">
                  <c:v>13.9881</c:v>
                </c:pt>
                <c:pt idx="283">
                  <c:v>13.5294</c:v>
                </c:pt>
                <c:pt idx="284">
                  <c:v>14.2554</c:v>
                </c:pt>
                <c:pt idx="285">
                  <c:v>13.6092</c:v>
                </c:pt>
                <c:pt idx="286">
                  <c:v>14.2746</c:v>
                </c:pt>
                <c:pt idx="287">
                  <c:v>14.2305</c:v>
                </c:pt>
                <c:pt idx="288">
                  <c:v>14.4124</c:v>
                </c:pt>
                <c:pt idx="289" formatCode="General">
                  <c:v>14.7</c:v>
                </c:pt>
                <c:pt idx="290" formatCode="General">
                  <c:v>15.1</c:v>
                </c:pt>
                <c:pt idx="291" formatCode="General">
                  <c:v>14.5</c:v>
                </c:pt>
                <c:pt idx="292" formatCode="General">
                  <c:v>14.8</c:v>
                </c:pt>
                <c:pt idx="293" formatCode="General">
                  <c:v>14.7</c:v>
                </c:pt>
                <c:pt idx="294" formatCode="General">
                  <c:v>15.0</c:v>
                </c:pt>
                <c:pt idx="295" formatCode="General">
                  <c:v>15.3</c:v>
                </c:pt>
                <c:pt idx="296" formatCode="General">
                  <c:v>15.0</c:v>
                </c:pt>
                <c:pt idx="297" formatCode="General">
                  <c:v>15.0</c:v>
                </c:pt>
                <c:pt idx="298" formatCode="General">
                  <c:v>15.0</c:v>
                </c:pt>
                <c:pt idx="299" formatCode="General">
                  <c:v>14.9</c:v>
                </c:pt>
                <c:pt idx="300">
                  <c:v>14.431</c:v>
                </c:pt>
                <c:pt idx="301">
                  <c:v>14.859</c:v>
                </c:pt>
                <c:pt idx="302">
                  <c:v>15.194</c:v>
                </c:pt>
                <c:pt idx="303">
                  <c:v>14.8576</c:v>
                </c:pt>
                <c:pt idx="304" formatCode="General">
                  <c:v>14.8</c:v>
                </c:pt>
                <c:pt idx="305" formatCode="General">
                  <c:v>15.2</c:v>
                </c:pt>
                <c:pt idx="306" formatCode="General">
                  <c:v>15.6</c:v>
                </c:pt>
                <c:pt idx="307">
                  <c:v>6.5568</c:v>
                </c:pt>
                <c:pt idx="308">
                  <c:v>13.6429</c:v>
                </c:pt>
                <c:pt idx="309">
                  <c:v>13.3941</c:v>
                </c:pt>
                <c:pt idx="310" formatCode="General">
                  <c:v>13.3</c:v>
                </c:pt>
                <c:pt idx="311" formatCode="General">
                  <c:v>12.4</c:v>
                </c:pt>
                <c:pt idx="312">
                  <c:v>11.6508</c:v>
                </c:pt>
                <c:pt idx="313">
                  <c:v>9.9829</c:v>
                </c:pt>
                <c:pt idx="314" formatCode="General">
                  <c:v>12.8</c:v>
                </c:pt>
                <c:pt idx="315" formatCode="General">
                  <c:v>2.0</c:v>
                </c:pt>
                <c:pt idx="316" formatCode="General">
                  <c:v>1.8</c:v>
                </c:pt>
                <c:pt idx="317" formatCode="General">
                  <c:v>1.8</c:v>
                </c:pt>
                <c:pt idx="318" formatCode="General">
                  <c:v>2.0</c:v>
                </c:pt>
                <c:pt idx="319">
                  <c:v>1.8664</c:v>
                </c:pt>
                <c:pt idx="320">
                  <c:v>1.7891</c:v>
                </c:pt>
                <c:pt idx="321">
                  <c:v>1.9803</c:v>
                </c:pt>
                <c:pt idx="322">
                  <c:v>2.1057</c:v>
                </c:pt>
                <c:pt idx="323">
                  <c:v>2.094</c:v>
                </c:pt>
                <c:pt idx="324">
                  <c:v>2.7255</c:v>
                </c:pt>
                <c:pt idx="325">
                  <c:v>3.2332</c:v>
                </c:pt>
                <c:pt idx="326">
                  <c:v>3.5075</c:v>
                </c:pt>
                <c:pt idx="327">
                  <c:v>3.6547</c:v>
                </c:pt>
                <c:pt idx="328">
                  <c:v>3.4853</c:v>
                </c:pt>
                <c:pt idx="329">
                  <c:v>2.5698</c:v>
                </c:pt>
                <c:pt idx="330">
                  <c:v>3.4339</c:v>
                </c:pt>
                <c:pt idx="331">
                  <c:v>1.7711</c:v>
                </c:pt>
                <c:pt idx="332">
                  <c:v>1.8119</c:v>
                </c:pt>
                <c:pt idx="333">
                  <c:v>3.6971</c:v>
                </c:pt>
                <c:pt idx="334">
                  <c:v>3.9718</c:v>
                </c:pt>
                <c:pt idx="335">
                  <c:v>4.0892</c:v>
                </c:pt>
                <c:pt idx="336">
                  <c:v>4.6733</c:v>
                </c:pt>
                <c:pt idx="337">
                  <c:v>4.722999999999999</c:v>
                </c:pt>
                <c:pt idx="338">
                  <c:v>4.9203</c:v>
                </c:pt>
                <c:pt idx="339">
                  <c:v>5.1351</c:v>
                </c:pt>
                <c:pt idx="340">
                  <c:v>5.1098</c:v>
                </c:pt>
                <c:pt idx="341">
                  <c:v>5.0164</c:v>
                </c:pt>
                <c:pt idx="342">
                  <c:v>4.012899999999999</c:v>
                </c:pt>
                <c:pt idx="343">
                  <c:v>3.9632</c:v>
                </c:pt>
                <c:pt idx="344">
                  <c:v>3.7069</c:v>
                </c:pt>
                <c:pt idx="345">
                  <c:v>3.6294</c:v>
                </c:pt>
                <c:pt idx="346">
                  <c:v>3.5471</c:v>
                </c:pt>
                <c:pt idx="347">
                  <c:v>3.1668</c:v>
                </c:pt>
                <c:pt idx="348">
                  <c:v>2.9514</c:v>
                </c:pt>
                <c:pt idx="349">
                  <c:v>3.2424</c:v>
                </c:pt>
                <c:pt idx="350">
                  <c:v>3.4207</c:v>
                </c:pt>
                <c:pt idx="351">
                  <c:v>3.6486</c:v>
                </c:pt>
                <c:pt idx="352">
                  <c:v>5.5507</c:v>
                </c:pt>
                <c:pt idx="353">
                  <c:v>5.683899999999999</c:v>
                </c:pt>
                <c:pt idx="354">
                  <c:v>6.7885</c:v>
                </c:pt>
                <c:pt idx="355">
                  <c:v>5.4425</c:v>
                </c:pt>
                <c:pt idx="356">
                  <c:v>7.3216</c:v>
                </c:pt>
                <c:pt idx="357">
                  <c:v>5.845899999999999</c:v>
                </c:pt>
                <c:pt idx="358">
                  <c:v>3.8231</c:v>
                </c:pt>
                <c:pt idx="359">
                  <c:v>6.055099999999999</c:v>
                </c:pt>
                <c:pt idx="360">
                  <c:v>5.9444</c:v>
                </c:pt>
                <c:pt idx="361">
                  <c:v>5.644999999999999</c:v>
                </c:pt>
                <c:pt idx="362">
                  <c:v>7.150899999999999</c:v>
                </c:pt>
                <c:pt idx="363" formatCode="General">
                  <c:v>7.3</c:v>
                </c:pt>
                <c:pt idx="364" formatCode="General">
                  <c:v>6.9</c:v>
                </c:pt>
                <c:pt idx="365" formatCode="General">
                  <c:v>7.1</c:v>
                </c:pt>
                <c:pt idx="366" formatCode="General">
                  <c:v>7.2</c:v>
                </c:pt>
                <c:pt idx="367" formatCode="General">
                  <c:v>6.9</c:v>
                </c:pt>
                <c:pt idx="368" formatCode="General">
                  <c:v>6.8</c:v>
                </c:pt>
                <c:pt idx="369" formatCode="General">
                  <c:v>5.8</c:v>
                </c:pt>
                <c:pt idx="370" formatCode="General">
                  <c:v>3.9</c:v>
                </c:pt>
                <c:pt idx="371" formatCode="General">
                  <c:v>4.2</c:v>
                </c:pt>
                <c:pt idx="372" formatCode="General">
                  <c:v>4.1</c:v>
                </c:pt>
                <c:pt idx="373" formatCode="General">
                  <c:v>4.2</c:v>
                </c:pt>
                <c:pt idx="374" formatCode="General">
                  <c:v>3.8</c:v>
                </c:pt>
                <c:pt idx="375" formatCode="General">
                  <c:v>3.9</c:v>
                </c:pt>
                <c:pt idx="376" formatCode="General">
                  <c:v>4.0</c:v>
                </c:pt>
                <c:pt idx="377" formatCode="General">
                  <c:v>5.4</c:v>
                </c:pt>
                <c:pt idx="378" formatCode="General">
                  <c:v>5.5</c:v>
                </c:pt>
                <c:pt idx="379" formatCode="General">
                  <c:v>5.2</c:v>
                </c:pt>
                <c:pt idx="380" formatCode="General">
                  <c:v>5.4</c:v>
                </c:pt>
                <c:pt idx="381" formatCode="General">
                  <c:v>5.1</c:v>
                </c:pt>
                <c:pt idx="382" formatCode="General">
                  <c:v>5.8</c:v>
                </c:pt>
                <c:pt idx="383" formatCode="General">
                  <c:v>5.9</c:v>
                </c:pt>
                <c:pt idx="384" formatCode="General">
                  <c:v>5.9</c:v>
                </c:pt>
                <c:pt idx="385" formatCode="General">
                  <c:v>5.9</c:v>
                </c:pt>
                <c:pt idx="386" formatCode="General">
                  <c:v>6.0</c:v>
                </c:pt>
                <c:pt idx="387" formatCode="General">
                  <c:v>6.1</c:v>
                </c:pt>
                <c:pt idx="388" formatCode="General">
                  <c:v>6.0</c:v>
                </c:pt>
                <c:pt idx="389" formatCode="General">
                  <c:v>6.5</c:v>
                </c:pt>
                <c:pt idx="390" formatCode="General">
                  <c:v>6.6</c:v>
                </c:pt>
                <c:pt idx="391" formatCode="General">
                  <c:v>4.6</c:v>
                </c:pt>
                <c:pt idx="392" formatCode="General">
                  <c:v>6.5</c:v>
                </c:pt>
                <c:pt idx="393" formatCode="General">
                  <c:v>6.3</c:v>
                </c:pt>
                <c:pt idx="394" formatCode="General">
                  <c:v>5.7</c:v>
                </c:pt>
                <c:pt idx="395" formatCode="General">
                  <c:v>5.2</c:v>
                </c:pt>
                <c:pt idx="396" formatCode="General">
                  <c:v>5.2</c:v>
                </c:pt>
                <c:pt idx="397">
                  <c:v>4.5958</c:v>
                </c:pt>
                <c:pt idx="398">
                  <c:v>5.5355</c:v>
                </c:pt>
                <c:pt idx="399" formatCode="General">
                  <c:v>4.6</c:v>
                </c:pt>
                <c:pt idx="400" formatCode="General">
                  <c:v>5.1</c:v>
                </c:pt>
                <c:pt idx="401" formatCode="General">
                  <c:v>5.7</c:v>
                </c:pt>
                <c:pt idx="402" formatCode="General">
                  <c:v>5.7</c:v>
                </c:pt>
                <c:pt idx="403" formatCode="General">
                  <c:v>6.2</c:v>
                </c:pt>
                <c:pt idx="404" formatCode="General">
                  <c:v>6.0</c:v>
                </c:pt>
                <c:pt idx="405" formatCode="General">
                  <c:v>6.2</c:v>
                </c:pt>
                <c:pt idx="406">
                  <c:v>6.3194</c:v>
                </c:pt>
                <c:pt idx="407" formatCode="General">
                  <c:v>6.2</c:v>
                </c:pt>
                <c:pt idx="408" formatCode="General">
                  <c:v>6.2</c:v>
                </c:pt>
                <c:pt idx="409" formatCode="General">
                  <c:v>6.2</c:v>
                </c:pt>
                <c:pt idx="410" formatCode="General">
                  <c:v>6.2</c:v>
                </c:pt>
                <c:pt idx="411" formatCode="General">
                  <c:v>6.1</c:v>
                </c:pt>
                <c:pt idx="412" formatCode="General">
                  <c:v>7.2</c:v>
                </c:pt>
                <c:pt idx="413" formatCode="General">
                  <c:v>7.1</c:v>
                </c:pt>
                <c:pt idx="414" formatCode="General">
                  <c:v>6.7</c:v>
                </c:pt>
                <c:pt idx="415" formatCode="General">
                  <c:v>7.0</c:v>
                </c:pt>
                <c:pt idx="416" formatCode="General">
                  <c:v>7.0</c:v>
                </c:pt>
                <c:pt idx="417" formatCode="General">
                  <c:v>7.0</c:v>
                </c:pt>
                <c:pt idx="418" formatCode="General">
                  <c:v>7.0</c:v>
                </c:pt>
                <c:pt idx="419" formatCode="General">
                  <c:v>7.3</c:v>
                </c:pt>
                <c:pt idx="420" formatCode="General">
                  <c:v>7.1</c:v>
                </c:pt>
                <c:pt idx="421" formatCode="General">
                  <c:v>7.2</c:v>
                </c:pt>
                <c:pt idx="422" formatCode="General">
                  <c:v>7.7</c:v>
                </c:pt>
                <c:pt idx="423" formatCode="General">
                  <c:v>7.4</c:v>
                </c:pt>
                <c:pt idx="424" formatCode="General">
                  <c:v>7.7</c:v>
                </c:pt>
                <c:pt idx="425" formatCode="General">
                  <c:v>7.9</c:v>
                </c:pt>
                <c:pt idx="426" formatCode="General">
                  <c:v>7.8</c:v>
                </c:pt>
                <c:pt idx="427" formatCode="General">
                  <c:v>8.1</c:v>
                </c:pt>
                <c:pt idx="428" formatCode="General">
                  <c:v>7.9</c:v>
                </c:pt>
                <c:pt idx="429" formatCode="General">
                  <c:v>7.9</c:v>
                </c:pt>
                <c:pt idx="430" formatCode="General">
                  <c:v>8.1</c:v>
                </c:pt>
                <c:pt idx="431" formatCode="General">
                  <c:v>7.9</c:v>
                </c:pt>
                <c:pt idx="432" formatCode="General">
                  <c:v>8.0</c:v>
                </c:pt>
                <c:pt idx="433" formatCode="General">
                  <c:v>8.4</c:v>
                </c:pt>
                <c:pt idx="434" formatCode="General">
                  <c:v>8.700000000000001</c:v>
                </c:pt>
                <c:pt idx="435" formatCode="General">
                  <c:v>8.700000000000001</c:v>
                </c:pt>
                <c:pt idx="436" formatCode="General">
                  <c:v>8.700000000000001</c:v>
                </c:pt>
                <c:pt idx="437" formatCode="General">
                  <c:v>8.700000000000001</c:v>
                </c:pt>
                <c:pt idx="438" formatCode="General">
                  <c:v>7.2</c:v>
                </c:pt>
                <c:pt idx="439" formatCode="General">
                  <c:v>7.8</c:v>
                </c:pt>
                <c:pt idx="440" formatCode="General">
                  <c:v>8.200000000000001</c:v>
                </c:pt>
                <c:pt idx="441" formatCode="General">
                  <c:v>9.700000000000001</c:v>
                </c:pt>
                <c:pt idx="442" formatCode="General">
                  <c:v>9.8</c:v>
                </c:pt>
                <c:pt idx="443" formatCode="General">
                  <c:v>9.6</c:v>
                </c:pt>
                <c:pt idx="444" formatCode="General">
                  <c:v>9.5</c:v>
                </c:pt>
                <c:pt idx="445" formatCode="General">
                  <c:v>9.200000000000001</c:v>
                </c:pt>
                <c:pt idx="446" formatCode="General">
                  <c:v>9.6</c:v>
                </c:pt>
                <c:pt idx="447" formatCode="General">
                  <c:v>9.0</c:v>
                </c:pt>
                <c:pt idx="448" formatCode="General">
                  <c:v>9.8</c:v>
                </c:pt>
                <c:pt idx="449" formatCode="General">
                  <c:v>9.9</c:v>
                </c:pt>
                <c:pt idx="450" formatCode="General">
                  <c:v>9.8</c:v>
                </c:pt>
                <c:pt idx="451" formatCode="General">
                  <c:v>9.9</c:v>
                </c:pt>
                <c:pt idx="452" formatCode="General">
                  <c:v>9.8</c:v>
                </c:pt>
                <c:pt idx="453" formatCode="General">
                  <c:v>10.0</c:v>
                </c:pt>
                <c:pt idx="454">
                  <c:v>9.7866</c:v>
                </c:pt>
                <c:pt idx="455" formatCode="General">
                  <c:v>10.0</c:v>
                </c:pt>
                <c:pt idx="456" formatCode="General">
                  <c:v>10.2</c:v>
                </c:pt>
                <c:pt idx="457" formatCode="General">
                  <c:v>10.1</c:v>
                </c:pt>
                <c:pt idx="458" formatCode="General">
                  <c:v>10.0</c:v>
                </c:pt>
                <c:pt idx="459" formatCode="General">
                  <c:v>9.9</c:v>
                </c:pt>
                <c:pt idx="460" formatCode="General">
                  <c:v>9.9</c:v>
                </c:pt>
                <c:pt idx="461">
                  <c:v>9.968900000000001</c:v>
                </c:pt>
                <c:pt idx="462" formatCode="General">
                  <c:v>10.2</c:v>
                </c:pt>
                <c:pt idx="463" formatCode="General">
                  <c:v>10.2</c:v>
                </c:pt>
                <c:pt idx="464" formatCode="General">
                  <c:v>10.2</c:v>
                </c:pt>
                <c:pt idx="465" formatCode="General">
                  <c:v>10.4</c:v>
                </c:pt>
                <c:pt idx="466" formatCode="General">
                  <c:v>10.2</c:v>
                </c:pt>
                <c:pt idx="467" formatCode="General">
                  <c:v>10.1</c:v>
                </c:pt>
                <c:pt idx="468" formatCode="General">
                  <c:v>10.1</c:v>
                </c:pt>
                <c:pt idx="469" formatCode="General">
                  <c:v>10.5</c:v>
                </c:pt>
                <c:pt idx="470" formatCode="General">
                  <c:v>10.5</c:v>
                </c:pt>
                <c:pt idx="471" formatCode="General">
                  <c:v>10.2</c:v>
                </c:pt>
                <c:pt idx="472" formatCode="General">
                  <c:v>9.8</c:v>
                </c:pt>
                <c:pt idx="473" formatCode="General">
                  <c:v>10.2</c:v>
                </c:pt>
                <c:pt idx="474">
                  <c:v>10.2418</c:v>
                </c:pt>
                <c:pt idx="475" formatCode="General">
                  <c:v>10.3</c:v>
                </c:pt>
                <c:pt idx="476" formatCode="General">
                  <c:v>10.1</c:v>
                </c:pt>
                <c:pt idx="477">
                  <c:v>10.1403</c:v>
                </c:pt>
                <c:pt idx="478" formatCode="General">
                  <c:v>10.0</c:v>
                </c:pt>
                <c:pt idx="479">
                  <c:v>9.9654</c:v>
                </c:pt>
                <c:pt idx="480">
                  <c:v>9.7626</c:v>
                </c:pt>
                <c:pt idx="481" formatCode="General">
                  <c:v>10.2</c:v>
                </c:pt>
                <c:pt idx="482" formatCode="General">
                  <c:v>10.3</c:v>
                </c:pt>
                <c:pt idx="483" formatCode="General">
                  <c:v>9.9</c:v>
                </c:pt>
                <c:pt idx="484" formatCode="General">
                  <c:v>10.3</c:v>
                </c:pt>
                <c:pt idx="485" formatCode="General">
                  <c:v>7.3</c:v>
                </c:pt>
                <c:pt idx="486">
                  <c:v>6.6776</c:v>
                </c:pt>
                <c:pt idx="487">
                  <c:v>8.4648</c:v>
                </c:pt>
                <c:pt idx="488">
                  <c:v>7.8358</c:v>
                </c:pt>
                <c:pt idx="489">
                  <c:v>9.511299999999998</c:v>
                </c:pt>
                <c:pt idx="490">
                  <c:v>9.5715</c:v>
                </c:pt>
                <c:pt idx="491" formatCode="General">
                  <c:v>10.0</c:v>
                </c:pt>
                <c:pt idx="492" formatCode="General">
                  <c:v>11.3</c:v>
                </c:pt>
                <c:pt idx="493" formatCode="General">
                  <c:v>11.8</c:v>
                </c:pt>
                <c:pt idx="494" formatCode="General">
                  <c:v>11.9</c:v>
                </c:pt>
                <c:pt idx="495">
                  <c:v>11.6276</c:v>
                </c:pt>
                <c:pt idx="496" formatCode="General">
                  <c:v>11.7</c:v>
                </c:pt>
                <c:pt idx="497" formatCode="General">
                  <c:v>11.9</c:v>
                </c:pt>
                <c:pt idx="498" formatCode="General">
                  <c:v>12.2</c:v>
                </c:pt>
                <c:pt idx="499" formatCode="General">
                  <c:v>11.8</c:v>
                </c:pt>
                <c:pt idx="500" formatCode="General">
                  <c:v>12.2</c:v>
                </c:pt>
                <c:pt idx="501" formatCode="General">
                  <c:v>12.5</c:v>
                </c:pt>
                <c:pt idx="502" formatCode="General">
                  <c:v>11.7</c:v>
                </c:pt>
                <c:pt idx="503" formatCode="General">
                  <c:v>10.6</c:v>
                </c:pt>
                <c:pt idx="504" formatCode="General">
                  <c:v>12.1</c:v>
                </c:pt>
                <c:pt idx="505" formatCode="General">
                  <c:v>12.0</c:v>
                </c:pt>
                <c:pt idx="506" formatCode="General">
                  <c:v>11.4</c:v>
                </c:pt>
                <c:pt idx="507" formatCode="General">
                  <c:v>11.3</c:v>
                </c:pt>
                <c:pt idx="508" formatCode="General">
                  <c:v>11.1</c:v>
                </c:pt>
                <c:pt idx="509" formatCode="General">
                  <c:v>11.3</c:v>
                </c:pt>
                <c:pt idx="510" formatCode="General">
                  <c:v>11.6</c:v>
                </c:pt>
                <c:pt idx="511" formatCode="General">
                  <c:v>11.7</c:v>
                </c:pt>
                <c:pt idx="512" formatCode="General">
                  <c:v>12.0</c:v>
                </c:pt>
                <c:pt idx="513" formatCode="General">
                  <c:v>11.8</c:v>
                </c:pt>
                <c:pt idx="514" formatCode="General">
                  <c:v>12.1</c:v>
                </c:pt>
                <c:pt idx="515" formatCode="General">
                  <c:v>12.1</c:v>
                </c:pt>
                <c:pt idx="516" formatCode="General">
                  <c:v>12.2</c:v>
                </c:pt>
                <c:pt idx="517" formatCode="General">
                  <c:v>12.1</c:v>
                </c:pt>
                <c:pt idx="518" formatCode="General">
                  <c:v>12.2</c:v>
                </c:pt>
                <c:pt idx="519" formatCode="General">
                  <c:v>10.4</c:v>
                </c:pt>
                <c:pt idx="520" formatCode="General">
                  <c:v>11.3</c:v>
                </c:pt>
                <c:pt idx="521" formatCode="General">
                  <c:v>9.5</c:v>
                </c:pt>
                <c:pt idx="522" formatCode="General">
                  <c:v>9.700000000000001</c:v>
                </c:pt>
                <c:pt idx="523" formatCode="General">
                  <c:v>9.1</c:v>
                </c:pt>
                <c:pt idx="524" formatCode="General">
                  <c:v>3.3003</c:v>
                </c:pt>
                <c:pt idx="525" formatCode="General">
                  <c:v>3.254</c:v>
                </c:pt>
                <c:pt idx="526" formatCode="General">
                  <c:v>5.184699999999999</c:v>
                </c:pt>
                <c:pt idx="527" formatCode="General">
                  <c:v>5.0032</c:v>
                </c:pt>
                <c:pt idx="528" formatCode="General">
                  <c:v>5.343</c:v>
                </c:pt>
                <c:pt idx="529" formatCode="General">
                  <c:v>2.954899999999999</c:v>
                </c:pt>
                <c:pt idx="530" formatCode="General">
                  <c:v>3.614</c:v>
                </c:pt>
                <c:pt idx="531" formatCode="General">
                  <c:v>3.6821</c:v>
                </c:pt>
                <c:pt idx="532" formatCode="General">
                  <c:v>4.650199999999999</c:v>
                </c:pt>
                <c:pt idx="533" formatCode="General">
                  <c:v>4.7962</c:v>
                </c:pt>
                <c:pt idx="534" formatCode="General">
                  <c:v>4.4325</c:v>
                </c:pt>
                <c:pt idx="535" formatCode="General">
                  <c:v>4.531</c:v>
                </c:pt>
                <c:pt idx="536" formatCode="General">
                  <c:v>5.0754</c:v>
                </c:pt>
                <c:pt idx="537" formatCode="General">
                  <c:v>5.147099999999999</c:v>
                </c:pt>
                <c:pt idx="538" formatCode="General">
                  <c:v>5.393999999999999</c:v>
                </c:pt>
                <c:pt idx="539" formatCode="General">
                  <c:v>5.393499999999999</c:v>
                </c:pt>
                <c:pt idx="540" formatCode="General">
                  <c:v>5.345099999999999</c:v>
                </c:pt>
                <c:pt idx="541" formatCode="General">
                  <c:v>5.2951</c:v>
                </c:pt>
                <c:pt idx="542" formatCode="General">
                  <c:v>5.349</c:v>
                </c:pt>
                <c:pt idx="543" formatCode="General">
                  <c:v>5.8013</c:v>
                </c:pt>
                <c:pt idx="544" formatCode="General">
                  <c:v>5.6465</c:v>
                </c:pt>
                <c:pt idx="545" formatCode="General">
                  <c:v>4.8806</c:v>
                </c:pt>
                <c:pt idx="546" formatCode="General">
                  <c:v>5.156999999999999</c:v>
                </c:pt>
                <c:pt idx="547" formatCode="General">
                  <c:v>5.4452</c:v>
                </c:pt>
                <c:pt idx="548" formatCode="General">
                  <c:v>5.4525</c:v>
                </c:pt>
                <c:pt idx="549" formatCode="General">
                  <c:v>5.4918</c:v>
                </c:pt>
                <c:pt idx="550" formatCode="General">
                  <c:v>5.556</c:v>
                </c:pt>
                <c:pt idx="551" formatCode="General">
                  <c:v>5.7783</c:v>
                </c:pt>
                <c:pt idx="552" formatCode="General">
                  <c:v>5.657499999999999</c:v>
                </c:pt>
                <c:pt idx="553" formatCode="General">
                  <c:v>5.231</c:v>
                </c:pt>
                <c:pt idx="554" formatCode="General">
                  <c:v>5.409</c:v>
                </c:pt>
                <c:pt idx="555" formatCode="General">
                  <c:v>5.7547</c:v>
                </c:pt>
                <c:pt idx="556" formatCode="General">
                  <c:v>5.853899999999999</c:v>
                </c:pt>
                <c:pt idx="557" formatCode="General">
                  <c:v>5.812799999999999</c:v>
                </c:pt>
                <c:pt idx="558" formatCode="General">
                  <c:v>5.8918</c:v>
                </c:pt>
                <c:pt idx="559" formatCode="General">
                  <c:v>5.865699999999999</c:v>
                </c:pt>
                <c:pt idx="560" formatCode="General">
                  <c:v>5.9599</c:v>
                </c:pt>
                <c:pt idx="561" formatCode="General">
                  <c:v>2.095499999999999</c:v>
                </c:pt>
                <c:pt idx="562" formatCode="General">
                  <c:v>2.6066</c:v>
                </c:pt>
                <c:pt idx="563" formatCode="General">
                  <c:v>2.3871</c:v>
                </c:pt>
                <c:pt idx="564" formatCode="General">
                  <c:v>4.4967</c:v>
                </c:pt>
                <c:pt idx="565" formatCode="General">
                  <c:v>4.97</c:v>
                </c:pt>
                <c:pt idx="566" formatCode="General">
                  <c:v>5.126399999999999</c:v>
                </c:pt>
                <c:pt idx="567" formatCode="General">
                  <c:v>5.3765</c:v>
                </c:pt>
                <c:pt idx="568" formatCode="General">
                  <c:v>5.3153</c:v>
                </c:pt>
                <c:pt idx="569" formatCode="General">
                  <c:v>4.0322</c:v>
                </c:pt>
                <c:pt idx="570" formatCode="General">
                  <c:v>4.7734</c:v>
                </c:pt>
                <c:pt idx="571" formatCode="General">
                  <c:v>5.1757</c:v>
                </c:pt>
                <c:pt idx="572" formatCode="General">
                  <c:v>5.964499999999999</c:v>
                </c:pt>
                <c:pt idx="573" formatCode="General">
                  <c:v>4.855399999999999</c:v>
                </c:pt>
                <c:pt idx="574" formatCode="General">
                  <c:v>5.9757</c:v>
                </c:pt>
                <c:pt idx="575" formatCode="General">
                  <c:v>6.5494</c:v>
                </c:pt>
                <c:pt idx="576" formatCode="General">
                  <c:v>6.924599999999999</c:v>
                </c:pt>
                <c:pt idx="577" formatCode="General">
                  <c:v>7.1389</c:v>
                </c:pt>
                <c:pt idx="578" formatCode="General">
                  <c:v>7.5137</c:v>
                </c:pt>
                <c:pt idx="579" formatCode="General">
                  <c:v>7.2602</c:v>
                </c:pt>
                <c:pt idx="580" formatCode="General">
                  <c:v>6.248</c:v>
                </c:pt>
                <c:pt idx="581" formatCode="General">
                  <c:v>2.2141</c:v>
                </c:pt>
                <c:pt idx="582" formatCode="General">
                  <c:v>3.3628</c:v>
                </c:pt>
                <c:pt idx="583" formatCode="General">
                  <c:v>2.907</c:v>
                </c:pt>
                <c:pt idx="584" formatCode="General">
                  <c:v>3.2114</c:v>
                </c:pt>
                <c:pt idx="585" formatCode="General">
                  <c:v>3.334799999999999</c:v>
                </c:pt>
                <c:pt idx="586" formatCode="General">
                  <c:v>4.367499999999999</c:v>
                </c:pt>
                <c:pt idx="587" formatCode="General">
                  <c:v>4.2128</c:v>
                </c:pt>
                <c:pt idx="588" formatCode="General">
                  <c:v>4.7378</c:v>
                </c:pt>
                <c:pt idx="589" formatCode="General">
                  <c:v>5.6365</c:v>
                </c:pt>
                <c:pt idx="590" formatCode="General">
                  <c:v>5.7741</c:v>
                </c:pt>
                <c:pt idx="591" formatCode="General">
                  <c:v>5.822999999999999</c:v>
                </c:pt>
                <c:pt idx="592" formatCode="General">
                  <c:v>5.8854</c:v>
                </c:pt>
                <c:pt idx="593" formatCode="General">
                  <c:v>6.4049</c:v>
                </c:pt>
                <c:pt idx="594" formatCode="General">
                  <c:v>6.3461</c:v>
                </c:pt>
                <c:pt idx="595" formatCode="General">
                  <c:v>6.1305</c:v>
                </c:pt>
                <c:pt idx="596" formatCode="General">
                  <c:v>2.8846</c:v>
                </c:pt>
                <c:pt idx="597" formatCode="General">
                  <c:v>2.482</c:v>
                </c:pt>
                <c:pt idx="598" formatCode="General">
                  <c:v>6.5359</c:v>
                </c:pt>
                <c:pt idx="599" formatCode="General">
                  <c:v>6.3463</c:v>
                </c:pt>
                <c:pt idx="600" formatCode="General">
                  <c:v>6.161899999999999</c:v>
                </c:pt>
                <c:pt idx="601" formatCode="General">
                  <c:v>6.3368</c:v>
                </c:pt>
                <c:pt idx="602" formatCode="General">
                  <c:v>6.527899999999999</c:v>
                </c:pt>
                <c:pt idx="603" formatCode="General">
                  <c:v>6.2558</c:v>
                </c:pt>
                <c:pt idx="604" formatCode="General">
                  <c:v>6.7714</c:v>
                </c:pt>
                <c:pt idx="605" formatCode="General">
                  <c:v>6.5899</c:v>
                </c:pt>
                <c:pt idx="606" formatCode="General">
                  <c:v>5.694899999999999</c:v>
                </c:pt>
                <c:pt idx="607" formatCode="General">
                  <c:v>4.6857</c:v>
                </c:pt>
                <c:pt idx="608" formatCode="General">
                  <c:v>5.624799999999999</c:v>
                </c:pt>
                <c:pt idx="609" formatCode="General">
                  <c:v>4.6716</c:v>
                </c:pt>
                <c:pt idx="610" formatCode="General">
                  <c:v>5.7535</c:v>
                </c:pt>
                <c:pt idx="611" formatCode="General">
                  <c:v>5.4997</c:v>
                </c:pt>
                <c:pt idx="612" formatCode="General">
                  <c:v>5.2709</c:v>
                </c:pt>
                <c:pt idx="613" formatCode="General">
                  <c:v>5.304499999999999</c:v>
                </c:pt>
                <c:pt idx="614" formatCode="General">
                  <c:v>3.2349</c:v>
                </c:pt>
                <c:pt idx="615" formatCode="General">
                  <c:v>3.2787</c:v>
                </c:pt>
                <c:pt idx="616" formatCode="General">
                  <c:v>2.6937</c:v>
                </c:pt>
                <c:pt idx="617" formatCode="General">
                  <c:v>3.7892</c:v>
                </c:pt>
                <c:pt idx="618" formatCode="General">
                  <c:v>3.7626</c:v>
                </c:pt>
                <c:pt idx="619" formatCode="General">
                  <c:v>4.9328</c:v>
                </c:pt>
                <c:pt idx="620" formatCode="General">
                  <c:v>5.027999999999999</c:v>
                </c:pt>
                <c:pt idx="621" formatCode="General">
                  <c:v>5.187099999999999</c:v>
                </c:pt>
                <c:pt idx="622" formatCode="General">
                  <c:v>2.819599999999999</c:v>
                </c:pt>
                <c:pt idx="623" formatCode="General">
                  <c:v>2.5024</c:v>
                </c:pt>
                <c:pt idx="624" formatCode="General">
                  <c:v>2.3342</c:v>
                </c:pt>
                <c:pt idx="625" formatCode="General">
                  <c:v>2.4628</c:v>
                </c:pt>
                <c:pt idx="626" formatCode="General">
                  <c:v>2.6431</c:v>
                </c:pt>
                <c:pt idx="627" formatCode="General">
                  <c:v>2.6542</c:v>
                </c:pt>
                <c:pt idx="628" formatCode="General">
                  <c:v>2.5369</c:v>
                </c:pt>
                <c:pt idx="629" formatCode="General">
                  <c:v>2.7733</c:v>
                </c:pt>
                <c:pt idx="630" formatCode="General">
                  <c:v>2.7893</c:v>
                </c:pt>
                <c:pt idx="631" formatCode="General">
                  <c:v>4.0713</c:v>
                </c:pt>
                <c:pt idx="632" formatCode="General">
                  <c:v>5.302799999999999</c:v>
                </c:pt>
                <c:pt idx="633" formatCode="General">
                  <c:v>7.2321</c:v>
                </c:pt>
                <c:pt idx="634" formatCode="General">
                  <c:v>7.9547</c:v>
                </c:pt>
                <c:pt idx="635" formatCode="General">
                  <c:v>8.895</c:v>
                </c:pt>
                <c:pt idx="636" formatCode="General">
                  <c:v>8.642700000000001</c:v>
                </c:pt>
                <c:pt idx="637" formatCode="General">
                  <c:v>9.651900000000001</c:v>
                </c:pt>
                <c:pt idx="638" formatCode="General">
                  <c:v>9.860800000000002</c:v>
                </c:pt>
                <c:pt idx="639" formatCode="General">
                  <c:v>10.0216</c:v>
                </c:pt>
                <c:pt idx="640" formatCode="General">
                  <c:v>10.5426</c:v>
                </c:pt>
                <c:pt idx="641" formatCode="General">
                  <c:v>10.7785</c:v>
                </c:pt>
                <c:pt idx="642" formatCode="General">
                  <c:v>5.0266</c:v>
                </c:pt>
                <c:pt idx="643" formatCode="General">
                  <c:v>5.0437</c:v>
                </c:pt>
                <c:pt idx="644" formatCode="General">
                  <c:v>4.9981</c:v>
                </c:pt>
                <c:pt idx="645" formatCode="General">
                  <c:v>4.9427</c:v>
                </c:pt>
                <c:pt idx="646" formatCode="General">
                  <c:v>3.5703</c:v>
                </c:pt>
                <c:pt idx="647" formatCode="General">
                  <c:v>4.5363</c:v>
                </c:pt>
                <c:pt idx="648" formatCode="General">
                  <c:v>4.2337</c:v>
                </c:pt>
                <c:pt idx="649" formatCode="General">
                  <c:v>6.2981</c:v>
                </c:pt>
                <c:pt idx="650" formatCode="General">
                  <c:v>6.1836</c:v>
                </c:pt>
                <c:pt idx="651" formatCode="General">
                  <c:v>6.627099999999999</c:v>
                </c:pt>
                <c:pt idx="652" formatCode="General">
                  <c:v>7.9966</c:v>
                </c:pt>
                <c:pt idx="653" formatCode="General">
                  <c:v>4.7206</c:v>
                </c:pt>
                <c:pt idx="654" formatCode="General">
                  <c:v>5.0242</c:v>
                </c:pt>
                <c:pt idx="655" formatCode="General">
                  <c:v>4.7154</c:v>
                </c:pt>
                <c:pt idx="656" formatCode="General">
                  <c:v>4.7203</c:v>
                </c:pt>
                <c:pt idx="657" formatCode="General">
                  <c:v>4.593</c:v>
                </c:pt>
                <c:pt idx="658" formatCode="General">
                  <c:v>4.855099999999999</c:v>
                </c:pt>
                <c:pt idx="659" formatCode="General">
                  <c:v>4.8861</c:v>
                </c:pt>
                <c:pt idx="660" formatCode="General">
                  <c:v>4.9338</c:v>
                </c:pt>
                <c:pt idx="661" formatCode="General">
                  <c:v>4.7967</c:v>
                </c:pt>
                <c:pt idx="662" formatCode="General">
                  <c:v>4.878</c:v>
                </c:pt>
                <c:pt idx="663" formatCode="General">
                  <c:v>4.7991</c:v>
                </c:pt>
                <c:pt idx="664" formatCode="General">
                  <c:v>4.696899999999999</c:v>
                </c:pt>
                <c:pt idx="665" formatCode="General">
                  <c:v>4.8797</c:v>
                </c:pt>
                <c:pt idx="666" formatCode="General">
                  <c:v>4.644999999999999</c:v>
                </c:pt>
                <c:pt idx="667" formatCode="General">
                  <c:v>4.7211</c:v>
                </c:pt>
                <c:pt idx="668" formatCode="General">
                  <c:v>3.4536</c:v>
                </c:pt>
                <c:pt idx="669" formatCode="General">
                  <c:v>3.7652</c:v>
                </c:pt>
                <c:pt idx="670" formatCode="General">
                  <c:v>5.4696</c:v>
                </c:pt>
                <c:pt idx="671" formatCode="General">
                  <c:v>8.443200000000001</c:v>
                </c:pt>
                <c:pt idx="672" formatCode="General">
                  <c:v>3.8753</c:v>
                </c:pt>
                <c:pt idx="673" formatCode="General">
                  <c:v>3.4802</c:v>
                </c:pt>
                <c:pt idx="674" formatCode="General">
                  <c:v>8.4267</c:v>
                </c:pt>
                <c:pt idx="675" formatCode="General">
                  <c:v>8.535300000000001</c:v>
                </c:pt>
                <c:pt idx="676" formatCode="General">
                  <c:v>8.4483</c:v>
                </c:pt>
                <c:pt idx="677" formatCode="General">
                  <c:v>8.3246</c:v>
                </c:pt>
                <c:pt idx="678" formatCode="General">
                  <c:v>8.375900000000003</c:v>
                </c:pt>
                <c:pt idx="679" formatCode="General">
                  <c:v>7.4715</c:v>
                </c:pt>
                <c:pt idx="680" formatCode="General">
                  <c:v>7.308899999999999</c:v>
                </c:pt>
                <c:pt idx="681" formatCode="General">
                  <c:v>4.7611</c:v>
                </c:pt>
                <c:pt idx="682" formatCode="General">
                  <c:v>4.864399999999999</c:v>
                </c:pt>
                <c:pt idx="683" formatCode="General">
                  <c:v>4.8267</c:v>
                </c:pt>
                <c:pt idx="684" formatCode="General">
                  <c:v>4.6483</c:v>
                </c:pt>
              </c:numCache>
            </c:numRef>
          </c:yVal>
        </c:ser>
        <c:dLbls/>
        <c:axId val="577119544"/>
        <c:axId val="775225704"/>
      </c:scatterChart>
      <c:valAx>
        <c:axId val="577119544"/>
        <c:scaling>
          <c:orientation val="minMax"/>
          <c:max val="1.0"/>
        </c:scaling>
        <c:axPos val="b"/>
        <c:majorGridlines/>
        <c:title>
          <c:tx>
            <c:rich>
              <a:bodyPr/>
              <a:lstStyle/>
              <a:p>
                <a:pPr>
                  <a:defRPr lang="ja-JP"/>
                </a:pPr>
                <a:r>
                  <a:rPr lang="en-US" b="0" dirty="0"/>
                  <a:t>Ave. n</a:t>
                </a:r>
                <a:r>
                  <a:rPr lang="en-US" b="0" baseline="-25000" dirty="0"/>
                  <a:t>e</a:t>
                </a:r>
                <a:r>
                  <a:rPr lang="en-US" b="0" dirty="0"/>
                  <a:t> [10</a:t>
                </a:r>
                <a:r>
                  <a:rPr lang="en-US" b="0" baseline="30000" dirty="0"/>
                  <a:t>18</a:t>
                </a:r>
                <a:r>
                  <a:rPr lang="en-US" b="0" dirty="0"/>
                  <a:t> m</a:t>
                </a:r>
                <a:r>
                  <a:rPr lang="en-US" b="0" baseline="30000" dirty="0"/>
                  <a:t>-3</a:t>
                </a:r>
                <a:r>
                  <a:rPr lang="en-US" b="0" dirty="0"/>
                  <a:t>]</a:t>
                </a:r>
                <a:endParaRPr lang="ja-JP" b="0" dirty="0"/>
              </a:p>
            </c:rich>
          </c:tx>
        </c:title>
        <c:numFmt formatCode="General" sourceLinked="0"/>
        <c:tickLblPos val="nextTo"/>
        <c:txPr>
          <a:bodyPr/>
          <a:lstStyle/>
          <a:p>
            <a:pPr>
              <a:defRPr lang="ja-JP"/>
            </a:pPr>
            <a:endParaRPr lang="en-US"/>
          </a:p>
        </c:txPr>
        <c:crossAx val="775225704"/>
        <c:crosses val="autoZero"/>
        <c:crossBetween val="midCat"/>
        <c:majorUnit val="0.25"/>
      </c:valAx>
      <c:valAx>
        <c:axId val="775225704"/>
        <c:scaling>
          <c:orientation val="minMax"/>
        </c:scaling>
        <c:axPos val="l"/>
        <c:majorGridlines/>
        <c:title>
          <c:tx>
            <c:rich>
              <a:bodyPr rot="-5400000" vert="horz"/>
              <a:lstStyle/>
              <a:p>
                <a:pPr>
                  <a:defRPr lang="ja-JP" b="0"/>
                </a:pPr>
                <a:r>
                  <a:rPr lang="en-US" b="0"/>
                  <a:t>Ip [kA]</a:t>
                </a:r>
                <a:endParaRPr lang="ja-JP" b="0"/>
              </a:p>
            </c:rich>
          </c:tx>
          <c:layout>
            <c:manualLayout>
              <c:xMode val="edge"/>
              <c:yMode val="edge"/>
              <c:x val="0.0138328856706553"/>
              <c:y val="0.334191819772528"/>
            </c:manualLayout>
          </c:layout>
        </c:title>
        <c:numFmt formatCode="General" sourceLinked="0"/>
        <c:tickLblPos val="nextTo"/>
        <c:txPr>
          <a:bodyPr/>
          <a:lstStyle/>
          <a:p>
            <a:pPr>
              <a:defRPr lang="ja-JP"/>
            </a:pPr>
            <a:endParaRPr lang="en-US"/>
          </a:p>
        </c:txPr>
        <c:crossAx val="577119544"/>
        <c:crosses val="autoZero"/>
        <c:crossBetween val="midCat"/>
      </c:valAx>
    </c:plotArea>
    <c:plotVisOnly val="1"/>
    <c:dispBlanksAs val="gap"/>
  </c:chart>
  <c:txPr>
    <a:bodyPr/>
    <a:lstStyle/>
    <a:p>
      <a:pPr>
        <a:defRPr sz="1400"/>
      </a:pPr>
      <a:endParaRPr lang="en-US"/>
    </a:p>
  </c:txPr>
  <c:externalData r:id="rId1"/>
</c:chartSpace>
</file>

<file path=ppt/drawings/_rels/vmlDrawing1.vml.rels><?xml version="1.0" encoding="UTF-8" standalone="yes"?>
<Relationships xmlns="http://schemas.openxmlformats.org/package/2006/relationships"><Relationship Id="rId2" Type="http://schemas.openxmlformats.org/officeDocument/2006/relationships/image" Target="../media/image73.wmf"/><Relationship Id="rId3" Type="http://schemas.openxmlformats.org/officeDocument/2006/relationships/image" Target="../media/image74.wmf"/><Relationship Id="rId1" Type="http://schemas.openxmlformats.org/officeDocument/2006/relationships/image" Target="../media/image7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7.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2" y="0"/>
            <a:ext cx="3074988" cy="509588"/>
          </a:xfrm>
          <a:prstGeom prst="rect">
            <a:avLst/>
          </a:prstGeom>
          <a:noFill/>
          <a:ln w="9525">
            <a:noFill/>
            <a:miter lim="800000"/>
            <a:headEnd/>
            <a:tailEnd/>
          </a:ln>
        </p:spPr>
        <p:txBody>
          <a:bodyPr vert="horz" wrap="square" lIns="99001" tIns="49501" rIns="99001" bIns="49501" numCol="1" anchor="t" anchorCtr="0" compatLnSpc="1">
            <a:prstTxWarp prst="textNoShape">
              <a:avLst/>
            </a:prstTxWarp>
          </a:bodyPr>
          <a:lstStyle>
            <a:lvl1pPr eaLnBrk="1" hangingPunct="1">
              <a:spcBef>
                <a:spcPct val="50000"/>
              </a:spcBef>
              <a:defRPr sz="1300">
                <a:latin typeface="Times New Roman" pitchFamily="18" charset="0"/>
                <a:ea typeface="ＭＳ Ｐゴシック" pitchFamily="50" charset="-128"/>
                <a:cs typeface="+mn-cs"/>
              </a:defRPr>
            </a:lvl1pPr>
          </a:lstStyle>
          <a:p>
            <a:pPr>
              <a:defRPr/>
            </a:pPr>
            <a:endParaRPr lang="en-US" altLang="ja-JP"/>
          </a:p>
        </p:txBody>
      </p:sp>
      <p:sp>
        <p:nvSpPr>
          <p:cNvPr id="2051" name="Rectangle 3"/>
          <p:cNvSpPr>
            <a:spLocks noGrp="1" noChangeArrowheads="1"/>
          </p:cNvSpPr>
          <p:nvPr>
            <p:ph type="dt" sz="quarter" idx="1"/>
          </p:nvPr>
        </p:nvSpPr>
        <p:spPr bwMode="auto">
          <a:xfrm>
            <a:off x="4024314" y="0"/>
            <a:ext cx="3074987" cy="509588"/>
          </a:xfrm>
          <a:prstGeom prst="rect">
            <a:avLst/>
          </a:prstGeom>
          <a:noFill/>
          <a:ln w="9525">
            <a:noFill/>
            <a:miter lim="800000"/>
            <a:headEnd/>
            <a:tailEnd/>
          </a:ln>
        </p:spPr>
        <p:txBody>
          <a:bodyPr vert="horz" wrap="square" lIns="99001" tIns="49501" rIns="99001" bIns="49501" numCol="1" anchor="t" anchorCtr="0" compatLnSpc="1">
            <a:prstTxWarp prst="textNoShape">
              <a:avLst/>
            </a:prstTxWarp>
          </a:bodyPr>
          <a:lstStyle>
            <a:lvl1pPr algn="r" eaLnBrk="1" hangingPunct="1">
              <a:spcBef>
                <a:spcPct val="50000"/>
              </a:spcBef>
              <a:defRPr sz="1300">
                <a:latin typeface="Times New Roman" pitchFamily="18" charset="0"/>
                <a:ea typeface="ＭＳ Ｐゴシック" pitchFamily="50" charset="-128"/>
                <a:cs typeface="+mn-cs"/>
              </a:defRPr>
            </a:lvl1pPr>
          </a:lstStyle>
          <a:p>
            <a:pPr>
              <a:defRPr/>
            </a:pPr>
            <a:endParaRPr lang="en-US" altLang="ja-JP"/>
          </a:p>
        </p:txBody>
      </p:sp>
      <p:sp>
        <p:nvSpPr>
          <p:cNvPr id="2052" name="Rectangle 4"/>
          <p:cNvSpPr>
            <a:spLocks noGrp="1" noChangeArrowheads="1"/>
          </p:cNvSpPr>
          <p:nvPr>
            <p:ph type="ftr" sz="quarter" idx="2"/>
          </p:nvPr>
        </p:nvSpPr>
        <p:spPr bwMode="auto">
          <a:xfrm>
            <a:off x="2" y="9725026"/>
            <a:ext cx="3074988" cy="509588"/>
          </a:xfrm>
          <a:prstGeom prst="rect">
            <a:avLst/>
          </a:prstGeom>
          <a:noFill/>
          <a:ln w="9525">
            <a:noFill/>
            <a:miter lim="800000"/>
            <a:headEnd/>
            <a:tailEnd/>
          </a:ln>
        </p:spPr>
        <p:txBody>
          <a:bodyPr vert="horz" wrap="square" lIns="99001" tIns="49501" rIns="99001" bIns="49501" numCol="1" anchor="b" anchorCtr="0" compatLnSpc="1">
            <a:prstTxWarp prst="textNoShape">
              <a:avLst/>
            </a:prstTxWarp>
          </a:bodyPr>
          <a:lstStyle>
            <a:lvl1pPr eaLnBrk="1" hangingPunct="1">
              <a:spcBef>
                <a:spcPct val="50000"/>
              </a:spcBef>
              <a:defRPr sz="1300">
                <a:latin typeface="Times New Roman" pitchFamily="18" charset="0"/>
                <a:ea typeface="ＭＳ Ｐゴシック" pitchFamily="50" charset="-128"/>
                <a:cs typeface="+mn-cs"/>
              </a:defRPr>
            </a:lvl1pPr>
          </a:lstStyle>
          <a:p>
            <a:pPr>
              <a:defRPr/>
            </a:pPr>
            <a:endParaRPr lang="en-US" altLang="ja-JP"/>
          </a:p>
        </p:txBody>
      </p:sp>
      <p:sp>
        <p:nvSpPr>
          <p:cNvPr id="2053" name="Rectangle 5"/>
          <p:cNvSpPr>
            <a:spLocks noGrp="1" noChangeArrowheads="1"/>
          </p:cNvSpPr>
          <p:nvPr>
            <p:ph type="sldNum" sz="quarter" idx="3"/>
          </p:nvPr>
        </p:nvSpPr>
        <p:spPr bwMode="auto">
          <a:xfrm>
            <a:off x="4024314" y="9725026"/>
            <a:ext cx="3074987" cy="509588"/>
          </a:xfrm>
          <a:prstGeom prst="rect">
            <a:avLst/>
          </a:prstGeom>
          <a:noFill/>
          <a:ln w="9525">
            <a:noFill/>
            <a:miter lim="800000"/>
            <a:headEnd/>
            <a:tailEnd/>
          </a:ln>
        </p:spPr>
        <p:txBody>
          <a:bodyPr vert="horz" wrap="square" lIns="99001" tIns="49501" rIns="99001" bIns="49501" numCol="1" anchor="b" anchorCtr="0" compatLnSpc="1">
            <a:prstTxWarp prst="textNoShape">
              <a:avLst/>
            </a:prstTxWarp>
          </a:bodyPr>
          <a:lstStyle>
            <a:lvl1pPr algn="r" eaLnBrk="1" hangingPunct="1">
              <a:spcBef>
                <a:spcPct val="50000"/>
              </a:spcBef>
              <a:defRPr sz="1300">
                <a:latin typeface="Times New Roman" pitchFamily="18" charset="0"/>
                <a:ea typeface="ＭＳ Ｐゴシック" pitchFamily="50" charset="-128"/>
                <a:cs typeface="+mn-cs"/>
              </a:defRPr>
            </a:lvl1pPr>
          </a:lstStyle>
          <a:p>
            <a:pPr>
              <a:defRPr/>
            </a:pPr>
            <a:fld id="{62272D10-3196-4A18-843A-EA2E54DE3DE9}" type="slidenum">
              <a:rPr lang="en-US" altLang="ja-JP"/>
              <a:pPr>
                <a:defRPr/>
              </a:pPr>
              <a:t>‹#›</a:t>
            </a:fld>
            <a:endParaRPr lang="en-US" altLang="ja-JP"/>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0132805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2" y="0"/>
            <a:ext cx="3074988" cy="509588"/>
          </a:xfrm>
          <a:prstGeom prst="rect">
            <a:avLst/>
          </a:prstGeom>
          <a:noFill/>
          <a:ln w="9525">
            <a:noFill/>
            <a:miter lim="800000"/>
            <a:headEnd/>
            <a:tailEnd/>
          </a:ln>
        </p:spPr>
        <p:txBody>
          <a:bodyPr vert="horz" wrap="square" lIns="99001" tIns="49501" rIns="99001" bIns="49501" numCol="1" anchor="t" anchorCtr="0" compatLnSpc="1">
            <a:prstTxWarp prst="textNoShape">
              <a:avLst/>
            </a:prstTxWarp>
          </a:bodyPr>
          <a:lstStyle>
            <a:lvl1pPr eaLnBrk="1" hangingPunct="1">
              <a:spcBef>
                <a:spcPct val="50000"/>
              </a:spcBef>
              <a:defRPr sz="1300">
                <a:latin typeface="Times New Roman" pitchFamily="18" charset="0"/>
                <a:ea typeface="ＭＳ Ｐゴシック" pitchFamily="50" charset="-128"/>
                <a:cs typeface="+mn-cs"/>
              </a:defRPr>
            </a:lvl1pPr>
          </a:lstStyle>
          <a:p>
            <a:pPr>
              <a:defRPr/>
            </a:pPr>
            <a:endParaRPr lang="en-US" altLang="ja-JP"/>
          </a:p>
        </p:txBody>
      </p:sp>
      <p:sp>
        <p:nvSpPr>
          <p:cNvPr id="4099" name="Rectangle 3"/>
          <p:cNvSpPr>
            <a:spLocks noGrp="1" noChangeArrowheads="1"/>
          </p:cNvSpPr>
          <p:nvPr>
            <p:ph type="dt" idx="1"/>
          </p:nvPr>
        </p:nvSpPr>
        <p:spPr bwMode="auto">
          <a:xfrm>
            <a:off x="4024314" y="0"/>
            <a:ext cx="3074987" cy="509588"/>
          </a:xfrm>
          <a:prstGeom prst="rect">
            <a:avLst/>
          </a:prstGeom>
          <a:noFill/>
          <a:ln w="9525">
            <a:noFill/>
            <a:miter lim="800000"/>
            <a:headEnd/>
            <a:tailEnd/>
          </a:ln>
        </p:spPr>
        <p:txBody>
          <a:bodyPr vert="horz" wrap="square" lIns="99001" tIns="49501" rIns="99001" bIns="49501" numCol="1" anchor="t" anchorCtr="0" compatLnSpc="1">
            <a:prstTxWarp prst="textNoShape">
              <a:avLst/>
            </a:prstTxWarp>
          </a:bodyPr>
          <a:lstStyle>
            <a:lvl1pPr algn="r" eaLnBrk="1" hangingPunct="1">
              <a:spcBef>
                <a:spcPct val="50000"/>
              </a:spcBef>
              <a:defRPr sz="1300">
                <a:latin typeface="Times New Roman" pitchFamily="18" charset="0"/>
                <a:ea typeface="ＭＳ Ｐゴシック" pitchFamily="50" charset="-128"/>
                <a:cs typeface="+mn-cs"/>
              </a:defRPr>
            </a:lvl1pPr>
          </a:lstStyle>
          <a:p>
            <a:pPr>
              <a:defRPr/>
            </a:pPr>
            <a:endParaRPr lang="en-US" altLang="ja-JP"/>
          </a:p>
        </p:txBody>
      </p:sp>
      <p:sp>
        <p:nvSpPr>
          <p:cNvPr id="17412" name="Rectangle 4"/>
          <p:cNvSpPr>
            <a:spLocks noGrp="1" noRot="1" noChangeAspect="1" noChangeArrowheads="1"/>
          </p:cNvSpPr>
          <p:nvPr>
            <p:ph type="sldImg" idx="2"/>
          </p:nvPr>
        </p:nvSpPr>
        <p:spPr bwMode="auto">
          <a:xfrm>
            <a:off x="990600" y="766763"/>
            <a:ext cx="5118100" cy="3838575"/>
          </a:xfrm>
          <a:prstGeom prst="rect">
            <a:avLst/>
          </a:prstGeom>
          <a:noFill/>
          <a:ln w="9525">
            <a:solidFill>
              <a:schemeClr val="tx1"/>
            </a:solidFill>
            <a:miter lim="800000"/>
            <a:headEnd/>
            <a:tailEnd/>
          </a:ln>
        </p:spPr>
      </p:sp>
      <p:sp>
        <p:nvSpPr>
          <p:cNvPr id="4101" name="Rectangle 5"/>
          <p:cNvSpPr>
            <a:spLocks noGrp="1" noChangeArrowheads="1"/>
          </p:cNvSpPr>
          <p:nvPr>
            <p:ph type="body" sz="quarter" idx="3"/>
          </p:nvPr>
        </p:nvSpPr>
        <p:spPr bwMode="auto">
          <a:xfrm>
            <a:off x="946150" y="4860926"/>
            <a:ext cx="5207001" cy="4605338"/>
          </a:xfrm>
          <a:prstGeom prst="rect">
            <a:avLst/>
          </a:prstGeom>
          <a:noFill/>
          <a:ln w="9525">
            <a:noFill/>
            <a:miter lim="800000"/>
            <a:headEnd/>
            <a:tailEnd/>
          </a:ln>
        </p:spPr>
        <p:txBody>
          <a:bodyPr vert="horz" wrap="square" lIns="99001" tIns="49501" rIns="99001" bIns="49501" numCol="1" anchor="t" anchorCtr="0" compatLnSpc="1">
            <a:prstTxWarp prst="textNoShape">
              <a:avLst/>
            </a:prstTxWarp>
          </a:bodyPr>
          <a:lstStyle/>
          <a:p>
            <a:pPr lvl="0"/>
            <a:r>
              <a:rPr lang="ja-JP" altLang="en-US" noProof="0" smtClean="0"/>
              <a:t>マスターテキストの書式設定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4102" name="Rectangle 6"/>
          <p:cNvSpPr>
            <a:spLocks noGrp="1" noChangeArrowheads="1"/>
          </p:cNvSpPr>
          <p:nvPr>
            <p:ph type="ftr" sz="quarter" idx="4"/>
          </p:nvPr>
        </p:nvSpPr>
        <p:spPr bwMode="auto">
          <a:xfrm>
            <a:off x="2" y="9725026"/>
            <a:ext cx="3074988" cy="509588"/>
          </a:xfrm>
          <a:prstGeom prst="rect">
            <a:avLst/>
          </a:prstGeom>
          <a:noFill/>
          <a:ln w="9525">
            <a:noFill/>
            <a:miter lim="800000"/>
            <a:headEnd/>
            <a:tailEnd/>
          </a:ln>
        </p:spPr>
        <p:txBody>
          <a:bodyPr vert="horz" wrap="square" lIns="99001" tIns="49501" rIns="99001" bIns="49501" numCol="1" anchor="b" anchorCtr="0" compatLnSpc="1">
            <a:prstTxWarp prst="textNoShape">
              <a:avLst/>
            </a:prstTxWarp>
          </a:bodyPr>
          <a:lstStyle>
            <a:lvl1pPr eaLnBrk="1" hangingPunct="1">
              <a:spcBef>
                <a:spcPct val="50000"/>
              </a:spcBef>
              <a:defRPr sz="1300">
                <a:latin typeface="Times New Roman" pitchFamily="18" charset="0"/>
                <a:ea typeface="ＭＳ Ｐゴシック" pitchFamily="50" charset="-128"/>
                <a:cs typeface="+mn-cs"/>
              </a:defRPr>
            </a:lvl1pPr>
          </a:lstStyle>
          <a:p>
            <a:pPr>
              <a:defRPr/>
            </a:pPr>
            <a:endParaRPr lang="en-US" altLang="ja-JP"/>
          </a:p>
        </p:txBody>
      </p:sp>
      <p:sp>
        <p:nvSpPr>
          <p:cNvPr id="4103" name="Rectangle 7"/>
          <p:cNvSpPr>
            <a:spLocks noGrp="1" noChangeArrowheads="1"/>
          </p:cNvSpPr>
          <p:nvPr>
            <p:ph type="sldNum" sz="quarter" idx="5"/>
          </p:nvPr>
        </p:nvSpPr>
        <p:spPr bwMode="auto">
          <a:xfrm>
            <a:off x="4024314" y="9725026"/>
            <a:ext cx="3074987" cy="509588"/>
          </a:xfrm>
          <a:prstGeom prst="rect">
            <a:avLst/>
          </a:prstGeom>
          <a:noFill/>
          <a:ln w="9525">
            <a:noFill/>
            <a:miter lim="800000"/>
            <a:headEnd/>
            <a:tailEnd/>
          </a:ln>
        </p:spPr>
        <p:txBody>
          <a:bodyPr vert="horz" wrap="square" lIns="99001" tIns="49501" rIns="99001" bIns="49501" numCol="1" anchor="b" anchorCtr="0" compatLnSpc="1">
            <a:prstTxWarp prst="textNoShape">
              <a:avLst/>
            </a:prstTxWarp>
          </a:bodyPr>
          <a:lstStyle>
            <a:lvl1pPr algn="r" eaLnBrk="1" hangingPunct="1">
              <a:spcBef>
                <a:spcPct val="50000"/>
              </a:spcBef>
              <a:defRPr sz="1300">
                <a:latin typeface="Times New Roman" pitchFamily="18" charset="0"/>
                <a:ea typeface="ＭＳ Ｐゴシック" pitchFamily="50" charset="-128"/>
                <a:cs typeface="+mn-cs"/>
              </a:defRPr>
            </a:lvl1pPr>
          </a:lstStyle>
          <a:p>
            <a:pPr>
              <a:defRPr/>
            </a:pPr>
            <a:fld id="{2C943FD3-9FAE-41C7-A25D-6C35E2C04521}" type="slidenum">
              <a:rPr lang="en-US" altLang="ja-JP"/>
              <a:pPr>
                <a:defRPr/>
              </a:pPr>
              <a:t>‹#›</a:t>
            </a:fld>
            <a:endParaRPr lang="en-US" altLang="ja-JP"/>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8972891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1pPr>
    <a:lvl2pPr marL="456630"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2pPr>
    <a:lvl3pPr marL="913267"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3pPr>
    <a:lvl4pPr marL="1369902"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4pPr>
    <a:lvl5pPr marL="1826532"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5pPr>
    <a:lvl6pPr marL="2283166" algn="l" defTabSz="913267" rtl="0" eaLnBrk="1" latinLnBrk="0" hangingPunct="1">
      <a:defRPr kumimoji="1" sz="1200" kern="1200">
        <a:solidFill>
          <a:schemeClr val="tx1"/>
        </a:solidFill>
        <a:latin typeface="+mn-lt"/>
        <a:ea typeface="+mn-ea"/>
        <a:cs typeface="+mn-cs"/>
      </a:defRPr>
    </a:lvl6pPr>
    <a:lvl7pPr marL="2739802" algn="l" defTabSz="913267" rtl="0" eaLnBrk="1" latinLnBrk="0" hangingPunct="1">
      <a:defRPr kumimoji="1" sz="1200" kern="1200">
        <a:solidFill>
          <a:schemeClr val="tx1"/>
        </a:solidFill>
        <a:latin typeface="+mn-lt"/>
        <a:ea typeface="+mn-ea"/>
        <a:cs typeface="+mn-cs"/>
      </a:defRPr>
    </a:lvl7pPr>
    <a:lvl8pPr marL="3196430" algn="l" defTabSz="913267" rtl="0" eaLnBrk="1" latinLnBrk="0" hangingPunct="1">
      <a:defRPr kumimoji="1" sz="1200" kern="1200">
        <a:solidFill>
          <a:schemeClr val="tx1"/>
        </a:solidFill>
        <a:latin typeface="+mn-lt"/>
        <a:ea typeface="+mn-ea"/>
        <a:cs typeface="+mn-cs"/>
      </a:defRPr>
    </a:lvl8pPr>
    <a:lvl9pPr marL="3653066" algn="l" defTabSz="913267"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a:xfrm>
            <a:off x="990600" y="766763"/>
            <a:ext cx="5118100" cy="3838575"/>
          </a:xfrm>
        </p:spPr>
      </p:sp>
      <p:sp>
        <p:nvSpPr>
          <p:cNvPr id="3" name="ノート プレースホルダ 2"/>
          <p:cNvSpPr>
            <a:spLocks noGrp="1"/>
          </p:cNvSpPr>
          <p:nvPr>
            <p:ph type="body" idx="1"/>
          </p:nvPr>
        </p:nvSpPr>
        <p:spPr/>
        <p:txBody>
          <a:bodyPr>
            <a:normAutofit/>
          </a:bodyPr>
          <a:lstStyle/>
          <a:p>
            <a:r>
              <a:rPr kumimoji="1" lang="ja-JP" altLang="en-US" dirty="0" smtClean="0"/>
              <a:t>グリルアンテナは私が設計したアンテナで、</a:t>
            </a:r>
            <a:r>
              <a:rPr kumimoji="1" lang="en-US" altLang="ja-JP" dirty="0" smtClean="0"/>
              <a:t>200MHz</a:t>
            </a:r>
            <a:r>
              <a:rPr kumimoji="1" lang="ja-JP" altLang="en-US" dirty="0" smtClean="0"/>
              <a:t>の導波管サイズを小さくするために、誘電体を用いた導波管を用いました。</a:t>
            </a:r>
            <a:r>
              <a:rPr kumimoji="1" lang="en-US" altLang="ja-JP" dirty="0" smtClean="0"/>
              <a:t>1m</a:t>
            </a:r>
            <a:r>
              <a:rPr kumimoji="1" lang="ja-JP" altLang="en-US" dirty="0" smtClean="0"/>
              <a:t>を超える巨大なアルミナのブロックに隙間なく金属板を</a:t>
            </a:r>
            <a:r>
              <a:rPr kumimoji="1" lang="ja-JP" altLang="en-US" dirty="0" err="1" smtClean="0"/>
              <a:t>ろう</a:t>
            </a:r>
            <a:r>
              <a:rPr kumimoji="1" lang="ja-JP" altLang="en-US" dirty="0" smtClean="0"/>
              <a:t>付けすることは難しく、アルミナの表面に</a:t>
            </a:r>
            <a:r>
              <a:rPr kumimoji="1" lang="en-US" altLang="ja-JP" dirty="0" smtClean="0"/>
              <a:t>Ni</a:t>
            </a:r>
            <a:r>
              <a:rPr kumimoji="1" lang="ja-JP" altLang="en-US" dirty="0" smtClean="0"/>
              <a:t>メッキを施したものを導波管として運用することでこの問題を克服しました。</a:t>
            </a:r>
            <a:endParaRPr kumimoji="1" lang="en-US" altLang="ja-JP" dirty="0" smtClean="0"/>
          </a:p>
          <a:p>
            <a:r>
              <a:rPr kumimoji="1" lang="ja-JP" altLang="en-US" dirty="0" smtClean="0"/>
              <a:t>このアンテナでは</a:t>
            </a:r>
            <a:r>
              <a:rPr kumimoji="1" lang="en-US" altLang="ja-JP" dirty="0" smtClean="0"/>
              <a:t>4</a:t>
            </a:r>
            <a:r>
              <a:rPr kumimoji="1" lang="ja-JP" altLang="en-US" dirty="0" smtClean="0"/>
              <a:t>本の導波管に入射する</a:t>
            </a:r>
            <a:r>
              <a:rPr kumimoji="1" lang="en-US" altLang="ja-JP" dirty="0" smtClean="0"/>
              <a:t>RF</a:t>
            </a:r>
            <a:r>
              <a:rPr kumimoji="1" lang="ja-JP" altLang="en-US" dirty="0" smtClean="0"/>
              <a:t>の位相差を独立に変更可能なので、励起する</a:t>
            </a:r>
            <a:r>
              <a:rPr kumimoji="1" lang="en-US" altLang="ja-JP" dirty="0" err="1" smtClean="0"/>
              <a:t>npara</a:t>
            </a:r>
            <a:r>
              <a:rPr kumimoji="1" lang="ja-JP" altLang="en-US" dirty="0" smtClean="0"/>
              <a:t>を変化させることができます</a:t>
            </a:r>
            <a:endParaRPr kumimoji="1" lang="en-US" altLang="ja-JP" dirty="0" smtClean="0"/>
          </a:p>
          <a:p>
            <a:r>
              <a:rPr kumimoji="1" lang="ja-JP" altLang="en-US" dirty="0" smtClean="0"/>
              <a:t>また、このアンテナではコムラインアンテナと違い、トロイダル方向の電場によって、</a:t>
            </a:r>
            <a:r>
              <a:rPr kumimoji="1" lang="en-US" altLang="ja-JP" dirty="0" smtClean="0"/>
              <a:t>LHW</a:t>
            </a:r>
            <a:r>
              <a:rPr kumimoji="1" lang="ja-JP" altLang="en-US" dirty="0" err="1" smtClean="0"/>
              <a:t>を直接励起</a:t>
            </a:r>
            <a:r>
              <a:rPr kumimoji="1" lang="ja-JP" altLang="en-US" dirty="0" smtClean="0"/>
              <a:t>可能であるという利点があります。</a:t>
            </a:r>
            <a:endParaRPr kumimoji="1" lang="ja-JP" altLang="en-US" dirty="0"/>
          </a:p>
        </p:txBody>
      </p:sp>
      <p:sp>
        <p:nvSpPr>
          <p:cNvPr id="4" name="スライド番号プレースホルダ 3"/>
          <p:cNvSpPr>
            <a:spLocks noGrp="1"/>
          </p:cNvSpPr>
          <p:nvPr>
            <p:ph type="sldNum" sz="quarter" idx="10"/>
          </p:nvPr>
        </p:nvSpPr>
        <p:spPr/>
        <p:txBody>
          <a:bodyPr/>
          <a:lstStyle/>
          <a:p>
            <a:fld id="{5B65F35E-E663-494D-8EEB-DB19C6DFDF52}" type="slidenum">
              <a:rPr lang="ja-JP" altLang="en-US" smtClean="0">
                <a:solidFill>
                  <a:prstClr val="black"/>
                </a:solidFill>
              </a:rPr>
              <a:pPr/>
              <a:t>8</a:t>
            </a:fld>
            <a:endParaRPr lang="ja-JP" alt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a:xfrm>
            <a:off x="990600" y="766763"/>
            <a:ext cx="5118100" cy="3838575"/>
          </a:xfrm>
        </p:spPr>
      </p:sp>
      <p:sp>
        <p:nvSpPr>
          <p:cNvPr id="3" name="ノート プレースホルダ 2"/>
          <p:cNvSpPr>
            <a:spLocks noGrp="1"/>
          </p:cNvSpPr>
          <p:nvPr>
            <p:ph type="body" idx="1"/>
          </p:nvPr>
        </p:nvSpPr>
        <p:spPr/>
        <p:txBody>
          <a:bodyPr>
            <a:normAutofit/>
          </a:bodyPr>
          <a:lstStyle/>
          <a:p>
            <a:r>
              <a:rPr kumimoji="1" lang="ja-JP" altLang="en-US" dirty="0" smtClean="0"/>
              <a:t>そこで今度は</a:t>
            </a:r>
            <a:r>
              <a:rPr kumimoji="1" lang="en-US" altLang="ja-JP" dirty="0" err="1" smtClean="0"/>
              <a:t>Ip</a:t>
            </a:r>
            <a:r>
              <a:rPr kumimoji="1" lang="ja-JP" altLang="en-US" dirty="0" smtClean="0"/>
              <a:t>を同じレベルにして、ただしその代わりに</a:t>
            </a:r>
            <a:r>
              <a:rPr kumimoji="1" lang="en-US" altLang="ja-JP" dirty="0" err="1" smtClean="0"/>
              <a:t>npara</a:t>
            </a:r>
            <a:r>
              <a:rPr kumimoji="1" lang="ja-JP" altLang="en-US" dirty="0" smtClean="0"/>
              <a:t>が大きいときにはより多いパワーを入射することで、おなじ</a:t>
            </a:r>
            <a:r>
              <a:rPr kumimoji="1" lang="en-US" altLang="ja-JP" dirty="0" err="1" smtClean="0"/>
              <a:t>Ip</a:t>
            </a:r>
            <a:r>
              <a:rPr kumimoji="1" lang="ja-JP" altLang="en-US" dirty="0" err="1" smtClean="0"/>
              <a:t>での</a:t>
            </a:r>
            <a:r>
              <a:rPr kumimoji="1" lang="en-US" altLang="ja-JP" dirty="0" smtClean="0"/>
              <a:t>HX</a:t>
            </a:r>
            <a:r>
              <a:rPr kumimoji="1" lang="ja-JP" altLang="en-US" dirty="0" smtClean="0"/>
              <a:t>スペクトルを比較した。</a:t>
            </a:r>
            <a:endParaRPr kumimoji="1" lang="en-US" altLang="ja-JP" dirty="0" smtClean="0"/>
          </a:p>
          <a:p>
            <a:r>
              <a:rPr kumimoji="1" lang="ja-JP" altLang="en-US" dirty="0" smtClean="0"/>
              <a:t>すると、やはりこの時でも</a:t>
            </a:r>
            <a:r>
              <a:rPr kumimoji="1" lang="en-US" altLang="ja-JP" dirty="0" err="1" smtClean="0"/>
              <a:t>npara</a:t>
            </a:r>
            <a:r>
              <a:rPr kumimoji="1" lang="ja-JP" altLang="en-US" dirty="0" smtClean="0"/>
              <a:t>が６より大きいときに</a:t>
            </a:r>
            <a:r>
              <a:rPr kumimoji="1" lang="en-US" altLang="ja-JP" dirty="0" smtClean="0"/>
              <a:t>HX</a:t>
            </a:r>
            <a:r>
              <a:rPr kumimoji="1" lang="ja-JP" altLang="en-US" dirty="0" smtClean="0"/>
              <a:t>放射が減少することから、</a:t>
            </a:r>
            <a:r>
              <a:rPr kumimoji="1" lang="en-US" altLang="ja-JP" dirty="0" smtClean="0"/>
              <a:t>1.5</a:t>
            </a:r>
            <a:r>
              <a:rPr kumimoji="1" lang="ja-JP" altLang="en-US" dirty="0" smtClean="0"/>
              <a:t>から</a:t>
            </a:r>
            <a:r>
              <a:rPr kumimoji="1" lang="en-US" altLang="ja-JP" dirty="0" smtClean="0"/>
              <a:t>6</a:t>
            </a:r>
            <a:r>
              <a:rPr kumimoji="1" lang="ja-JP" altLang="en-US" dirty="0" smtClean="0"/>
              <a:t>が高速電子の駆動に適していることが分かりました。</a:t>
            </a:r>
            <a:endParaRPr kumimoji="1" lang="en-US" altLang="ja-JP" dirty="0" smtClean="0"/>
          </a:p>
          <a:p>
            <a:r>
              <a:rPr kumimoji="1" lang="ja-JP" altLang="en-US" dirty="0" smtClean="0"/>
              <a:t>この時の</a:t>
            </a:r>
            <a:r>
              <a:rPr kumimoji="1" lang="en-US" altLang="ja-JP" dirty="0" smtClean="0"/>
              <a:t>HX</a:t>
            </a:r>
            <a:r>
              <a:rPr kumimoji="1" lang="ja-JP" altLang="en-US" dirty="0" smtClean="0"/>
              <a:t>の放射温度は</a:t>
            </a:r>
            <a:r>
              <a:rPr kumimoji="1" lang="en-US" altLang="ja-JP" dirty="0" smtClean="0"/>
              <a:t>3.3,5.9</a:t>
            </a:r>
            <a:r>
              <a:rPr kumimoji="1" lang="ja-JP" altLang="en-US" dirty="0" smtClean="0"/>
              <a:t>のとき、コムラインアンテナの結果と同程度になります。</a:t>
            </a:r>
            <a:endParaRPr kumimoji="1" lang="en-US" altLang="ja-JP" dirty="0" smtClean="0"/>
          </a:p>
          <a:p>
            <a:r>
              <a:rPr kumimoji="1" lang="ja-JP" altLang="en-US" dirty="0" smtClean="0"/>
              <a:t>また、この場合にもやはり</a:t>
            </a:r>
            <a:r>
              <a:rPr kumimoji="1" lang="en-US" altLang="ja-JP" dirty="0" smtClean="0"/>
              <a:t>Co</a:t>
            </a:r>
            <a:r>
              <a:rPr kumimoji="1" lang="ja-JP" altLang="en-US" dirty="0" smtClean="0"/>
              <a:t>方向の温度が</a:t>
            </a:r>
            <a:r>
              <a:rPr kumimoji="1" lang="en-US" altLang="ja-JP" dirty="0" err="1" smtClean="0"/>
              <a:t>Ctr</a:t>
            </a:r>
            <a:r>
              <a:rPr kumimoji="1" lang="ja-JP" altLang="en-US" dirty="0" smtClean="0"/>
              <a:t>方向に比べて高くなり、非対称な速度分布が形成されていることが分かりました。</a:t>
            </a:r>
            <a:endParaRPr kumimoji="1" lang="ja-JP" altLang="en-US" dirty="0"/>
          </a:p>
        </p:txBody>
      </p:sp>
      <p:sp>
        <p:nvSpPr>
          <p:cNvPr id="4" name="スライド番号プレースホルダ 3"/>
          <p:cNvSpPr>
            <a:spLocks noGrp="1"/>
          </p:cNvSpPr>
          <p:nvPr>
            <p:ph type="sldNum" sz="quarter" idx="10"/>
          </p:nvPr>
        </p:nvSpPr>
        <p:spPr/>
        <p:txBody>
          <a:bodyPr/>
          <a:lstStyle/>
          <a:p>
            <a:fld id="{5B65F35E-E663-494D-8EEB-DB19C6DFDF52}" type="slidenum">
              <a:rPr lang="ja-JP" altLang="en-US" smtClean="0">
                <a:solidFill>
                  <a:prstClr val="black"/>
                </a:solidFill>
              </a:rPr>
              <a:pPr/>
              <a:t>10</a:t>
            </a:fld>
            <a:endParaRPr lang="ja-JP" alt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2" name="Shape 222"/>
          <p:cNvSpPr>
            <a:spLocks noGrp="1" noRot="1" noChangeAspect="1"/>
          </p:cNvSpPr>
          <p:nvPr>
            <p:ph type="sldImg"/>
          </p:nvPr>
        </p:nvSpPr>
        <p:spPr>
          <a:prstGeom prst="rect">
            <a:avLst/>
          </a:prstGeom>
        </p:spPr>
        <p:txBody>
          <a:bodyPr lIns="99048" tIns="49524" rIns="99048" bIns="49524"/>
          <a:lstStyle/>
          <a:p>
            <a:pPr lvl="0"/>
            <a:endParaRPr/>
          </a:p>
        </p:txBody>
      </p:sp>
      <p:sp>
        <p:nvSpPr>
          <p:cNvPr id="223" name="Shape 223"/>
          <p:cNvSpPr>
            <a:spLocks noGrp="1"/>
          </p:cNvSpPr>
          <p:nvPr>
            <p:ph type="body" sz="quarter" idx="1"/>
          </p:nvPr>
        </p:nvSpPr>
        <p:spPr>
          <a:prstGeom prst="rect">
            <a:avLst/>
          </a:prstGeom>
        </p:spPr>
        <p:txBody>
          <a:bodyPr/>
          <a:lstStyle/>
          <a:p>
            <a:pPr lvl="0">
              <a:defRPr sz="1800"/>
            </a:pPr>
            <a:r>
              <a:rPr/>
              <a:t>次に、真空及びプラズマ中への入射のシミュレーションを行いました。</a:t>
            </a:r>
          </a:p>
          <a:p>
            <a:pPr lvl="0">
              <a:defRPr sz="1800"/>
            </a:pPr>
            <a:r>
              <a:rPr/>
              <a:t>プラズマについては一様の磁場、密度を仮定し冷たいプラズマの比誘電率テンソルを適用しました。</a:t>
            </a:r>
          </a:p>
          <a:p>
            <a:pPr lvl="0">
              <a:defRPr sz="1800"/>
            </a:pPr>
            <a:r>
              <a:rPr/>
              <a:t>左上段は真空入射時のトロイダル方向の電場Ezの分布を示しています。</a:t>
            </a:r>
          </a:p>
          <a:p>
            <a:pPr lvl="0">
              <a:defRPr sz="1800"/>
            </a:pPr>
            <a:r>
              <a:rPr/>
              <a:t>エレメントあたりの位相差も約60度と実際のアンテナと一致しています。</a:t>
            </a:r>
          </a:p>
          <a:p>
            <a:pPr lvl="0">
              <a:defRPr sz="1800"/>
            </a:pPr>
            <a:endParaRPr/>
          </a:p>
          <a:p>
            <a:pPr lvl="0">
              <a:defRPr sz="1800"/>
            </a:pPr>
            <a:r>
              <a:rPr/>
              <a:t>左中段は冷たいプラズマ中への入射、左下段は中段の状態からさらにプラズマをアンテナから20mm離してシミュレーションを行いました。</a:t>
            </a:r>
          </a:p>
          <a:p>
            <a:pPr lvl="0">
              <a:defRPr sz="1800"/>
            </a:pPr>
            <a:r>
              <a:rPr/>
              <a:t>プラズマ境界をアンテナから離したほうがよりプラズマ中にLHWが伝播していることがわかります。</a:t>
            </a:r>
          </a:p>
          <a:p>
            <a:pPr lvl="0">
              <a:defRPr sz="1800"/>
            </a:pPr>
            <a:r>
              <a:rPr/>
              <a:t>右図はそれぞれの場合でアンテナ前面から5.5mmの位置でのEzをフーリエ変換した波数スペクトルです。</a:t>
            </a:r>
          </a:p>
          <a:p>
            <a:pPr lvl="0">
              <a:defRPr sz="1800"/>
            </a:pPr>
            <a:r>
              <a:rPr/>
              <a:t>赤、青、緑はそれぞれ真空、プラズマ、プラズマを20mm離した時のスペクトルです。</a:t>
            </a:r>
          </a:p>
          <a:p>
            <a:pPr lvl="0">
              <a:defRPr sz="1800"/>
            </a:pPr>
            <a:r>
              <a:rPr sz="1300"/>
              <a:t>プラズマの存在下で波数スペクトルが劣化し、その劣化の度合はアンテナとプラズマとの距離に依存していることがわかりました。</a:t>
            </a:r>
          </a:p>
          <a:p>
            <a:pPr lvl="0">
              <a:defRPr sz="1800"/>
            </a:pPr>
            <a:r>
              <a:rPr/>
              <a:t>(次スライドへ)%%%%%%%%%%%%%%%%%%%%%%%%%%%%%</a:t>
            </a:r>
          </a:p>
          <a:p>
            <a:pPr lvl="0">
              <a:defRPr sz="1800"/>
            </a:pPr>
            <a:endParaRPr sz="1300"/>
          </a:p>
          <a:p>
            <a:pPr lvl="0">
              <a:defRPr sz="1800"/>
            </a:pPr>
            <a:endParaRPr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1710082-DB14-474C-BD0C-F762662C0B0A}" type="slidenum">
              <a:rPr kumimoji="1" lang="ja-JP" altLang="en-US" smtClean="0"/>
              <a:pPr/>
              <a:t>19</a:t>
            </a:fld>
            <a:endParaRPr kumimoji="1" lang="ja-JP" alt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878357643"/>
      </p:ext>
    </p:extLst>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2" name="Shape 472"/>
          <p:cNvSpPr>
            <a:spLocks noGrp="1" noRot="1" noChangeAspect="1"/>
          </p:cNvSpPr>
          <p:nvPr>
            <p:ph type="sldImg"/>
          </p:nvPr>
        </p:nvSpPr>
        <p:spPr>
          <a:prstGeom prst="rect">
            <a:avLst/>
          </a:prstGeom>
        </p:spPr>
        <p:txBody>
          <a:bodyPr lIns="99048" tIns="49524" rIns="99048" bIns="49524"/>
          <a:lstStyle/>
          <a:p>
            <a:pPr lvl="0"/>
            <a:endParaRPr/>
          </a:p>
        </p:txBody>
      </p:sp>
      <p:sp>
        <p:nvSpPr>
          <p:cNvPr id="473" name="Shape 473"/>
          <p:cNvSpPr>
            <a:spLocks noGrp="1"/>
          </p:cNvSpPr>
          <p:nvPr>
            <p:ph type="body" sz="quarter" idx="1"/>
          </p:nvPr>
        </p:nvSpPr>
        <p:spPr>
          <a:prstGeom prst="rect">
            <a:avLst/>
          </a:prstGeom>
        </p:spPr>
        <p:txBody>
          <a:bodyPr/>
          <a:lstStyle/>
          <a:p>
            <a:pPr defTabSz="495239">
              <a:lnSpc>
                <a:spcPct val="125000"/>
              </a:lnSpc>
              <a:defRPr sz="1800"/>
            </a:pPr>
            <a:r>
              <a:rPr sz="1300">
                <a:latin typeface="Avenir Roman"/>
                <a:ea typeface="Avenir Roman"/>
                <a:cs typeface="Avenir Roman"/>
                <a:sym typeface="Avenir Roman"/>
              </a:rPr>
              <a:t>次に、励起されるLHWについてトロイダル方向の電場Ezの分布を比較します。</a:t>
            </a:r>
          </a:p>
          <a:p>
            <a:pPr defTabSz="495239">
              <a:lnSpc>
                <a:spcPct val="125000"/>
              </a:lnSpc>
              <a:defRPr sz="1800"/>
            </a:pPr>
            <a:r>
              <a:rPr sz="1300">
                <a:latin typeface="Avenir Roman"/>
                <a:ea typeface="Avenir Roman"/>
                <a:cs typeface="Avenir Roman"/>
                <a:sym typeface="Avenir Roman"/>
              </a:rPr>
              <a:t>上段は現在のリミター端の位置R-585mmであり、中段が今回最適化されたリミター位置であるR-550mmの場合です。</a:t>
            </a:r>
          </a:p>
          <a:p>
            <a:pPr defTabSz="495239">
              <a:lnSpc>
                <a:spcPct val="125000"/>
              </a:lnSpc>
              <a:defRPr sz="1800"/>
            </a:pPr>
            <a:r>
              <a:rPr sz="1300">
                <a:latin typeface="Avenir Roman"/>
                <a:ea typeface="Avenir Roman"/>
                <a:cs typeface="Avenir Roman"/>
                <a:sym typeface="Avenir Roman"/>
              </a:rPr>
              <a:t>現在のリミター位置ではパワーが減衰しきって数エレメント程度からしか波を励起できておらずさらにリミターでの反射も発生しているのに対し、R=550mmでは最後のエレメントまで波を励起できている様子がわかります。</a:t>
            </a:r>
          </a:p>
          <a:p>
            <a:pPr defTabSz="495239">
              <a:lnSpc>
                <a:spcPct val="125000"/>
              </a:lnSpc>
              <a:defRPr sz="1800"/>
            </a:pPr>
            <a:r>
              <a:rPr sz="1300">
                <a:latin typeface="Avenir Roman"/>
                <a:ea typeface="Avenir Roman"/>
                <a:cs typeface="Avenir Roman"/>
                <a:sym typeface="Avenir Roman"/>
              </a:rPr>
              <a:t>また、波数スペクトルをみるかぎりR-550mmのとき反射波は1/10以下で無視できる程度ですが仮にこの微小な反射波も抑えたいならばリミターをz方向に7.5cm程度移動させればよいことがわかりました。</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まずグリルアンテナと</a:t>
            </a:r>
            <a:r>
              <a:rPr kumimoji="1" lang="en-US" altLang="ja-JP" dirty="0" smtClean="0"/>
              <a:t>CCC</a:t>
            </a:r>
            <a:r>
              <a:rPr kumimoji="1" lang="ja-JP" altLang="en-US" dirty="0" smtClean="0"/>
              <a:t>アンテナでの電流駆動、反電流駆動の測定を行いました。</a:t>
            </a:r>
            <a:endParaRPr kumimoji="1" lang="en-US" altLang="ja-JP" dirty="0" smtClean="0"/>
          </a:p>
          <a:p>
            <a:r>
              <a:rPr kumimoji="1" lang="ja-JP" altLang="en-US" dirty="0" smtClean="0"/>
              <a:t>左上の図は測定の概念図で、</a:t>
            </a:r>
            <a:r>
              <a:rPr kumimoji="1" lang="en-US" altLang="ja-JP" dirty="0" smtClean="0"/>
              <a:t>2</a:t>
            </a:r>
            <a:r>
              <a:rPr kumimoji="1" lang="ja-JP" altLang="en-US" dirty="0" smtClean="0"/>
              <a:t>方向同時測定型硬</a:t>
            </a:r>
            <a:r>
              <a:rPr kumimoji="1" lang="en-US" altLang="ja-JP" dirty="0" smtClean="0"/>
              <a:t>X</a:t>
            </a:r>
            <a:r>
              <a:rPr kumimoji="1" lang="ja-JP" altLang="en-US" dirty="0" smtClean="0"/>
              <a:t>線測定装置で、プラズマ中心を測定しています。</a:t>
            </a:r>
            <a:endParaRPr kumimoji="1" lang="en-US" altLang="ja-JP" dirty="0" smtClean="0"/>
          </a:p>
          <a:p>
            <a:r>
              <a:rPr kumimoji="1" lang="ja-JP" altLang="en-US" dirty="0" smtClean="0"/>
              <a:t>右上が測定した際の典型的な放電波形です。</a:t>
            </a:r>
            <a:endParaRPr kumimoji="1" lang="en-US" altLang="ja-JP" dirty="0" smtClean="0"/>
          </a:p>
          <a:p>
            <a:r>
              <a:rPr kumimoji="1" lang="ja-JP" altLang="en-US" dirty="0" smtClean="0"/>
              <a:t>上からプラズマ電流、線積分電子密度、</a:t>
            </a:r>
            <a:r>
              <a:rPr kumimoji="1" lang="en-US" altLang="ja-JP" dirty="0" smtClean="0"/>
              <a:t>LHW</a:t>
            </a:r>
            <a:r>
              <a:rPr kumimoji="1" lang="ja-JP" altLang="en-US" dirty="0" smtClean="0"/>
              <a:t>パワーを表します。</a:t>
            </a:r>
            <a:endParaRPr kumimoji="1" lang="en-US" altLang="ja-JP" dirty="0" smtClean="0"/>
          </a:p>
          <a:p>
            <a:r>
              <a:rPr kumimoji="1" lang="ja-JP" altLang="en-US" dirty="0" smtClean="0"/>
              <a:t>下の図はそれぞれグリルアンテナと</a:t>
            </a:r>
            <a:r>
              <a:rPr kumimoji="1" lang="en-US" altLang="ja-JP" dirty="0" smtClean="0"/>
              <a:t>CCC</a:t>
            </a:r>
            <a:r>
              <a:rPr kumimoji="1" lang="ja-JP" altLang="en-US" dirty="0" smtClean="0"/>
              <a:t>アンテナの放射のエネルギースペクトルです。</a:t>
            </a:r>
            <a:endParaRPr kumimoji="1" lang="en-US" altLang="ja-JP" dirty="0" smtClean="0"/>
          </a:p>
          <a:p>
            <a:r>
              <a:rPr kumimoji="1" lang="ja-JP" altLang="en-US" dirty="0" smtClean="0"/>
              <a:t>黒色が電流駆動方向、赤色が反電流駆動方向を表しています。</a:t>
            </a:r>
            <a:endParaRPr kumimoji="1" lang="en-US" altLang="ja-JP" dirty="0" smtClean="0"/>
          </a:p>
          <a:p>
            <a:r>
              <a:rPr kumimoji="1" lang="ja-JP" altLang="en-US" dirty="0" smtClean="0"/>
              <a:t>グリルアンテナでは、</a:t>
            </a:r>
            <a:r>
              <a:rPr kumimoji="1" lang="en-US" altLang="ja-JP" dirty="0" smtClean="0"/>
              <a:t>Co</a:t>
            </a:r>
            <a:r>
              <a:rPr kumimoji="1" lang="ja-JP" altLang="en-US" dirty="0" smtClean="0"/>
              <a:t>方向と</a:t>
            </a:r>
            <a:r>
              <a:rPr kumimoji="1" lang="en-US" altLang="ja-JP" dirty="0" err="1" smtClean="0"/>
              <a:t>Ctr</a:t>
            </a:r>
            <a:r>
              <a:rPr kumimoji="1" lang="ja-JP" altLang="en-US" dirty="0" smtClean="0"/>
              <a:t>方向で、</a:t>
            </a:r>
            <a:r>
              <a:rPr kumimoji="1" lang="en-US" altLang="ja-JP" dirty="0" smtClean="0"/>
              <a:t>2</a:t>
            </a:r>
            <a:r>
              <a:rPr kumimoji="1" lang="ja-JP" altLang="en-US" dirty="0" smtClean="0"/>
              <a:t>倍程度の差で、</a:t>
            </a:r>
            <a:r>
              <a:rPr kumimoji="1" lang="en-US" altLang="ja-JP" dirty="0" smtClean="0"/>
              <a:t>CCC</a:t>
            </a:r>
            <a:r>
              <a:rPr kumimoji="1" lang="ja-JP" altLang="en-US" dirty="0" smtClean="0"/>
              <a:t>アンテナでは</a:t>
            </a:r>
            <a:r>
              <a:rPr kumimoji="1" lang="en-US" altLang="ja-JP" dirty="0" smtClean="0"/>
              <a:t>10</a:t>
            </a:r>
            <a:r>
              <a:rPr kumimoji="1" lang="ja-JP" altLang="en-US" dirty="0" smtClean="0"/>
              <a:t>倍以上の放射量の差があります。</a:t>
            </a:r>
            <a:endParaRPr kumimoji="1" lang="en-US" altLang="ja-JP" dirty="0" smtClean="0"/>
          </a:p>
          <a:p>
            <a:r>
              <a:rPr kumimoji="1" lang="ja-JP" altLang="en-US" dirty="0" smtClean="0"/>
              <a:t>これはグリルアンテナではアンテナの特性上反電流駆動方向に進む波が存在するため、反電流駆動方向にも高速電子が存在することを示しており、</a:t>
            </a:r>
            <a:endParaRPr kumimoji="1" lang="en-US" altLang="ja-JP" dirty="0" smtClean="0"/>
          </a:p>
          <a:p>
            <a:r>
              <a:rPr kumimoji="1" lang="en-US" altLang="ja-JP" dirty="0" smtClean="0"/>
              <a:t>CCC</a:t>
            </a:r>
            <a:r>
              <a:rPr kumimoji="1" lang="ja-JP" altLang="en-US" dirty="0" smtClean="0"/>
              <a:t>アンテナでは反電流駆動方向の高速電子はほぼ存在せずに、相対論的効果によって放射される電流駆動方向に動いている電子が出す硬</a:t>
            </a:r>
            <a:r>
              <a:rPr kumimoji="1" lang="en-US" altLang="ja-JP" dirty="0" smtClean="0"/>
              <a:t>X</a:t>
            </a:r>
            <a:r>
              <a:rPr kumimoji="1" lang="ja-JP" altLang="en-US" dirty="0" smtClean="0"/>
              <a:t>線を測定していると考えられます。</a:t>
            </a:r>
            <a:endParaRPr kumimoji="1" lang="en-US" altLang="ja-JP" dirty="0" smtClean="0"/>
          </a:p>
          <a:p>
            <a:r>
              <a:rPr kumimoji="1" lang="ja-JP" altLang="en-US" dirty="0" smtClean="0"/>
              <a:t>よって、</a:t>
            </a:r>
            <a:r>
              <a:rPr kumimoji="1" lang="en-US" altLang="ja-JP" dirty="0" smtClean="0"/>
              <a:t>CCC</a:t>
            </a:r>
            <a:r>
              <a:rPr kumimoji="1" lang="ja-JP" altLang="en-US" dirty="0" smtClean="0"/>
              <a:t>アンテナの方が電流駆動効率は良いと考えられます。</a:t>
            </a:r>
            <a:endParaRPr kumimoji="1" lang="en-US" altLang="ja-JP" dirty="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03DFCE7A-EDB9-4678-B2C7-B771D5C21738}" type="slidenum">
              <a:rPr lang="ja-JP" altLang="en-US" smtClean="0">
                <a:solidFill>
                  <a:prstClr val="black"/>
                </a:solidFill>
              </a:rPr>
              <a:pPr/>
              <a:t>23</a:t>
            </a:fld>
            <a:endParaRPr lang="ja-JP" altLang="en-US">
              <a:solidFill>
                <a:prstClr val="black"/>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896814521"/>
      </p:ext>
    </p:extLst>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25</a:t>
            </a:r>
            <a:r>
              <a:rPr kumimoji="1" lang="ja-JP" altLang="en-US" dirty="0" smtClean="0"/>
              <a:t>点の硬</a:t>
            </a:r>
            <a:r>
              <a:rPr kumimoji="1" lang="en-US" altLang="ja-JP" dirty="0" smtClean="0"/>
              <a:t>X</a:t>
            </a:r>
            <a:r>
              <a:rPr kumimoji="1" lang="ja-JP" altLang="en-US" dirty="0" smtClean="0"/>
              <a:t>線の分布計測のアーベル変換後の結果を左側に示します。</a:t>
            </a:r>
            <a:endParaRPr kumimoji="1" lang="en-US" altLang="ja-JP" dirty="0" smtClean="0"/>
          </a:p>
          <a:p>
            <a:r>
              <a:rPr kumimoji="1" lang="ja-JP" altLang="en-US" dirty="0" smtClean="0"/>
              <a:t>右側に示した</a:t>
            </a:r>
            <a:r>
              <a:rPr kumimoji="1" lang="en-US" altLang="ja-JP" dirty="0" smtClean="0"/>
              <a:t>TST-2</a:t>
            </a:r>
            <a:r>
              <a:rPr kumimoji="1" lang="ja-JP" altLang="en-US" dirty="0" smtClean="0"/>
              <a:t>プラズマの平衡計算の電流密度と電子とイオンの流速と熱速度の比の結果を示します。</a:t>
            </a:r>
            <a:endParaRPr kumimoji="1" lang="en-US" altLang="ja-JP" dirty="0" smtClean="0"/>
          </a:p>
          <a:p>
            <a:r>
              <a:rPr kumimoji="1" lang="ja-JP" altLang="en-US" dirty="0" smtClean="0"/>
              <a:t>まずエネルギー範囲を変えて測定を行っていますが、時間発展によって放射量は増加しますが、放射の分布に変化はありません。</a:t>
            </a:r>
            <a:endParaRPr kumimoji="1" lang="en-US" altLang="ja-JP" dirty="0" smtClean="0"/>
          </a:p>
          <a:p>
            <a:r>
              <a:rPr kumimoji="1" lang="ja-JP" altLang="en-US" dirty="0" smtClean="0"/>
              <a:t>そして</a:t>
            </a:r>
            <a:r>
              <a:rPr kumimoji="1" lang="en-US" altLang="ja-JP" dirty="0" smtClean="0"/>
              <a:t>50</a:t>
            </a:r>
            <a:r>
              <a:rPr kumimoji="1" lang="ja-JP" altLang="en-US" dirty="0" smtClean="0"/>
              <a:t>～</a:t>
            </a:r>
            <a:r>
              <a:rPr kumimoji="1" lang="en-US" altLang="ja-JP" dirty="0" smtClean="0"/>
              <a:t>100keV</a:t>
            </a:r>
            <a:r>
              <a:rPr kumimoji="1" lang="ja-JP" altLang="en-US" dirty="0" smtClean="0"/>
              <a:t>の結果で、</a:t>
            </a:r>
            <a:r>
              <a:rPr kumimoji="1" lang="en-US" altLang="ja-JP" dirty="0" smtClean="0"/>
              <a:t>520 mm</a:t>
            </a:r>
            <a:r>
              <a:rPr kumimoji="1" lang="ja-JP" altLang="en-US" dirty="0" smtClean="0"/>
              <a:t>付近に放射が多くそこからプラズマの内側に行くに従って、滑らかに低下しています。</a:t>
            </a:r>
            <a:endParaRPr kumimoji="1" lang="en-US" altLang="ja-JP" dirty="0" smtClean="0"/>
          </a:p>
          <a:p>
            <a:r>
              <a:rPr kumimoji="1" lang="ja-JP" altLang="en-US" dirty="0" smtClean="0"/>
              <a:t>次に</a:t>
            </a:r>
            <a:r>
              <a:rPr kumimoji="1" lang="en-US" altLang="ja-JP" dirty="0" smtClean="0"/>
              <a:t>50</a:t>
            </a:r>
            <a:r>
              <a:rPr kumimoji="1" lang="ja-JP" altLang="en-US" dirty="0" smtClean="0"/>
              <a:t>～</a:t>
            </a:r>
            <a:r>
              <a:rPr kumimoji="1" lang="en-US" altLang="ja-JP" dirty="0" smtClean="0"/>
              <a:t>200keV</a:t>
            </a:r>
            <a:r>
              <a:rPr kumimoji="1" lang="ja-JP" altLang="en-US" dirty="0" smtClean="0"/>
              <a:t>で解析した結果を見ると径方向外側の放射が更に大きくなっています。</a:t>
            </a:r>
            <a:endParaRPr kumimoji="1" lang="en-US" altLang="ja-JP" dirty="0" smtClean="0"/>
          </a:p>
          <a:p>
            <a:r>
              <a:rPr kumimoji="1" lang="ja-JP" altLang="en-US" dirty="0" smtClean="0"/>
              <a:t>前スライドで話した分解能の悪化による放射量の増加も多少あるかもしれませんが、一番外側や内側の部分の放射が少ないことから</a:t>
            </a:r>
            <a:endParaRPr kumimoji="1" lang="en-US" altLang="ja-JP" dirty="0" smtClean="0"/>
          </a:p>
          <a:p>
            <a:r>
              <a:rPr kumimoji="1" lang="ja-JP" altLang="en-US" dirty="0" smtClean="0"/>
              <a:t>この</a:t>
            </a:r>
            <a:r>
              <a:rPr kumimoji="1" lang="en-US" altLang="ja-JP" dirty="0" smtClean="0"/>
              <a:t>520mm</a:t>
            </a:r>
            <a:r>
              <a:rPr kumimoji="1" lang="ja-JP" altLang="en-US" dirty="0" smtClean="0"/>
              <a:t>付近の上昇に対する寄与は大きくないと考えられます。</a:t>
            </a:r>
            <a:endParaRPr kumimoji="1" lang="en-US" altLang="ja-JP" dirty="0" smtClean="0"/>
          </a:p>
          <a:p>
            <a:r>
              <a:rPr kumimoji="1" lang="ja-JP" altLang="en-US" dirty="0" smtClean="0"/>
              <a:t>ここで右側に示した</a:t>
            </a:r>
            <a:r>
              <a:rPr kumimoji="1" lang="en-US" altLang="ja-JP" dirty="0" smtClean="0"/>
              <a:t>TST-2</a:t>
            </a:r>
            <a:r>
              <a:rPr kumimoji="1" lang="ja-JP" altLang="en-US" dirty="0" smtClean="0"/>
              <a:t>プラズマの平衡計算の結果と比較してみると、</a:t>
            </a:r>
            <a:endParaRPr kumimoji="1" lang="en-US" altLang="ja-JP" dirty="0" smtClean="0"/>
          </a:p>
          <a:p>
            <a:r>
              <a:rPr kumimoji="1" lang="ja-JP" altLang="en-US" dirty="0" smtClean="0"/>
              <a:t>平衡計算では電流密度のピークは</a:t>
            </a:r>
            <a:r>
              <a:rPr kumimoji="1" lang="en-US" altLang="ja-JP" dirty="0" smtClean="0"/>
              <a:t>450 mm</a:t>
            </a:r>
            <a:r>
              <a:rPr kumimoji="1" lang="ja-JP" altLang="en-US" dirty="0" smtClean="0"/>
              <a:t>付近にあり、電子の流速と熱速度の比は</a:t>
            </a:r>
            <a:r>
              <a:rPr kumimoji="1" lang="en-US" altLang="ja-JP" dirty="0" smtClean="0"/>
              <a:t>550mm</a:t>
            </a:r>
            <a:r>
              <a:rPr kumimoji="1" lang="ja-JP" altLang="en-US" dirty="0" smtClean="0"/>
              <a:t>付近にあります。</a:t>
            </a:r>
            <a:endParaRPr kumimoji="1" lang="en-US" altLang="ja-JP" dirty="0" smtClean="0"/>
          </a:p>
          <a:p>
            <a:r>
              <a:rPr kumimoji="1" lang="ja-JP" altLang="en-US" dirty="0" smtClean="0"/>
              <a:t>この結果は電流駆動を担う電子の中でも高速な成分は径方向の外側に存在するということを示します。</a:t>
            </a:r>
            <a:endParaRPr kumimoji="1" lang="en-US" altLang="ja-JP" dirty="0" smtClean="0"/>
          </a:p>
          <a:p>
            <a:r>
              <a:rPr kumimoji="1" lang="ja-JP" altLang="en-US" dirty="0" smtClean="0"/>
              <a:t>ここで実際の測定結果と比較をしてみると、高いエネルギー範囲での測定結果は径方向外側の放射が顕著に大きい</a:t>
            </a:r>
            <a:endParaRPr kumimoji="1" lang="en-US" altLang="ja-JP" dirty="0" smtClean="0"/>
          </a:p>
          <a:p>
            <a:r>
              <a:rPr kumimoji="1" lang="ja-JP" altLang="en-US" dirty="0" smtClean="0"/>
              <a:t>というのはつまり電流駆動を担う電子の中でも高いエネルギーを持つものは外側に多く存在することを示唆していると考えられ、</a:t>
            </a:r>
            <a:endParaRPr kumimoji="1" lang="en-US" altLang="ja-JP" dirty="0" smtClean="0"/>
          </a:p>
          <a:p>
            <a:r>
              <a:rPr kumimoji="1" lang="ja-JP" altLang="en-US" dirty="0" smtClean="0"/>
              <a:t>平衡計算の結果と一致します。</a:t>
            </a:r>
            <a:endParaRPr kumimoji="1" lang="en-US" altLang="ja-JP" dirty="0" smtClean="0"/>
          </a:p>
          <a:p>
            <a:r>
              <a:rPr kumimoji="1" lang="ja-JP" altLang="en-US" dirty="0" smtClean="0"/>
              <a:t>よってこの硬</a:t>
            </a:r>
            <a:r>
              <a:rPr kumimoji="1" lang="en-US" altLang="ja-JP" dirty="0" smtClean="0"/>
              <a:t>X</a:t>
            </a:r>
            <a:r>
              <a:rPr kumimoji="1" lang="ja-JP" altLang="en-US" dirty="0" smtClean="0"/>
              <a:t>線の計測によって電流を担っている高速電子の計測が出来たと考えられます。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03DFCE7A-EDB9-4678-B2C7-B771D5C21738}" type="slidenum">
              <a:rPr lang="ja-JP" altLang="en-US" smtClean="0">
                <a:solidFill>
                  <a:prstClr val="black"/>
                </a:solidFill>
              </a:rPr>
              <a:pPr/>
              <a:t>24</a:t>
            </a:fld>
            <a:endParaRPr lang="ja-JP" altLang="en-US">
              <a:solidFill>
                <a:prstClr val="black"/>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344490621"/>
      </p:ext>
    </p:extLst>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次にトロイダル磁場を変化させた時の測定結果を示します。</a:t>
            </a:r>
            <a:endParaRPr kumimoji="1" lang="en-US" altLang="ja-JP" dirty="0" smtClean="0"/>
          </a:p>
          <a:p>
            <a:r>
              <a:rPr kumimoji="1" lang="ja-JP" altLang="en-US" dirty="0" smtClean="0"/>
              <a:t>左下がトロイダル磁場を変化させた時の</a:t>
            </a:r>
            <a:r>
              <a:rPr kumimoji="1" lang="en-US" altLang="ja-JP" dirty="0" smtClean="0"/>
              <a:t>25</a:t>
            </a:r>
            <a:r>
              <a:rPr kumimoji="1" lang="ja-JP" altLang="en-US" dirty="0" smtClean="0"/>
              <a:t>点径方向分布です。</a:t>
            </a:r>
            <a:endParaRPr kumimoji="1" lang="en-US" altLang="ja-JP" dirty="0" smtClean="0"/>
          </a:p>
          <a:p>
            <a:r>
              <a:rPr kumimoji="1" lang="ja-JP" altLang="en-US" dirty="0" smtClean="0"/>
              <a:t>右上に</a:t>
            </a:r>
            <a:r>
              <a:rPr kumimoji="1" lang="en-US" altLang="ja-JP" dirty="0" smtClean="0"/>
              <a:t>40</a:t>
            </a:r>
            <a:r>
              <a:rPr kumimoji="1" lang="ja-JP" altLang="en-US" dirty="0" smtClean="0"/>
              <a:t>～</a:t>
            </a:r>
            <a:r>
              <a:rPr kumimoji="1" lang="en-US" altLang="ja-JP" dirty="0" smtClean="0"/>
              <a:t>50 </a:t>
            </a:r>
            <a:r>
              <a:rPr kumimoji="1" lang="en-US" altLang="ja-JP" dirty="0" err="1" smtClean="0"/>
              <a:t>ms</a:t>
            </a:r>
            <a:r>
              <a:rPr kumimoji="1" lang="ja-JP" altLang="en-US" dirty="0" err="1" smtClean="0"/>
              <a:t>の硬</a:t>
            </a:r>
            <a:r>
              <a:rPr kumimoji="1" lang="en-US" altLang="ja-JP" dirty="0" smtClean="0"/>
              <a:t>X</a:t>
            </a:r>
            <a:r>
              <a:rPr kumimoji="1" lang="ja-JP" altLang="en-US" dirty="0" smtClean="0"/>
              <a:t>線放射量、プラズマ電流、</a:t>
            </a:r>
            <a:endParaRPr kumimoji="1" lang="en-US" altLang="ja-JP" dirty="0" smtClean="0"/>
          </a:p>
          <a:p>
            <a:r>
              <a:rPr kumimoji="1" lang="ja-JP" altLang="en-US" dirty="0" smtClean="0"/>
              <a:t>最大プラズマ電流、その時の硬</a:t>
            </a:r>
            <a:r>
              <a:rPr kumimoji="1" lang="en-US" altLang="ja-JP" dirty="0" smtClean="0"/>
              <a:t>X</a:t>
            </a:r>
            <a:r>
              <a:rPr kumimoji="1" lang="ja-JP" altLang="en-US" dirty="0" smtClean="0"/>
              <a:t>線の放射量のグラフを示します。</a:t>
            </a:r>
            <a:endParaRPr kumimoji="1" lang="en-US" altLang="ja-JP" dirty="0" smtClean="0"/>
          </a:p>
          <a:p>
            <a:r>
              <a:rPr kumimoji="1" lang="ja-JP" altLang="en-US" dirty="0" smtClean="0"/>
              <a:t>この測定結果から次の２点が分かります。</a:t>
            </a:r>
            <a:endParaRPr kumimoji="1" lang="en-US" altLang="ja-JP" dirty="0" smtClean="0"/>
          </a:p>
          <a:p>
            <a:pPr defTabSz="990478" eaLnBrk="1" fontAlgn="auto" hangingPunct="1">
              <a:spcBef>
                <a:spcPts val="0"/>
              </a:spcBef>
              <a:spcAft>
                <a:spcPts val="0"/>
              </a:spcAft>
              <a:defRPr/>
            </a:pPr>
            <a:r>
              <a:rPr kumimoji="1" lang="ja-JP" altLang="en-US" dirty="0" smtClean="0"/>
              <a:t>トロイダル磁場が大きいほど硬</a:t>
            </a:r>
            <a:r>
              <a:rPr kumimoji="1" lang="en-US" altLang="ja-JP" dirty="0" smtClean="0"/>
              <a:t>X</a:t>
            </a:r>
            <a:r>
              <a:rPr kumimoji="1" lang="ja-JP" altLang="en-US" dirty="0" smtClean="0"/>
              <a:t>線の放射量は増加する。</a:t>
            </a:r>
          </a:p>
          <a:p>
            <a:pPr defTabSz="990478" eaLnBrk="1" fontAlgn="auto" hangingPunct="1">
              <a:spcBef>
                <a:spcPts val="0"/>
              </a:spcBef>
              <a:spcAft>
                <a:spcPts val="0"/>
              </a:spcAft>
              <a:defRPr/>
            </a:pPr>
            <a:r>
              <a:rPr kumimoji="1" lang="ja-JP" altLang="en-US" dirty="0" smtClean="0"/>
              <a:t>最大プラズマ電流もトロイダル磁場が大きいほど大きくなる。</a:t>
            </a:r>
          </a:p>
          <a:p>
            <a:r>
              <a:rPr kumimoji="1" lang="ja-JP" altLang="en-US" dirty="0" smtClean="0"/>
              <a:t>よってトロイダル磁場の増加により波の伝搬が良くなり高速電子が増加し、その</a:t>
            </a:r>
            <a:r>
              <a:rPr lang="ja-JP" altLang="en-US" dirty="0" smtClean="0"/>
              <a:t>高速電子によって最大のプラズマ電流も増加すると考えられます。</a:t>
            </a:r>
            <a:endParaRPr kumimoji="1" lang="ja-JP" altLang="en-US" dirty="0" smtClean="0"/>
          </a:p>
          <a:p>
            <a:r>
              <a:rPr kumimoji="1" lang="ja-JP" altLang="en-US" dirty="0" smtClean="0"/>
              <a:t>更に特にプラズマ中心で顕著に放射量が増加しているのは、中心まで</a:t>
            </a:r>
            <a:r>
              <a:rPr kumimoji="1" lang="en-US" altLang="ja-JP" dirty="0" smtClean="0"/>
              <a:t>LHW</a:t>
            </a:r>
            <a:r>
              <a:rPr kumimoji="1" lang="ja-JP" altLang="en-US" dirty="0" smtClean="0"/>
              <a:t>が伝播しプラズマ中心付近で高速電子を生成するという</a:t>
            </a:r>
            <a:r>
              <a:rPr kumimoji="1" lang="en-US" altLang="ja-JP" dirty="0" smtClean="0"/>
              <a:t>LHW</a:t>
            </a:r>
            <a:r>
              <a:rPr kumimoji="1" lang="ja-JP" altLang="en-US" dirty="0" smtClean="0"/>
              <a:t>の</a:t>
            </a:r>
            <a:endParaRPr kumimoji="1" lang="en-US" altLang="ja-JP" dirty="0" smtClean="0"/>
          </a:p>
          <a:p>
            <a:r>
              <a:rPr kumimoji="1" lang="ja-JP" altLang="en-US" dirty="0" smtClean="0"/>
              <a:t>近接性の向上が観測されたと考えられます。</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03DFCE7A-EDB9-4678-B2C7-B771D5C21738}" type="slidenum">
              <a:rPr lang="ja-JP" altLang="en-US" smtClean="0">
                <a:solidFill>
                  <a:prstClr val="black"/>
                </a:solidFill>
              </a:rPr>
              <a:pPr/>
              <a:t>25</a:t>
            </a:fld>
            <a:endParaRPr lang="ja-JP" altLang="en-US">
              <a:solidFill>
                <a:prstClr val="black"/>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005420913"/>
      </p:ext>
    </p:extLst>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6B7CF3EB-A251-4487-ACC1-0F137A9143AF}" type="slidenum">
              <a:rPr kumimoji="1" lang="ja-JP" altLang="en-US" smtClean="0"/>
              <a:pPr/>
              <a:t>27</a:t>
            </a:fld>
            <a:endParaRPr kumimoji="1" lang="ja-JP" alt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001773754"/>
      </p:ext>
    </p:extLst>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90600" y="766763"/>
            <a:ext cx="5118100" cy="3838575"/>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E428CEB2-2097-477F-9400-2A61C0837D6F}" type="slidenum">
              <a:rPr lang="ja-JP" altLang="en-US" smtClean="0">
                <a:solidFill>
                  <a:prstClr val="black"/>
                </a:solidFill>
              </a:rPr>
              <a:pPr/>
              <a:t>28</a:t>
            </a:fld>
            <a:endParaRPr lang="ja-JP" altLang="en-US" dirty="0">
              <a:solidFill>
                <a:prstClr val="black"/>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459391109"/>
      </p:ext>
    </p:extLst>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a:xfrm>
            <a:off x="990600" y="766763"/>
            <a:ext cx="5118100" cy="3838575"/>
          </a:xfrm>
        </p:spPr>
      </p:sp>
      <p:sp>
        <p:nvSpPr>
          <p:cNvPr id="3" name="ノート プレースホルダ 2"/>
          <p:cNvSpPr>
            <a:spLocks noGrp="1"/>
          </p:cNvSpPr>
          <p:nvPr>
            <p:ph type="body" idx="1"/>
          </p:nvPr>
        </p:nvSpPr>
        <p:spPr/>
        <p:txBody>
          <a:bodyPr>
            <a:normAutofit/>
          </a:bodyPr>
          <a:lstStyle/>
          <a:p>
            <a:r>
              <a:rPr kumimoji="1" lang="en-US" altLang="ja-JP" dirty="0" smtClean="0"/>
              <a:t>SX</a:t>
            </a:r>
            <a:r>
              <a:rPr kumimoji="1" lang="ja-JP" altLang="en-US" dirty="0" smtClean="0"/>
              <a:t>モジュレーションの位相から推定される速いロスは、本当に軌道損失であるかどうかを考察します。</a:t>
            </a:r>
            <a:endParaRPr kumimoji="1" lang="en-US" altLang="ja-JP" dirty="0" smtClean="0"/>
          </a:p>
          <a:p>
            <a:r>
              <a:rPr kumimoji="1" lang="en-US" altLang="ja-JP" dirty="0" smtClean="0"/>
              <a:t>Fokker-Planck</a:t>
            </a:r>
            <a:r>
              <a:rPr kumimoji="1" lang="ja-JP" altLang="en-US" dirty="0" smtClean="0"/>
              <a:t>コードで軌道損失の大きさを計算すると、</a:t>
            </a:r>
            <a:r>
              <a:rPr kumimoji="1" lang="en-US" altLang="ja-JP" dirty="0" smtClean="0"/>
              <a:t>10kA</a:t>
            </a:r>
            <a:r>
              <a:rPr kumimoji="1" lang="ja-JP" altLang="en-US" dirty="0" smtClean="0"/>
              <a:t>のプラズマ電流では、規格化した小半径で</a:t>
            </a:r>
            <a:r>
              <a:rPr kumimoji="1" lang="en-US" altLang="ja-JP" dirty="0" smtClean="0"/>
              <a:t>0.2</a:t>
            </a:r>
            <a:r>
              <a:rPr kumimoji="1" lang="ja-JP" altLang="en-US" dirty="0" smtClean="0"/>
              <a:t>以上という広い範囲で軌道損失が支配的になっていることが分かり、速いロスは軌道損失であることを強く示唆しています。</a:t>
            </a:r>
            <a:endParaRPr kumimoji="1" lang="en-US" altLang="ja-JP" dirty="0" smtClean="0"/>
          </a:p>
          <a:p>
            <a:r>
              <a:rPr kumimoji="1" lang="ja-JP" altLang="en-US" dirty="0" smtClean="0"/>
              <a:t>このロスはプラズマ電流が</a:t>
            </a:r>
            <a:r>
              <a:rPr kumimoji="1" lang="en-US" altLang="ja-JP" dirty="0" smtClean="0"/>
              <a:t>50kA</a:t>
            </a:r>
            <a:r>
              <a:rPr kumimoji="1" lang="ja-JP" altLang="en-US" dirty="0" err="1" smtClean="0"/>
              <a:t>まで増えれ</a:t>
            </a:r>
            <a:r>
              <a:rPr kumimoji="1" lang="ja-JP" altLang="en-US" dirty="0" smtClean="0"/>
              <a:t>ばかなり小さくできることもわかります。</a:t>
            </a:r>
            <a:endParaRPr kumimoji="1" lang="ja-JP" altLang="en-US" dirty="0"/>
          </a:p>
        </p:txBody>
      </p:sp>
      <p:sp>
        <p:nvSpPr>
          <p:cNvPr id="4" name="スライド番号プレースホルダ 3"/>
          <p:cNvSpPr>
            <a:spLocks noGrp="1"/>
          </p:cNvSpPr>
          <p:nvPr>
            <p:ph type="sldNum" sz="quarter" idx="10"/>
          </p:nvPr>
        </p:nvSpPr>
        <p:spPr/>
        <p:txBody>
          <a:bodyPr/>
          <a:lstStyle/>
          <a:p>
            <a:fld id="{5B65F35E-E663-494D-8EEB-DB19C6DFDF52}" type="slidenum">
              <a:rPr lang="ja-JP" altLang="en-US" smtClean="0">
                <a:solidFill>
                  <a:prstClr val="black"/>
                </a:solidFill>
              </a:rPr>
              <a:pPr/>
              <a:t>39</a:t>
            </a:fld>
            <a:endParaRPr lang="ja-JP" alt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p:txBody>
      </p:sp>
      <p:sp>
        <p:nvSpPr>
          <p:cNvPr id="4" name="スライド番号プレースホルダー 3"/>
          <p:cNvSpPr>
            <a:spLocks noGrp="1"/>
          </p:cNvSpPr>
          <p:nvPr>
            <p:ph type="sldNum" sz="quarter" idx="10"/>
          </p:nvPr>
        </p:nvSpPr>
        <p:spPr/>
        <p:txBody>
          <a:bodyPr/>
          <a:lstStyle/>
          <a:p>
            <a:fld id="{D1710082-DB14-474C-BD0C-F762662C0B0A}" type="slidenum">
              <a:rPr kumimoji="1" lang="ja-JP" altLang="en-US" smtClean="0"/>
              <a:pPr/>
              <a:t>41</a:t>
            </a:fld>
            <a:endParaRPr kumimoji="1" lang="ja-JP" alt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151152810"/>
      </p:ext>
    </p:extLst>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6B7CF3EB-A251-4487-ACC1-0F137A9143AF}" type="slidenum">
              <a:rPr kumimoji="1" lang="ja-JP" altLang="en-US" smtClean="0"/>
              <a:pPr/>
              <a:t>43</a:t>
            </a:fld>
            <a:endParaRPr kumimoji="1" lang="ja-JP" alt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522831963"/>
      </p:ext>
    </p:extLst>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3B7935D-E665-7E47-9384-055613252A2E}" type="slidenum">
              <a:rPr kumimoji="1" lang="ja-JP" altLang="en-US" smtClean="0"/>
              <a:pPr/>
              <a:t>44</a:t>
            </a:fld>
            <a:endParaRPr kumimoji="1" lang="ja-JP" alt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8037951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タイトル スライド">
    <p:bg>
      <p:bgRef idx="1001">
        <a:schemeClr val="bg1"/>
      </p:bgRef>
    </p:bg>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545"/>
            <a:ext cx="77724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1600" y="3886203"/>
            <a:ext cx="6400800" cy="1752600"/>
          </a:xfrm>
        </p:spPr>
        <p:txBody>
          <a:bodyPr/>
          <a:lstStyle>
            <a:lvl1pPr marL="0" indent="0" algn="ctr">
              <a:buNone/>
              <a:defRPr/>
            </a:lvl1pPr>
            <a:lvl2pPr marL="456630" indent="0" algn="ctr">
              <a:buNone/>
              <a:defRPr/>
            </a:lvl2pPr>
            <a:lvl3pPr marL="913267" indent="0" algn="ctr">
              <a:buNone/>
              <a:defRPr/>
            </a:lvl3pPr>
            <a:lvl4pPr marL="1369902" indent="0" algn="ctr">
              <a:buNone/>
              <a:defRPr/>
            </a:lvl4pPr>
            <a:lvl5pPr marL="1826532" indent="0" algn="ctr">
              <a:buNone/>
              <a:defRPr/>
            </a:lvl5pPr>
            <a:lvl6pPr marL="2283166" indent="0" algn="ctr">
              <a:buNone/>
              <a:defRPr/>
            </a:lvl6pPr>
            <a:lvl7pPr marL="2739802" indent="0" algn="ctr">
              <a:buNone/>
              <a:defRPr/>
            </a:lvl7pPr>
            <a:lvl8pPr marL="3196430" indent="0" algn="ctr">
              <a:buNone/>
              <a:defRPr/>
            </a:lvl8pPr>
            <a:lvl9pPr marL="3653066" indent="0" algn="ctr">
              <a:buNone/>
              <a:defRPr/>
            </a:lvl9pPr>
          </a:lstStyle>
          <a:p>
            <a:r>
              <a:rPr lang="ja-JP" altLang="en-US" smtClean="0"/>
              <a:t>マスタ サブタイトルの書式設定</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0FEE1533-4B74-4959-82D4-B47518DFF2DD}" type="slidenum">
              <a:rPr lang="en-US" altLang="ja-JP"/>
              <a:pPr>
                <a:defRPr/>
              </a:pPr>
              <a:t>‹#›</a:t>
            </a:fld>
            <a:endParaRPr lang="en-US" altLang="ja-JP"/>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マスタ タイトルの書式設定</a:t>
            </a:r>
            <a:endParaRPr lang="ja-JP" altLang="en-US" dirty="0"/>
          </a:p>
        </p:txBody>
      </p:sp>
      <p:sp>
        <p:nvSpPr>
          <p:cNvPr id="3" name="コンテンツ プレースホルダ 2"/>
          <p:cNvSpPr>
            <a:spLocks noGrp="1"/>
          </p:cNvSpPr>
          <p:nvPr>
            <p:ph idx="1"/>
          </p:nvPr>
        </p:nvSpPr>
        <p:spPr/>
        <p:txBody>
          <a:bodyPr/>
          <a:lstStyle>
            <a:lvl1pPr>
              <a:defRPr>
                <a:latin typeface="Arial" pitchFamily="34" charset="0"/>
                <a:ea typeface="ＭＳ Ｐゴシック" pitchFamily="50" charset="-128"/>
              </a:defRPr>
            </a:lvl1pPr>
            <a:lvl2pPr>
              <a:defRPr sz="1800" baseline="0">
                <a:latin typeface="Arial" pitchFamily="34" charset="0"/>
                <a:ea typeface="ＭＳ Ｐゴシック" pitchFamily="50" charset="-128"/>
              </a:defRPr>
            </a:lvl2pPr>
            <a:lvl3pPr>
              <a:defRPr>
                <a:latin typeface="Arial" pitchFamily="34" charset="0"/>
                <a:ea typeface="ＭＳ Ｐゴシック" pitchFamily="50" charset="-128"/>
              </a:defRPr>
            </a:lvl3pPr>
            <a:lvl4pPr>
              <a:defRPr>
                <a:latin typeface="Arial" pitchFamily="34" charset="0"/>
                <a:ea typeface="ＭＳ Ｐゴシック" pitchFamily="50" charset="-128"/>
              </a:defRPr>
            </a:lvl4pPr>
            <a:lvl5pPr>
              <a:defRPr>
                <a:latin typeface="Arial" pitchFamily="34" charset="0"/>
                <a:ea typeface="ＭＳ Ｐゴシック" pitchFamily="50" charset="-128"/>
              </a:defRPr>
            </a:lvl5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C7BFCDF3-E72C-4A36-BD83-3B5DB110909B}" type="slidenum">
              <a:rPr lang="en-US" altLang="ja-JP"/>
              <a:pPr>
                <a:defRPr/>
              </a:pPr>
              <a:t>‹#›</a:t>
            </a:fld>
            <a:endParaRPr lang="en-US" altLang="ja-JP"/>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7031"/>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27"/>
            <a:ext cx="7772400" cy="1500187"/>
          </a:xfrm>
        </p:spPr>
        <p:txBody>
          <a:bodyPr anchor="b"/>
          <a:lstStyle>
            <a:lvl1pPr marL="0" indent="0">
              <a:buNone/>
              <a:defRPr sz="2000"/>
            </a:lvl1pPr>
            <a:lvl2pPr marL="456630" indent="0">
              <a:buNone/>
              <a:defRPr sz="1800"/>
            </a:lvl2pPr>
            <a:lvl3pPr marL="913267" indent="0">
              <a:buNone/>
              <a:defRPr sz="1600"/>
            </a:lvl3pPr>
            <a:lvl4pPr marL="1369902" indent="0">
              <a:buNone/>
              <a:defRPr sz="1400"/>
            </a:lvl4pPr>
            <a:lvl5pPr marL="1826532" indent="0">
              <a:buNone/>
              <a:defRPr sz="1400"/>
            </a:lvl5pPr>
            <a:lvl6pPr marL="2283166" indent="0">
              <a:buNone/>
              <a:defRPr sz="1400"/>
            </a:lvl6pPr>
            <a:lvl7pPr marL="2739802" indent="0">
              <a:buNone/>
              <a:defRPr sz="1400"/>
            </a:lvl7pPr>
            <a:lvl8pPr marL="3196430" indent="0">
              <a:buNone/>
              <a:defRPr sz="1400"/>
            </a:lvl8pPr>
            <a:lvl9pPr marL="3653066" indent="0">
              <a:buNone/>
              <a:defRPr sz="1400"/>
            </a:lvl9pPr>
          </a:lstStyle>
          <a:p>
            <a:pPr lvl="0"/>
            <a:r>
              <a:rPr lang="ja-JP" altLang="en-US" smtClean="0"/>
              <a:t>マスタ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952B8038-29FB-42B9-AEB9-2C456FD6304D}" type="slidenum">
              <a:rPr lang="en-US" altLang="ja-JP"/>
              <a:pPr>
                <a:defRPr/>
              </a:pPr>
              <a:t>‹#›</a:t>
            </a:fld>
            <a:endParaRPr lang="en-US" altLang="ja-JP"/>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685800" y="1628777"/>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628777"/>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CA1675DF-DCB6-4F0B-A96F-D7EB38CC56A9}" type="slidenum">
              <a:rPr lang="en-US" altLang="ja-JP"/>
              <a:pPr>
                <a:defRPr/>
              </a:pPr>
              <a:t>‹#›</a:t>
            </a:fld>
            <a:endParaRPr lang="en-US" altLang="ja-JP"/>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4"/>
            <a:ext cx="4040188" cy="639762"/>
          </a:xfrm>
        </p:spPr>
        <p:txBody>
          <a:bodyPr anchor="b"/>
          <a:lstStyle>
            <a:lvl1pPr marL="0" indent="0">
              <a:buNone/>
              <a:defRPr sz="2400" b="1"/>
            </a:lvl1pPr>
            <a:lvl2pPr marL="456630" indent="0">
              <a:buNone/>
              <a:defRPr sz="2000" b="1"/>
            </a:lvl2pPr>
            <a:lvl3pPr marL="913267" indent="0">
              <a:buNone/>
              <a:defRPr sz="1800" b="1"/>
            </a:lvl3pPr>
            <a:lvl4pPr marL="1369902" indent="0">
              <a:buNone/>
              <a:defRPr sz="1600" b="1"/>
            </a:lvl4pPr>
            <a:lvl5pPr marL="1826532" indent="0">
              <a:buNone/>
              <a:defRPr sz="1600" b="1"/>
            </a:lvl5pPr>
            <a:lvl6pPr marL="2283166" indent="0">
              <a:buNone/>
              <a:defRPr sz="1600" b="1"/>
            </a:lvl6pPr>
            <a:lvl7pPr marL="2739802" indent="0">
              <a:buNone/>
              <a:defRPr sz="1600" b="1"/>
            </a:lvl7pPr>
            <a:lvl8pPr marL="3196430" indent="0">
              <a:buNone/>
              <a:defRPr sz="1600" b="1"/>
            </a:lvl8pPr>
            <a:lvl9pPr marL="3653066"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86" y="1535114"/>
            <a:ext cx="4041775" cy="639762"/>
          </a:xfrm>
        </p:spPr>
        <p:txBody>
          <a:bodyPr anchor="b"/>
          <a:lstStyle>
            <a:lvl1pPr marL="0" indent="0">
              <a:buNone/>
              <a:defRPr sz="2400" b="1"/>
            </a:lvl1pPr>
            <a:lvl2pPr marL="456630" indent="0">
              <a:buNone/>
              <a:defRPr sz="2000" b="1"/>
            </a:lvl2pPr>
            <a:lvl3pPr marL="913267" indent="0">
              <a:buNone/>
              <a:defRPr sz="1800" b="1"/>
            </a:lvl3pPr>
            <a:lvl4pPr marL="1369902" indent="0">
              <a:buNone/>
              <a:defRPr sz="1600" b="1"/>
            </a:lvl4pPr>
            <a:lvl5pPr marL="1826532" indent="0">
              <a:buNone/>
              <a:defRPr sz="1600" b="1"/>
            </a:lvl5pPr>
            <a:lvl6pPr marL="2283166" indent="0">
              <a:buNone/>
              <a:defRPr sz="1600" b="1"/>
            </a:lvl6pPr>
            <a:lvl7pPr marL="2739802" indent="0">
              <a:buNone/>
              <a:defRPr sz="1600" b="1"/>
            </a:lvl7pPr>
            <a:lvl8pPr marL="3196430" indent="0">
              <a:buNone/>
              <a:defRPr sz="1600" b="1"/>
            </a:lvl8pPr>
            <a:lvl9pPr marL="3653066"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8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p:cNvSpPr>
            <a:spLocks noGrp="1" noChangeArrowheads="1"/>
          </p:cNvSpPr>
          <p:nvPr>
            <p:ph type="sldNum" sz="quarter" idx="12"/>
          </p:nvPr>
        </p:nvSpPr>
        <p:spPr>
          <a:ln/>
        </p:spPr>
        <p:txBody>
          <a:bodyPr/>
          <a:lstStyle>
            <a:lvl1pPr>
              <a:defRPr/>
            </a:lvl1pPr>
          </a:lstStyle>
          <a:p>
            <a:pPr>
              <a:defRPr/>
            </a:pPr>
            <a:fld id="{DFE8B21B-4E05-438A-A2EF-A8F70FC0407C}" type="slidenum">
              <a:rPr lang="en-US" altLang="ja-JP"/>
              <a:pPr>
                <a:defRPr/>
              </a:pPr>
              <a:t>‹#›</a:t>
            </a:fld>
            <a:endParaRPr lang="en-US" altLang="ja-JP"/>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ln/>
        </p:spPr>
        <p:txBody>
          <a:bodyPr/>
          <a:lstStyle>
            <a:lvl1pPr>
              <a:defRPr/>
            </a:lvl1pPr>
          </a:lstStyle>
          <a:p>
            <a:pPr>
              <a:defRPr/>
            </a:pPr>
            <a:fld id="{C0EE0A08-0BF7-494B-98A0-9290101D7FCE}" type="slidenum">
              <a:rPr lang="en-US" altLang="ja-JP"/>
              <a:pPr>
                <a:defRPr/>
              </a:pPr>
              <a:t>‹#›</a:t>
            </a:fld>
            <a:endParaRPr lang="en-US" altLang="ja-JP"/>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p:cNvSpPr>
            <a:spLocks noGrp="1" noChangeArrowheads="1"/>
          </p:cNvSpPr>
          <p:nvPr>
            <p:ph type="sldNum" sz="quarter" idx="12"/>
          </p:nvPr>
        </p:nvSpPr>
        <p:spPr>
          <a:ln/>
        </p:spPr>
        <p:txBody>
          <a:bodyPr/>
          <a:lstStyle>
            <a:lvl1pPr>
              <a:defRPr/>
            </a:lvl1pPr>
          </a:lstStyle>
          <a:p>
            <a:pPr>
              <a:defRPr/>
            </a:pPr>
            <a:fld id="{D9702937-7CFD-4B18-AF19-0E8A05A7CDA6}" type="slidenum">
              <a:rPr lang="en-US" altLang="ja-JP"/>
              <a:pPr>
                <a:defRPr/>
              </a:pPr>
              <a:t>‹#›</a:t>
            </a:fld>
            <a:endParaRPr lang="en-US" altLang="ja-JP"/>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2"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6" y="273067"/>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2" y="1435111"/>
            <a:ext cx="3008313" cy="4691063"/>
          </a:xfrm>
        </p:spPr>
        <p:txBody>
          <a:bodyPr/>
          <a:lstStyle>
            <a:lvl1pPr marL="0" indent="0">
              <a:buNone/>
              <a:defRPr sz="1400"/>
            </a:lvl1pPr>
            <a:lvl2pPr marL="456630" indent="0">
              <a:buNone/>
              <a:defRPr sz="1200"/>
            </a:lvl2pPr>
            <a:lvl3pPr marL="913267" indent="0">
              <a:buNone/>
              <a:defRPr sz="1000"/>
            </a:lvl3pPr>
            <a:lvl4pPr marL="1369902" indent="0">
              <a:buNone/>
              <a:defRPr sz="900"/>
            </a:lvl4pPr>
            <a:lvl5pPr marL="1826532" indent="0">
              <a:buNone/>
              <a:defRPr sz="900"/>
            </a:lvl5pPr>
            <a:lvl6pPr marL="2283166" indent="0">
              <a:buNone/>
              <a:defRPr sz="900"/>
            </a:lvl6pPr>
            <a:lvl7pPr marL="2739802" indent="0">
              <a:buNone/>
              <a:defRPr sz="900"/>
            </a:lvl7pPr>
            <a:lvl8pPr marL="3196430" indent="0">
              <a:buNone/>
              <a:defRPr sz="900"/>
            </a:lvl8pPr>
            <a:lvl9pPr marL="3653066"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C171EB3D-8561-4255-8E1C-85D5168496A7}" type="slidenum">
              <a:rPr lang="en-US" altLang="ja-JP"/>
              <a:pPr>
                <a:defRPr/>
              </a:pPr>
              <a:t>‹#›</a:t>
            </a:fld>
            <a:endParaRPr lang="en-US" altLang="ja-JP"/>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6630" indent="0">
              <a:buNone/>
              <a:defRPr sz="2800"/>
            </a:lvl2pPr>
            <a:lvl3pPr marL="913267" indent="0">
              <a:buNone/>
              <a:defRPr sz="2400"/>
            </a:lvl3pPr>
            <a:lvl4pPr marL="1369902" indent="0">
              <a:buNone/>
              <a:defRPr sz="2000"/>
            </a:lvl4pPr>
            <a:lvl5pPr marL="1826532" indent="0">
              <a:buNone/>
              <a:defRPr sz="2000"/>
            </a:lvl5pPr>
            <a:lvl6pPr marL="2283166" indent="0">
              <a:buNone/>
              <a:defRPr sz="2000"/>
            </a:lvl6pPr>
            <a:lvl7pPr marL="2739802" indent="0">
              <a:buNone/>
              <a:defRPr sz="2000"/>
            </a:lvl7pPr>
            <a:lvl8pPr marL="3196430" indent="0">
              <a:buNone/>
              <a:defRPr sz="2000"/>
            </a:lvl8pPr>
            <a:lvl9pPr marL="3653066" indent="0">
              <a:buNone/>
              <a:defRPr sz="2000"/>
            </a:lvl9pPr>
          </a:lstStyle>
          <a:p>
            <a:pPr lvl="0"/>
            <a:endParaRPr lang="ja-JP" altLang="en-US" noProof="0" smtClean="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6630" indent="0">
              <a:buNone/>
              <a:defRPr sz="1200"/>
            </a:lvl2pPr>
            <a:lvl3pPr marL="913267" indent="0">
              <a:buNone/>
              <a:defRPr sz="1000"/>
            </a:lvl3pPr>
            <a:lvl4pPr marL="1369902" indent="0">
              <a:buNone/>
              <a:defRPr sz="900"/>
            </a:lvl4pPr>
            <a:lvl5pPr marL="1826532" indent="0">
              <a:buNone/>
              <a:defRPr sz="900"/>
            </a:lvl5pPr>
            <a:lvl6pPr marL="2283166" indent="0">
              <a:buNone/>
              <a:defRPr sz="900"/>
            </a:lvl6pPr>
            <a:lvl7pPr marL="2739802" indent="0">
              <a:buNone/>
              <a:defRPr sz="900"/>
            </a:lvl7pPr>
            <a:lvl8pPr marL="3196430" indent="0">
              <a:buNone/>
              <a:defRPr sz="900"/>
            </a:lvl8pPr>
            <a:lvl9pPr marL="3653066"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1E5C54AB-643F-48A7-B9F3-41F319810096}" type="slidenum">
              <a:rPr lang="en-US" altLang="ja-JP"/>
              <a:pPr>
                <a:defRPr/>
              </a:pPr>
              <a:t>‹#›</a:t>
            </a:fld>
            <a:endParaRPr lang="en-US" altLang="ja-JP"/>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78CF9FB2-FBB8-4611-BA0B-24F124441BFE}" type="slidenum">
              <a:rPr lang="en-US" altLang="ja-JP"/>
              <a:pPr>
                <a:defRPr/>
              </a:pPr>
              <a:t>‹#›</a:t>
            </a:fld>
            <a:endParaRPr lang="en-US" altLang="ja-JP"/>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15100" y="61913"/>
            <a:ext cx="1943100" cy="5681662"/>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685800" y="61913"/>
            <a:ext cx="5676900" cy="5681662"/>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622C1AFC-9D5F-49E9-9D36-74517A3BB10E}" type="slidenum">
              <a:rPr lang="en-US" altLang="ja-JP"/>
              <a:pPr>
                <a:defRPr/>
              </a:pPr>
              <a:t>‹#›</a:t>
            </a:fld>
            <a:endParaRPr lang="en-US" altLang="ja-JP"/>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AndTx" preserve="1">
  <p:cSld name="タイトル、コンテンツ、テキスト">
    <p:spTree>
      <p:nvGrpSpPr>
        <p:cNvPr id="1" name=""/>
        <p:cNvGrpSpPr/>
        <p:nvPr/>
      </p:nvGrpSpPr>
      <p:grpSpPr>
        <a:xfrm>
          <a:off x="0" y="0"/>
          <a:ext cx="0" cy="0"/>
          <a:chOff x="0" y="0"/>
          <a:chExt cx="0" cy="0"/>
        </a:xfrm>
      </p:grpSpPr>
      <p:sp>
        <p:nvSpPr>
          <p:cNvPr id="2" name="タイトル 1"/>
          <p:cNvSpPr>
            <a:spLocks noGrp="1"/>
          </p:cNvSpPr>
          <p:nvPr>
            <p:ph type="title"/>
          </p:nvPr>
        </p:nvSpPr>
        <p:spPr>
          <a:xfrm>
            <a:off x="685800" y="61916"/>
            <a:ext cx="7772400" cy="990600"/>
          </a:xfrm>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685800" y="1628777"/>
            <a:ext cx="3810000" cy="41148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648200" y="1628777"/>
            <a:ext cx="3810000" cy="41148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889FF0D3-4CAB-4F15-B8F6-B7E40592C828}" type="slidenum">
              <a:rPr lang="en-US" altLang="ja-JP"/>
              <a:pPr>
                <a:defRPr/>
              </a:pPr>
              <a:t>‹#›</a:t>
            </a:fld>
            <a:endParaRPr lang="en-US" altLang="ja-JP"/>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85800" y="61916"/>
            <a:ext cx="7772400" cy="990600"/>
          </a:xfrm>
        </p:spPr>
        <p:txBody>
          <a:bodyPr/>
          <a:lstStyle/>
          <a:p>
            <a:r>
              <a:rPr lang="ja-JP" altLang="en-US" smtClean="0"/>
              <a:t>マスタ タイトルの書式設定</a:t>
            </a:r>
            <a:endParaRPr lang="ja-JP" altLang="en-US"/>
          </a:p>
        </p:txBody>
      </p:sp>
      <p:sp>
        <p:nvSpPr>
          <p:cNvPr id="3" name="テキスト プレースホルダ 2"/>
          <p:cNvSpPr>
            <a:spLocks noGrp="1"/>
          </p:cNvSpPr>
          <p:nvPr>
            <p:ph type="body" sz="half" idx="1"/>
          </p:nvPr>
        </p:nvSpPr>
        <p:spPr>
          <a:xfrm>
            <a:off x="685800" y="1628777"/>
            <a:ext cx="3810000" cy="41148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628777"/>
            <a:ext cx="3810000" cy="41148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FA63A45A-3D2B-4DF9-9C2A-6EEBAEDDBE34}" type="slidenum">
              <a:rPr lang="en-US" altLang="ja-JP"/>
              <a:pPr>
                <a:defRPr/>
              </a:pPr>
              <a:t>‹#›</a:t>
            </a:fld>
            <a:endParaRPr lang="en-US" altLang="ja-JP"/>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Only" preserve="1">
  <p:cSld name="コンテンツ">
    <p:spTree>
      <p:nvGrpSpPr>
        <p:cNvPr id="1" name=""/>
        <p:cNvGrpSpPr/>
        <p:nvPr/>
      </p:nvGrpSpPr>
      <p:grpSpPr>
        <a:xfrm>
          <a:off x="0" y="0"/>
          <a:ext cx="0" cy="0"/>
          <a:chOff x="0" y="0"/>
          <a:chExt cx="0" cy="0"/>
        </a:xfrm>
      </p:grpSpPr>
      <p:sp>
        <p:nvSpPr>
          <p:cNvPr id="2" name="コンテンツ プレースホルダ 1"/>
          <p:cNvSpPr>
            <a:spLocks noGrp="1"/>
          </p:cNvSpPr>
          <p:nvPr>
            <p:ph/>
          </p:nvPr>
        </p:nvSpPr>
        <p:spPr>
          <a:xfrm>
            <a:off x="685800" y="61913"/>
            <a:ext cx="7772400" cy="5681662"/>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ln/>
        </p:spPr>
        <p:txBody>
          <a:bodyPr/>
          <a:lstStyle>
            <a:lvl1pPr>
              <a:defRPr/>
            </a:lvl1pPr>
          </a:lstStyle>
          <a:p>
            <a:pPr>
              <a:defRPr/>
            </a:pPr>
            <a:fld id="{B38DED3E-8B4B-4082-B8AA-5739690EF56B}" type="slidenum">
              <a:rPr lang="en-US" altLang="ja-JP"/>
              <a:pPr>
                <a:defRPr/>
              </a:pPr>
              <a:t>‹#›</a:t>
            </a:fld>
            <a:endParaRPr lang="en-US" altLang="ja-JP"/>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mediaAndTx" preserve="1">
  <p:cSld name="タイトル、メディア クリップ、テキスト">
    <p:spTree>
      <p:nvGrpSpPr>
        <p:cNvPr id="1" name=""/>
        <p:cNvGrpSpPr/>
        <p:nvPr/>
      </p:nvGrpSpPr>
      <p:grpSpPr>
        <a:xfrm>
          <a:off x="0" y="0"/>
          <a:ext cx="0" cy="0"/>
          <a:chOff x="0" y="0"/>
          <a:chExt cx="0" cy="0"/>
        </a:xfrm>
      </p:grpSpPr>
      <p:sp>
        <p:nvSpPr>
          <p:cNvPr id="2" name="タイトル 1"/>
          <p:cNvSpPr>
            <a:spLocks noGrp="1"/>
          </p:cNvSpPr>
          <p:nvPr>
            <p:ph type="title"/>
          </p:nvPr>
        </p:nvSpPr>
        <p:spPr>
          <a:xfrm>
            <a:off x="685800" y="61916"/>
            <a:ext cx="7772400" cy="990600"/>
          </a:xfrm>
        </p:spPr>
        <p:txBody>
          <a:bodyPr/>
          <a:lstStyle/>
          <a:p>
            <a:r>
              <a:rPr lang="ja-JP" altLang="en-US" smtClean="0"/>
              <a:t>マスタ タイトルの書式設定</a:t>
            </a:r>
            <a:endParaRPr lang="ja-JP" altLang="en-US"/>
          </a:p>
        </p:txBody>
      </p:sp>
      <p:sp>
        <p:nvSpPr>
          <p:cNvPr id="3" name="メディア プレースホルダ 2"/>
          <p:cNvSpPr>
            <a:spLocks noGrp="1"/>
          </p:cNvSpPr>
          <p:nvPr>
            <p:ph type="media" sz="half" idx="1"/>
          </p:nvPr>
        </p:nvSpPr>
        <p:spPr>
          <a:xfrm>
            <a:off x="685800" y="1628777"/>
            <a:ext cx="3810000" cy="4114800"/>
          </a:xfrm>
        </p:spPr>
        <p:txBody>
          <a:bodyPr/>
          <a:lstStyle/>
          <a:p>
            <a:pPr lvl="0"/>
            <a:endParaRPr lang="ja-JP" altLang="en-US" noProof="0" smtClean="0"/>
          </a:p>
        </p:txBody>
      </p:sp>
      <p:sp>
        <p:nvSpPr>
          <p:cNvPr id="4" name="テキスト プレースホルダ 3"/>
          <p:cNvSpPr>
            <a:spLocks noGrp="1"/>
          </p:cNvSpPr>
          <p:nvPr>
            <p:ph type="body" sz="half" idx="2"/>
          </p:nvPr>
        </p:nvSpPr>
        <p:spPr>
          <a:xfrm>
            <a:off x="4648200" y="1628777"/>
            <a:ext cx="3810000" cy="41148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40E3C333-905F-444D-A5B1-71DA8D8B6152}" type="slidenum">
              <a:rPr lang="en-US" altLang="ja-JP"/>
              <a:pPr>
                <a:defRPr/>
              </a:pPr>
              <a:t>‹#›</a:t>
            </a:fld>
            <a:endParaRPr lang="en-US" altLang="ja-JP"/>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545"/>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3"/>
            <a:ext cx="6400800" cy="1752600"/>
          </a:xfrm>
        </p:spPr>
        <p:txBody>
          <a:bodyPr/>
          <a:lstStyle>
            <a:lvl1pPr marL="0" indent="0" algn="ctr">
              <a:buNone/>
              <a:defRPr>
                <a:solidFill>
                  <a:schemeClr val="tx1">
                    <a:tint val="75000"/>
                  </a:schemeClr>
                </a:solidFill>
              </a:defRPr>
            </a:lvl1pPr>
            <a:lvl2pPr marL="456630" indent="0" algn="ctr">
              <a:buNone/>
              <a:defRPr>
                <a:solidFill>
                  <a:schemeClr val="tx1">
                    <a:tint val="75000"/>
                  </a:schemeClr>
                </a:solidFill>
              </a:defRPr>
            </a:lvl2pPr>
            <a:lvl3pPr marL="913267" indent="0" algn="ctr">
              <a:buNone/>
              <a:defRPr>
                <a:solidFill>
                  <a:schemeClr val="tx1">
                    <a:tint val="75000"/>
                  </a:schemeClr>
                </a:solidFill>
              </a:defRPr>
            </a:lvl3pPr>
            <a:lvl4pPr marL="1369902" indent="0" algn="ctr">
              <a:buNone/>
              <a:defRPr>
                <a:solidFill>
                  <a:schemeClr val="tx1">
                    <a:tint val="75000"/>
                  </a:schemeClr>
                </a:solidFill>
              </a:defRPr>
            </a:lvl4pPr>
            <a:lvl5pPr marL="1826532" indent="0" algn="ctr">
              <a:buNone/>
              <a:defRPr>
                <a:solidFill>
                  <a:schemeClr val="tx1">
                    <a:tint val="75000"/>
                  </a:schemeClr>
                </a:solidFill>
              </a:defRPr>
            </a:lvl5pPr>
            <a:lvl6pPr marL="2283166" indent="0" algn="ctr">
              <a:buNone/>
              <a:defRPr>
                <a:solidFill>
                  <a:schemeClr val="tx1">
                    <a:tint val="75000"/>
                  </a:schemeClr>
                </a:solidFill>
              </a:defRPr>
            </a:lvl6pPr>
            <a:lvl7pPr marL="2739802" indent="0" algn="ctr">
              <a:buNone/>
              <a:defRPr>
                <a:solidFill>
                  <a:schemeClr val="tx1">
                    <a:tint val="75000"/>
                  </a:schemeClr>
                </a:solidFill>
              </a:defRPr>
            </a:lvl7pPr>
            <a:lvl8pPr marL="3196430" indent="0" algn="ctr">
              <a:buNone/>
              <a:defRPr>
                <a:solidFill>
                  <a:schemeClr val="tx1">
                    <a:tint val="75000"/>
                  </a:schemeClr>
                </a:solidFill>
              </a:defRPr>
            </a:lvl8pPr>
            <a:lvl9pPr marL="3653066"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4DD2646F-8B90-4E39-89DE-A1E676B6294E}"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E7564D5F-B3F7-4CC4-A851-7068423C4291}"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44089612"/>
      </p:ext>
    </p:extLst>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4DD2646F-8B90-4E39-89DE-A1E676B6294E}"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E7564D5F-B3F7-4CC4-A851-7068423C4291}"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555773436"/>
      </p:ext>
    </p:extLst>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7031"/>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27"/>
            <a:ext cx="7772400" cy="1500187"/>
          </a:xfrm>
        </p:spPr>
        <p:txBody>
          <a:bodyPr anchor="b"/>
          <a:lstStyle>
            <a:lvl1pPr marL="0" indent="0">
              <a:buNone/>
              <a:defRPr sz="2000">
                <a:solidFill>
                  <a:schemeClr val="tx1">
                    <a:tint val="75000"/>
                  </a:schemeClr>
                </a:solidFill>
              </a:defRPr>
            </a:lvl1pPr>
            <a:lvl2pPr marL="456630" indent="0">
              <a:buNone/>
              <a:defRPr sz="1800">
                <a:solidFill>
                  <a:schemeClr val="tx1">
                    <a:tint val="75000"/>
                  </a:schemeClr>
                </a:solidFill>
              </a:defRPr>
            </a:lvl2pPr>
            <a:lvl3pPr marL="913267" indent="0">
              <a:buNone/>
              <a:defRPr sz="1600">
                <a:solidFill>
                  <a:schemeClr val="tx1">
                    <a:tint val="75000"/>
                  </a:schemeClr>
                </a:solidFill>
              </a:defRPr>
            </a:lvl3pPr>
            <a:lvl4pPr marL="1369902" indent="0">
              <a:buNone/>
              <a:defRPr sz="1400">
                <a:solidFill>
                  <a:schemeClr val="tx1">
                    <a:tint val="75000"/>
                  </a:schemeClr>
                </a:solidFill>
              </a:defRPr>
            </a:lvl4pPr>
            <a:lvl5pPr marL="1826532" indent="0">
              <a:buNone/>
              <a:defRPr sz="1400">
                <a:solidFill>
                  <a:schemeClr val="tx1">
                    <a:tint val="75000"/>
                  </a:schemeClr>
                </a:solidFill>
              </a:defRPr>
            </a:lvl5pPr>
            <a:lvl6pPr marL="2283166" indent="0">
              <a:buNone/>
              <a:defRPr sz="1400">
                <a:solidFill>
                  <a:schemeClr val="tx1">
                    <a:tint val="75000"/>
                  </a:schemeClr>
                </a:solidFill>
              </a:defRPr>
            </a:lvl6pPr>
            <a:lvl7pPr marL="2739802" indent="0">
              <a:buNone/>
              <a:defRPr sz="1400">
                <a:solidFill>
                  <a:schemeClr val="tx1">
                    <a:tint val="75000"/>
                  </a:schemeClr>
                </a:solidFill>
              </a:defRPr>
            </a:lvl7pPr>
            <a:lvl8pPr marL="3196430" indent="0">
              <a:buNone/>
              <a:defRPr sz="1400">
                <a:solidFill>
                  <a:schemeClr val="tx1">
                    <a:tint val="75000"/>
                  </a:schemeClr>
                </a:solidFill>
              </a:defRPr>
            </a:lvl8pPr>
            <a:lvl9pPr marL="3653066"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4DD2646F-8B90-4E39-89DE-A1E676B6294E}"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E7564D5F-B3F7-4CC4-A851-7068423C4291}"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25739954"/>
      </p:ext>
    </p:extLst>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9"/>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9"/>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4DD2646F-8B90-4E39-89DE-A1E676B6294E}"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6" name="フッター プレースホルダ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 6"/>
          <p:cNvSpPr>
            <a:spLocks noGrp="1"/>
          </p:cNvSpPr>
          <p:nvPr>
            <p:ph type="sldNum" sz="quarter" idx="12"/>
          </p:nvPr>
        </p:nvSpPr>
        <p:spPr/>
        <p:txBody>
          <a:bodyPr/>
          <a:lstStyle/>
          <a:p>
            <a:fld id="{E7564D5F-B3F7-4CC4-A851-7068423C4291}"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027332134"/>
      </p:ext>
    </p:extLst>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4"/>
            <a:ext cx="4040188" cy="639762"/>
          </a:xfrm>
        </p:spPr>
        <p:txBody>
          <a:bodyPr anchor="b"/>
          <a:lstStyle>
            <a:lvl1pPr marL="0" indent="0">
              <a:buNone/>
              <a:defRPr sz="2400" b="1"/>
            </a:lvl1pPr>
            <a:lvl2pPr marL="456630" indent="0">
              <a:buNone/>
              <a:defRPr sz="2000" b="1"/>
            </a:lvl2pPr>
            <a:lvl3pPr marL="913267" indent="0">
              <a:buNone/>
              <a:defRPr sz="1800" b="1"/>
            </a:lvl3pPr>
            <a:lvl4pPr marL="1369902" indent="0">
              <a:buNone/>
              <a:defRPr sz="1600" b="1"/>
            </a:lvl4pPr>
            <a:lvl5pPr marL="1826532" indent="0">
              <a:buNone/>
              <a:defRPr sz="1600" b="1"/>
            </a:lvl5pPr>
            <a:lvl6pPr marL="2283166" indent="0">
              <a:buNone/>
              <a:defRPr sz="1600" b="1"/>
            </a:lvl6pPr>
            <a:lvl7pPr marL="2739802" indent="0">
              <a:buNone/>
              <a:defRPr sz="1600" b="1"/>
            </a:lvl7pPr>
            <a:lvl8pPr marL="3196430" indent="0">
              <a:buNone/>
              <a:defRPr sz="1600" b="1"/>
            </a:lvl8pPr>
            <a:lvl9pPr marL="3653066"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86" y="1535114"/>
            <a:ext cx="4041775" cy="639762"/>
          </a:xfrm>
        </p:spPr>
        <p:txBody>
          <a:bodyPr anchor="b"/>
          <a:lstStyle>
            <a:lvl1pPr marL="0" indent="0">
              <a:buNone/>
              <a:defRPr sz="2400" b="1"/>
            </a:lvl1pPr>
            <a:lvl2pPr marL="456630" indent="0">
              <a:buNone/>
              <a:defRPr sz="2000" b="1"/>
            </a:lvl2pPr>
            <a:lvl3pPr marL="913267" indent="0">
              <a:buNone/>
              <a:defRPr sz="1800" b="1"/>
            </a:lvl3pPr>
            <a:lvl4pPr marL="1369902" indent="0">
              <a:buNone/>
              <a:defRPr sz="1600" b="1"/>
            </a:lvl4pPr>
            <a:lvl5pPr marL="1826532" indent="0">
              <a:buNone/>
              <a:defRPr sz="1600" b="1"/>
            </a:lvl5pPr>
            <a:lvl6pPr marL="2283166" indent="0">
              <a:buNone/>
              <a:defRPr sz="1600" b="1"/>
            </a:lvl6pPr>
            <a:lvl7pPr marL="2739802" indent="0">
              <a:buNone/>
              <a:defRPr sz="1600" b="1"/>
            </a:lvl7pPr>
            <a:lvl8pPr marL="3196430" indent="0">
              <a:buNone/>
              <a:defRPr sz="1600" b="1"/>
            </a:lvl8pPr>
            <a:lvl9pPr marL="3653066"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8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4DD2646F-8B90-4E39-89DE-A1E676B6294E}"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8" name="フッター プレースホルダ 7"/>
          <p:cNvSpPr>
            <a:spLocks noGrp="1"/>
          </p:cNvSpPr>
          <p:nvPr>
            <p:ph type="ftr" sz="quarter" idx="11"/>
          </p:nvPr>
        </p:nvSpPr>
        <p:spPr/>
        <p:txBody>
          <a:bodyPr/>
          <a:lstStyle/>
          <a:p>
            <a:endParaRPr lang="ja-JP" altLang="en-US">
              <a:solidFill>
                <a:prstClr val="black">
                  <a:tint val="75000"/>
                </a:prstClr>
              </a:solidFill>
            </a:endParaRPr>
          </a:p>
        </p:txBody>
      </p:sp>
      <p:sp>
        <p:nvSpPr>
          <p:cNvPr id="9" name="スライド番号プレースホルダ 8"/>
          <p:cNvSpPr>
            <a:spLocks noGrp="1"/>
          </p:cNvSpPr>
          <p:nvPr>
            <p:ph type="sldNum" sz="quarter" idx="12"/>
          </p:nvPr>
        </p:nvSpPr>
        <p:spPr/>
        <p:txBody>
          <a:bodyPr/>
          <a:lstStyle/>
          <a:p>
            <a:fld id="{E7564D5F-B3F7-4CC4-A851-7068423C4291}"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856167751"/>
      </p:ext>
    </p:extLst>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4DD2646F-8B90-4E39-89DE-A1E676B6294E}"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4" name="フッター プレースホルダ 3"/>
          <p:cNvSpPr>
            <a:spLocks noGrp="1"/>
          </p:cNvSpPr>
          <p:nvPr>
            <p:ph type="ftr" sz="quarter" idx="11"/>
          </p:nvPr>
        </p:nvSpPr>
        <p:spPr/>
        <p:txBody>
          <a:bodyPr/>
          <a:lstStyle/>
          <a:p>
            <a:endParaRPr lang="ja-JP" altLang="en-US">
              <a:solidFill>
                <a:prstClr val="black">
                  <a:tint val="75000"/>
                </a:prstClr>
              </a:solidFill>
            </a:endParaRPr>
          </a:p>
        </p:txBody>
      </p:sp>
      <p:sp>
        <p:nvSpPr>
          <p:cNvPr id="5" name="スライド番号プレースホルダ 4"/>
          <p:cNvSpPr>
            <a:spLocks noGrp="1"/>
          </p:cNvSpPr>
          <p:nvPr>
            <p:ph type="sldNum" sz="quarter" idx="12"/>
          </p:nvPr>
        </p:nvSpPr>
        <p:spPr/>
        <p:txBody>
          <a:bodyPr/>
          <a:lstStyle/>
          <a:p>
            <a:fld id="{E7564D5F-B3F7-4CC4-A851-7068423C4291}"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853956586"/>
      </p:ext>
    </p:extLst>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4DD2646F-8B90-4E39-89DE-A1E676B6294E}"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3" name="フッター プレースホルダ 2"/>
          <p:cNvSpPr>
            <a:spLocks noGrp="1"/>
          </p:cNvSpPr>
          <p:nvPr>
            <p:ph type="ftr" sz="quarter" idx="11"/>
          </p:nvPr>
        </p:nvSpPr>
        <p:spPr/>
        <p:txBody>
          <a:bodyPr/>
          <a:lstStyle/>
          <a:p>
            <a:endParaRPr lang="ja-JP" altLang="en-US">
              <a:solidFill>
                <a:prstClr val="black">
                  <a:tint val="75000"/>
                </a:prstClr>
              </a:solidFill>
            </a:endParaRPr>
          </a:p>
        </p:txBody>
      </p:sp>
      <p:sp>
        <p:nvSpPr>
          <p:cNvPr id="4" name="スライド番号プレースホルダ 3"/>
          <p:cNvSpPr>
            <a:spLocks noGrp="1"/>
          </p:cNvSpPr>
          <p:nvPr>
            <p:ph type="sldNum" sz="quarter" idx="12"/>
          </p:nvPr>
        </p:nvSpPr>
        <p:spPr/>
        <p:txBody>
          <a:bodyPr/>
          <a:lstStyle/>
          <a:p>
            <a:fld id="{E7564D5F-B3F7-4CC4-A851-7068423C4291}"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989735011"/>
      </p:ext>
    </p:extLst>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2"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6" y="273067"/>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2" y="1435111"/>
            <a:ext cx="3008313" cy="4691063"/>
          </a:xfrm>
        </p:spPr>
        <p:txBody>
          <a:bodyPr/>
          <a:lstStyle>
            <a:lvl1pPr marL="0" indent="0">
              <a:buNone/>
              <a:defRPr sz="1400"/>
            </a:lvl1pPr>
            <a:lvl2pPr marL="456630" indent="0">
              <a:buNone/>
              <a:defRPr sz="1200"/>
            </a:lvl2pPr>
            <a:lvl3pPr marL="913267" indent="0">
              <a:buNone/>
              <a:defRPr sz="1000"/>
            </a:lvl3pPr>
            <a:lvl4pPr marL="1369902" indent="0">
              <a:buNone/>
              <a:defRPr sz="900"/>
            </a:lvl4pPr>
            <a:lvl5pPr marL="1826532" indent="0">
              <a:buNone/>
              <a:defRPr sz="900"/>
            </a:lvl5pPr>
            <a:lvl6pPr marL="2283166" indent="0">
              <a:buNone/>
              <a:defRPr sz="900"/>
            </a:lvl6pPr>
            <a:lvl7pPr marL="2739802" indent="0">
              <a:buNone/>
              <a:defRPr sz="900"/>
            </a:lvl7pPr>
            <a:lvl8pPr marL="3196430" indent="0">
              <a:buNone/>
              <a:defRPr sz="900"/>
            </a:lvl8pPr>
            <a:lvl9pPr marL="3653066"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4DD2646F-8B90-4E39-89DE-A1E676B6294E}"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6" name="フッター プレースホルダ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 6"/>
          <p:cNvSpPr>
            <a:spLocks noGrp="1"/>
          </p:cNvSpPr>
          <p:nvPr>
            <p:ph type="sldNum" sz="quarter" idx="12"/>
          </p:nvPr>
        </p:nvSpPr>
        <p:spPr/>
        <p:txBody>
          <a:bodyPr/>
          <a:lstStyle/>
          <a:p>
            <a:fld id="{E7564D5F-B3F7-4CC4-A851-7068423C4291}"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987477795"/>
      </p:ext>
    </p:extLst>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6630" indent="0">
              <a:buNone/>
              <a:defRPr sz="2800"/>
            </a:lvl2pPr>
            <a:lvl3pPr marL="913267" indent="0">
              <a:buNone/>
              <a:defRPr sz="2400"/>
            </a:lvl3pPr>
            <a:lvl4pPr marL="1369902" indent="0">
              <a:buNone/>
              <a:defRPr sz="2000"/>
            </a:lvl4pPr>
            <a:lvl5pPr marL="1826532" indent="0">
              <a:buNone/>
              <a:defRPr sz="2000"/>
            </a:lvl5pPr>
            <a:lvl6pPr marL="2283166" indent="0">
              <a:buNone/>
              <a:defRPr sz="2000"/>
            </a:lvl6pPr>
            <a:lvl7pPr marL="2739802" indent="0">
              <a:buNone/>
              <a:defRPr sz="2000"/>
            </a:lvl7pPr>
            <a:lvl8pPr marL="3196430" indent="0">
              <a:buNone/>
              <a:defRPr sz="2000"/>
            </a:lvl8pPr>
            <a:lvl9pPr marL="3653066"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6630" indent="0">
              <a:buNone/>
              <a:defRPr sz="1200"/>
            </a:lvl2pPr>
            <a:lvl3pPr marL="913267" indent="0">
              <a:buNone/>
              <a:defRPr sz="1000"/>
            </a:lvl3pPr>
            <a:lvl4pPr marL="1369902" indent="0">
              <a:buNone/>
              <a:defRPr sz="900"/>
            </a:lvl4pPr>
            <a:lvl5pPr marL="1826532" indent="0">
              <a:buNone/>
              <a:defRPr sz="900"/>
            </a:lvl5pPr>
            <a:lvl6pPr marL="2283166" indent="0">
              <a:buNone/>
              <a:defRPr sz="900"/>
            </a:lvl6pPr>
            <a:lvl7pPr marL="2739802" indent="0">
              <a:buNone/>
              <a:defRPr sz="900"/>
            </a:lvl7pPr>
            <a:lvl8pPr marL="3196430" indent="0">
              <a:buNone/>
              <a:defRPr sz="900"/>
            </a:lvl8pPr>
            <a:lvl9pPr marL="3653066"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4DD2646F-8B90-4E39-89DE-A1E676B6294E}"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6" name="フッター プレースホルダ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 6"/>
          <p:cNvSpPr>
            <a:spLocks noGrp="1"/>
          </p:cNvSpPr>
          <p:nvPr>
            <p:ph type="sldNum" sz="quarter" idx="12"/>
          </p:nvPr>
        </p:nvSpPr>
        <p:spPr/>
        <p:txBody>
          <a:bodyPr/>
          <a:lstStyle/>
          <a:p>
            <a:fld id="{E7564D5F-B3F7-4CC4-A851-7068423C4291}"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03727336"/>
      </p:ext>
    </p:extLst>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4DD2646F-8B90-4E39-89DE-A1E676B6294E}"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E7564D5F-B3F7-4CC4-A851-7068423C4291}"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482533752"/>
      </p:ext>
    </p:extLst>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1" y="274653"/>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53"/>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4DD2646F-8B90-4E39-89DE-A1E676B6294E}"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E7564D5F-B3F7-4CC4-A851-7068423C4291}"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98953544"/>
      </p:ext>
    </p:extLst>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53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082" indent="0" algn="ctr">
              <a:buNone/>
              <a:defRPr>
                <a:solidFill>
                  <a:schemeClr val="tx1">
                    <a:tint val="75000"/>
                  </a:schemeClr>
                </a:solidFill>
              </a:defRPr>
            </a:lvl2pPr>
            <a:lvl3pPr marL="914165" indent="0" algn="ctr">
              <a:buNone/>
              <a:defRPr>
                <a:solidFill>
                  <a:schemeClr val="tx1">
                    <a:tint val="75000"/>
                  </a:schemeClr>
                </a:solidFill>
              </a:defRPr>
            </a:lvl3pPr>
            <a:lvl4pPr marL="1371250" indent="0" algn="ctr">
              <a:buNone/>
              <a:defRPr>
                <a:solidFill>
                  <a:schemeClr val="tx1">
                    <a:tint val="75000"/>
                  </a:schemeClr>
                </a:solidFill>
              </a:defRPr>
            </a:lvl4pPr>
            <a:lvl5pPr marL="1828332" indent="0" algn="ctr">
              <a:buNone/>
              <a:defRPr>
                <a:solidFill>
                  <a:schemeClr val="tx1">
                    <a:tint val="75000"/>
                  </a:schemeClr>
                </a:solidFill>
              </a:defRPr>
            </a:lvl5pPr>
            <a:lvl6pPr marL="2285415" indent="0" algn="ctr">
              <a:buNone/>
              <a:defRPr>
                <a:solidFill>
                  <a:schemeClr val="tx1">
                    <a:tint val="75000"/>
                  </a:schemeClr>
                </a:solidFill>
              </a:defRPr>
            </a:lvl6pPr>
            <a:lvl7pPr marL="2742500" indent="0" algn="ctr">
              <a:buNone/>
              <a:defRPr>
                <a:solidFill>
                  <a:schemeClr val="tx1">
                    <a:tint val="75000"/>
                  </a:schemeClr>
                </a:solidFill>
              </a:defRPr>
            </a:lvl7pPr>
            <a:lvl8pPr marL="3199580" indent="0" algn="ctr">
              <a:buNone/>
              <a:defRPr>
                <a:solidFill>
                  <a:schemeClr val="tx1">
                    <a:tint val="75000"/>
                  </a:schemeClr>
                </a:solidFill>
              </a:defRPr>
            </a:lvl8pPr>
            <a:lvl9pPr marL="3656665"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EB813C31-B025-4517-B020-1FBA3B555D7A}"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6F79A86B-21E5-4132-8E4C-F8FF38D26198}"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380726516"/>
      </p:ext>
    </p:extLst>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EB813C31-B025-4517-B020-1FBA3B555D7A}"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6F79A86B-21E5-4132-8E4C-F8FF38D26198}"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85666298"/>
      </p:ext>
    </p:extLst>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7015"/>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7082" indent="0">
              <a:buNone/>
              <a:defRPr sz="1800">
                <a:solidFill>
                  <a:schemeClr val="tx1">
                    <a:tint val="75000"/>
                  </a:schemeClr>
                </a:solidFill>
              </a:defRPr>
            </a:lvl2pPr>
            <a:lvl3pPr marL="914165" indent="0">
              <a:buNone/>
              <a:defRPr sz="1600">
                <a:solidFill>
                  <a:schemeClr val="tx1">
                    <a:tint val="75000"/>
                  </a:schemeClr>
                </a:solidFill>
              </a:defRPr>
            </a:lvl3pPr>
            <a:lvl4pPr marL="1371250" indent="0">
              <a:buNone/>
              <a:defRPr sz="1400">
                <a:solidFill>
                  <a:schemeClr val="tx1">
                    <a:tint val="75000"/>
                  </a:schemeClr>
                </a:solidFill>
              </a:defRPr>
            </a:lvl4pPr>
            <a:lvl5pPr marL="1828332" indent="0">
              <a:buNone/>
              <a:defRPr sz="1400">
                <a:solidFill>
                  <a:schemeClr val="tx1">
                    <a:tint val="75000"/>
                  </a:schemeClr>
                </a:solidFill>
              </a:defRPr>
            </a:lvl5pPr>
            <a:lvl6pPr marL="2285415" indent="0">
              <a:buNone/>
              <a:defRPr sz="1400">
                <a:solidFill>
                  <a:schemeClr val="tx1">
                    <a:tint val="75000"/>
                  </a:schemeClr>
                </a:solidFill>
              </a:defRPr>
            </a:lvl6pPr>
            <a:lvl7pPr marL="2742500" indent="0">
              <a:buNone/>
              <a:defRPr sz="1400">
                <a:solidFill>
                  <a:schemeClr val="tx1">
                    <a:tint val="75000"/>
                  </a:schemeClr>
                </a:solidFill>
              </a:defRPr>
            </a:lvl7pPr>
            <a:lvl8pPr marL="3199580" indent="0">
              <a:buNone/>
              <a:defRPr sz="1400">
                <a:solidFill>
                  <a:schemeClr val="tx1">
                    <a:tint val="75000"/>
                  </a:schemeClr>
                </a:solidFill>
              </a:defRPr>
            </a:lvl8pPr>
            <a:lvl9pPr marL="3656665"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EB813C31-B025-4517-B020-1FBA3B555D7A}"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6F79A86B-21E5-4132-8E4C-F8FF38D26198}"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578774643"/>
      </p:ext>
    </p:extLst>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9"/>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9"/>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EB813C31-B025-4517-B020-1FBA3B555D7A}"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6F79A86B-21E5-4132-8E4C-F8FF38D26198}"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31639977"/>
      </p:ext>
    </p:extLst>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81"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8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EB813C31-B025-4517-B020-1FBA3B555D7A}"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8" name="フッター プレースホルダー 7"/>
          <p:cNvSpPr>
            <a:spLocks noGrp="1"/>
          </p:cNvSpPr>
          <p:nvPr>
            <p:ph type="ftr" sz="quarter" idx="11"/>
          </p:nvPr>
        </p:nvSpPr>
        <p:spPr/>
        <p:txBody>
          <a:bodyPr/>
          <a:lstStyle/>
          <a:p>
            <a:endParaRPr lang="ja-JP" altLang="en-US">
              <a:solidFill>
                <a:prstClr val="black">
                  <a:tint val="75000"/>
                </a:prstClr>
              </a:solidFill>
            </a:endParaRPr>
          </a:p>
        </p:txBody>
      </p:sp>
      <p:sp>
        <p:nvSpPr>
          <p:cNvPr id="9" name="スライド番号プレースホルダー 8"/>
          <p:cNvSpPr>
            <a:spLocks noGrp="1"/>
          </p:cNvSpPr>
          <p:nvPr>
            <p:ph type="sldNum" sz="quarter" idx="12"/>
          </p:nvPr>
        </p:nvSpPr>
        <p:spPr/>
        <p:txBody>
          <a:bodyPr/>
          <a:lstStyle/>
          <a:p>
            <a:fld id="{6F79A86B-21E5-4132-8E4C-F8FF38D26198}"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306593816"/>
      </p:ext>
    </p:extLst>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EB813C31-B025-4517-B020-1FBA3B555D7A}"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4" name="フッター プレースホルダー 3"/>
          <p:cNvSpPr>
            <a:spLocks noGrp="1"/>
          </p:cNvSpPr>
          <p:nvPr>
            <p:ph type="ftr" sz="quarter" idx="11"/>
          </p:nvPr>
        </p:nvSpPr>
        <p:spPr/>
        <p:txBody>
          <a:bodyPr/>
          <a:lstStyle/>
          <a:p>
            <a:endParaRPr lang="ja-JP" altLang="en-US">
              <a:solidFill>
                <a:prstClr val="black">
                  <a:tint val="75000"/>
                </a:prstClr>
              </a:solidFill>
            </a:endParaRPr>
          </a:p>
        </p:txBody>
      </p:sp>
      <p:sp>
        <p:nvSpPr>
          <p:cNvPr id="5" name="スライド番号プレースホルダー 4"/>
          <p:cNvSpPr>
            <a:spLocks noGrp="1"/>
          </p:cNvSpPr>
          <p:nvPr>
            <p:ph type="sldNum" sz="quarter" idx="12"/>
          </p:nvPr>
        </p:nvSpPr>
        <p:spPr/>
        <p:txBody>
          <a:bodyPr/>
          <a:lstStyle/>
          <a:p>
            <a:fld id="{6F79A86B-21E5-4132-8E4C-F8FF38D26198}"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465781607"/>
      </p:ext>
    </p:extLst>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EB813C31-B025-4517-B020-1FBA3B555D7A}"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3" name="フッター プレースホルダー 2"/>
          <p:cNvSpPr>
            <a:spLocks noGrp="1"/>
          </p:cNvSpPr>
          <p:nvPr>
            <p:ph type="ftr" sz="quarter" idx="11"/>
          </p:nvPr>
        </p:nvSpPr>
        <p:spPr/>
        <p:txBody>
          <a:bodyPr/>
          <a:lstStyle/>
          <a:p>
            <a:endParaRPr lang="ja-JP" altLang="en-US">
              <a:solidFill>
                <a:prstClr val="black">
                  <a:tint val="75000"/>
                </a:prstClr>
              </a:solidFill>
            </a:endParaRPr>
          </a:p>
        </p:txBody>
      </p:sp>
      <p:sp>
        <p:nvSpPr>
          <p:cNvPr id="4" name="スライド番号プレースホルダー 3"/>
          <p:cNvSpPr>
            <a:spLocks noGrp="1"/>
          </p:cNvSpPr>
          <p:nvPr>
            <p:ph type="sldNum" sz="quarter" idx="12"/>
          </p:nvPr>
        </p:nvSpPr>
        <p:spPr/>
        <p:txBody>
          <a:bodyPr/>
          <a:lstStyle/>
          <a:p>
            <a:fld id="{6F79A86B-21E5-4132-8E4C-F8FF38D26198}"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358407490"/>
      </p:ext>
    </p:extLst>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2"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7"/>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2" y="1435103"/>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EB813C31-B025-4517-B020-1FBA3B555D7A}"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6F79A86B-21E5-4132-8E4C-F8FF38D26198}"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962991972"/>
      </p:ext>
    </p:extLst>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EB813C31-B025-4517-B020-1FBA3B555D7A}"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6F79A86B-21E5-4132-8E4C-F8FF38D26198}"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04922717"/>
      </p:ext>
    </p:extLst>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EB813C31-B025-4517-B020-1FBA3B555D7A}"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6F79A86B-21E5-4132-8E4C-F8FF38D26198}"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075098698"/>
      </p:ext>
    </p:extLst>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44"/>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44"/>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EB813C31-B025-4517-B020-1FBA3B555D7A}"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6F79A86B-21E5-4132-8E4C-F8FF38D26198}"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854687162"/>
      </p:ext>
    </p:extLst>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535"/>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082" indent="0" algn="ctr">
              <a:buNone/>
              <a:defRPr>
                <a:solidFill>
                  <a:schemeClr val="tx1">
                    <a:tint val="75000"/>
                  </a:schemeClr>
                </a:solidFill>
              </a:defRPr>
            </a:lvl2pPr>
            <a:lvl3pPr marL="914165" indent="0" algn="ctr">
              <a:buNone/>
              <a:defRPr>
                <a:solidFill>
                  <a:schemeClr val="tx1">
                    <a:tint val="75000"/>
                  </a:schemeClr>
                </a:solidFill>
              </a:defRPr>
            </a:lvl3pPr>
            <a:lvl4pPr marL="1371250" indent="0" algn="ctr">
              <a:buNone/>
              <a:defRPr>
                <a:solidFill>
                  <a:schemeClr val="tx1">
                    <a:tint val="75000"/>
                  </a:schemeClr>
                </a:solidFill>
              </a:defRPr>
            </a:lvl4pPr>
            <a:lvl5pPr marL="1828332" indent="0" algn="ctr">
              <a:buNone/>
              <a:defRPr>
                <a:solidFill>
                  <a:schemeClr val="tx1">
                    <a:tint val="75000"/>
                  </a:schemeClr>
                </a:solidFill>
              </a:defRPr>
            </a:lvl5pPr>
            <a:lvl6pPr marL="2285415" indent="0" algn="ctr">
              <a:buNone/>
              <a:defRPr>
                <a:solidFill>
                  <a:schemeClr val="tx1">
                    <a:tint val="75000"/>
                  </a:schemeClr>
                </a:solidFill>
              </a:defRPr>
            </a:lvl6pPr>
            <a:lvl7pPr marL="2742500" indent="0" algn="ctr">
              <a:buNone/>
              <a:defRPr>
                <a:solidFill>
                  <a:schemeClr val="tx1">
                    <a:tint val="75000"/>
                  </a:schemeClr>
                </a:solidFill>
              </a:defRPr>
            </a:lvl7pPr>
            <a:lvl8pPr marL="3199580" indent="0" algn="ctr">
              <a:buNone/>
              <a:defRPr>
                <a:solidFill>
                  <a:schemeClr val="tx1">
                    <a:tint val="75000"/>
                  </a:schemeClr>
                </a:solidFill>
              </a:defRPr>
            </a:lvl8pPr>
            <a:lvl9pPr marL="3656665"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D31C8279-1F45-446C-A470-EFB1C8D9F566}"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D212D4FB-E01C-4AE7-B431-9B3D3D44337F}"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31041842"/>
      </p:ext>
    </p:extLst>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D31C8279-1F45-446C-A470-EFB1C8D9F566}"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D212D4FB-E01C-4AE7-B431-9B3D3D44337F}"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419868008"/>
      </p:ext>
    </p:extLst>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7015"/>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7082" indent="0">
              <a:buNone/>
              <a:defRPr sz="1800">
                <a:solidFill>
                  <a:schemeClr val="tx1">
                    <a:tint val="75000"/>
                  </a:schemeClr>
                </a:solidFill>
              </a:defRPr>
            </a:lvl2pPr>
            <a:lvl3pPr marL="914165" indent="0">
              <a:buNone/>
              <a:defRPr sz="1600">
                <a:solidFill>
                  <a:schemeClr val="tx1">
                    <a:tint val="75000"/>
                  </a:schemeClr>
                </a:solidFill>
              </a:defRPr>
            </a:lvl3pPr>
            <a:lvl4pPr marL="1371250" indent="0">
              <a:buNone/>
              <a:defRPr sz="1400">
                <a:solidFill>
                  <a:schemeClr val="tx1">
                    <a:tint val="75000"/>
                  </a:schemeClr>
                </a:solidFill>
              </a:defRPr>
            </a:lvl4pPr>
            <a:lvl5pPr marL="1828332" indent="0">
              <a:buNone/>
              <a:defRPr sz="1400">
                <a:solidFill>
                  <a:schemeClr val="tx1">
                    <a:tint val="75000"/>
                  </a:schemeClr>
                </a:solidFill>
              </a:defRPr>
            </a:lvl5pPr>
            <a:lvl6pPr marL="2285415" indent="0">
              <a:buNone/>
              <a:defRPr sz="1400">
                <a:solidFill>
                  <a:schemeClr val="tx1">
                    <a:tint val="75000"/>
                  </a:schemeClr>
                </a:solidFill>
              </a:defRPr>
            </a:lvl6pPr>
            <a:lvl7pPr marL="2742500" indent="0">
              <a:buNone/>
              <a:defRPr sz="1400">
                <a:solidFill>
                  <a:schemeClr val="tx1">
                    <a:tint val="75000"/>
                  </a:schemeClr>
                </a:solidFill>
              </a:defRPr>
            </a:lvl7pPr>
            <a:lvl8pPr marL="3199580" indent="0">
              <a:buNone/>
              <a:defRPr sz="1400">
                <a:solidFill>
                  <a:schemeClr val="tx1">
                    <a:tint val="75000"/>
                  </a:schemeClr>
                </a:solidFill>
              </a:defRPr>
            </a:lvl8pPr>
            <a:lvl9pPr marL="3656665"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D31C8279-1F45-446C-A470-EFB1C8D9F566}"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D212D4FB-E01C-4AE7-B431-9B3D3D44337F}"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91522174"/>
      </p:ext>
    </p:extLst>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9"/>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9"/>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D31C8279-1F45-446C-A470-EFB1C8D9F566}"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6" name="フッター プレースホルダ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 6"/>
          <p:cNvSpPr>
            <a:spLocks noGrp="1"/>
          </p:cNvSpPr>
          <p:nvPr>
            <p:ph type="sldNum" sz="quarter" idx="12"/>
          </p:nvPr>
        </p:nvSpPr>
        <p:spPr/>
        <p:txBody>
          <a:bodyPr/>
          <a:lstStyle/>
          <a:p>
            <a:fld id="{D212D4FB-E01C-4AE7-B431-9B3D3D44337F}"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044745579"/>
      </p:ext>
    </p:extLst>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81"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8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D31C8279-1F45-446C-A470-EFB1C8D9F566}"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8" name="フッター プレースホルダ 7"/>
          <p:cNvSpPr>
            <a:spLocks noGrp="1"/>
          </p:cNvSpPr>
          <p:nvPr>
            <p:ph type="ftr" sz="quarter" idx="11"/>
          </p:nvPr>
        </p:nvSpPr>
        <p:spPr/>
        <p:txBody>
          <a:bodyPr/>
          <a:lstStyle/>
          <a:p>
            <a:endParaRPr lang="ja-JP" altLang="en-US">
              <a:solidFill>
                <a:prstClr val="black">
                  <a:tint val="75000"/>
                </a:prstClr>
              </a:solidFill>
            </a:endParaRPr>
          </a:p>
        </p:txBody>
      </p:sp>
      <p:sp>
        <p:nvSpPr>
          <p:cNvPr id="9" name="スライド番号プレースホルダ 8"/>
          <p:cNvSpPr>
            <a:spLocks noGrp="1"/>
          </p:cNvSpPr>
          <p:nvPr>
            <p:ph type="sldNum" sz="quarter" idx="12"/>
          </p:nvPr>
        </p:nvSpPr>
        <p:spPr/>
        <p:txBody>
          <a:bodyPr/>
          <a:lstStyle/>
          <a:p>
            <a:fld id="{D212D4FB-E01C-4AE7-B431-9B3D3D44337F}"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62184606"/>
      </p:ext>
    </p:extLst>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D31C8279-1F45-446C-A470-EFB1C8D9F566}"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4" name="フッター プレースホルダ 3"/>
          <p:cNvSpPr>
            <a:spLocks noGrp="1"/>
          </p:cNvSpPr>
          <p:nvPr>
            <p:ph type="ftr" sz="quarter" idx="11"/>
          </p:nvPr>
        </p:nvSpPr>
        <p:spPr/>
        <p:txBody>
          <a:bodyPr/>
          <a:lstStyle/>
          <a:p>
            <a:endParaRPr lang="ja-JP" altLang="en-US">
              <a:solidFill>
                <a:prstClr val="black">
                  <a:tint val="75000"/>
                </a:prstClr>
              </a:solidFill>
            </a:endParaRPr>
          </a:p>
        </p:txBody>
      </p:sp>
      <p:sp>
        <p:nvSpPr>
          <p:cNvPr id="5" name="スライド番号プレースホルダ 4"/>
          <p:cNvSpPr>
            <a:spLocks noGrp="1"/>
          </p:cNvSpPr>
          <p:nvPr>
            <p:ph type="sldNum" sz="quarter" idx="12"/>
          </p:nvPr>
        </p:nvSpPr>
        <p:spPr/>
        <p:txBody>
          <a:bodyPr/>
          <a:lstStyle/>
          <a:p>
            <a:fld id="{D212D4FB-E01C-4AE7-B431-9B3D3D44337F}"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199341427"/>
      </p:ext>
    </p:extLst>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D31C8279-1F45-446C-A470-EFB1C8D9F566}"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3" name="フッター プレースホルダ 2"/>
          <p:cNvSpPr>
            <a:spLocks noGrp="1"/>
          </p:cNvSpPr>
          <p:nvPr>
            <p:ph type="ftr" sz="quarter" idx="11"/>
          </p:nvPr>
        </p:nvSpPr>
        <p:spPr/>
        <p:txBody>
          <a:bodyPr/>
          <a:lstStyle/>
          <a:p>
            <a:endParaRPr lang="ja-JP" altLang="en-US">
              <a:solidFill>
                <a:prstClr val="black">
                  <a:tint val="75000"/>
                </a:prstClr>
              </a:solidFill>
            </a:endParaRPr>
          </a:p>
        </p:txBody>
      </p:sp>
      <p:sp>
        <p:nvSpPr>
          <p:cNvPr id="4" name="スライド番号プレースホルダ 3"/>
          <p:cNvSpPr>
            <a:spLocks noGrp="1"/>
          </p:cNvSpPr>
          <p:nvPr>
            <p:ph type="sldNum" sz="quarter" idx="12"/>
          </p:nvPr>
        </p:nvSpPr>
        <p:spPr/>
        <p:txBody>
          <a:bodyPr/>
          <a:lstStyle/>
          <a:p>
            <a:fld id="{D212D4FB-E01C-4AE7-B431-9B3D3D44337F}"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787419332"/>
      </p:ext>
    </p:extLst>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2"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7"/>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2" y="1435103"/>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D31C8279-1F45-446C-A470-EFB1C8D9F566}"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6" name="フッター プレースホルダ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 6"/>
          <p:cNvSpPr>
            <a:spLocks noGrp="1"/>
          </p:cNvSpPr>
          <p:nvPr>
            <p:ph type="sldNum" sz="quarter" idx="12"/>
          </p:nvPr>
        </p:nvSpPr>
        <p:spPr/>
        <p:txBody>
          <a:bodyPr/>
          <a:lstStyle/>
          <a:p>
            <a:fld id="{D212D4FB-E01C-4AE7-B431-9B3D3D44337F}"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403099324"/>
      </p:ext>
    </p:extLst>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D31C8279-1F45-446C-A470-EFB1C8D9F566}"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6" name="フッター プレースホルダ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 6"/>
          <p:cNvSpPr>
            <a:spLocks noGrp="1"/>
          </p:cNvSpPr>
          <p:nvPr>
            <p:ph type="sldNum" sz="quarter" idx="12"/>
          </p:nvPr>
        </p:nvSpPr>
        <p:spPr/>
        <p:txBody>
          <a:bodyPr/>
          <a:lstStyle/>
          <a:p>
            <a:fld id="{D212D4FB-E01C-4AE7-B431-9B3D3D44337F}"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050326063"/>
      </p:ext>
    </p:extLst>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D31C8279-1F45-446C-A470-EFB1C8D9F566}"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D212D4FB-E01C-4AE7-B431-9B3D3D44337F}"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279484332"/>
      </p:ext>
    </p:extLst>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44"/>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44"/>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D31C8279-1F45-446C-A470-EFB1C8D9F566}"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D212D4FB-E01C-4AE7-B431-9B3D3D44337F}"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855734462"/>
      </p:ext>
    </p:extLst>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535"/>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082" indent="0" algn="ctr">
              <a:buNone/>
              <a:defRPr>
                <a:solidFill>
                  <a:schemeClr val="tx1">
                    <a:tint val="75000"/>
                  </a:schemeClr>
                </a:solidFill>
              </a:defRPr>
            </a:lvl2pPr>
            <a:lvl3pPr marL="914165" indent="0" algn="ctr">
              <a:buNone/>
              <a:defRPr>
                <a:solidFill>
                  <a:schemeClr val="tx1">
                    <a:tint val="75000"/>
                  </a:schemeClr>
                </a:solidFill>
              </a:defRPr>
            </a:lvl3pPr>
            <a:lvl4pPr marL="1371250" indent="0" algn="ctr">
              <a:buNone/>
              <a:defRPr>
                <a:solidFill>
                  <a:schemeClr val="tx1">
                    <a:tint val="75000"/>
                  </a:schemeClr>
                </a:solidFill>
              </a:defRPr>
            </a:lvl4pPr>
            <a:lvl5pPr marL="1828332" indent="0" algn="ctr">
              <a:buNone/>
              <a:defRPr>
                <a:solidFill>
                  <a:schemeClr val="tx1">
                    <a:tint val="75000"/>
                  </a:schemeClr>
                </a:solidFill>
              </a:defRPr>
            </a:lvl5pPr>
            <a:lvl6pPr marL="2285415" indent="0" algn="ctr">
              <a:buNone/>
              <a:defRPr>
                <a:solidFill>
                  <a:schemeClr val="tx1">
                    <a:tint val="75000"/>
                  </a:schemeClr>
                </a:solidFill>
              </a:defRPr>
            </a:lvl6pPr>
            <a:lvl7pPr marL="2742500" indent="0" algn="ctr">
              <a:buNone/>
              <a:defRPr>
                <a:solidFill>
                  <a:schemeClr val="tx1">
                    <a:tint val="75000"/>
                  </a:schemeClr>
                </a:solidFill>
              </a:defRPr>
            </a:lvl7pPr>
            <a:lvl8pPr marL="3199580" indent="0" algn="ctr">
              <a:buNone/>
              <a:defRPr>
                <a:solidFill>
                  <a:schemeClr val="tx1">
                    <a:tint val="75000"/>
                  </a:schemeClr>
                </a:solidFill>
              </a:defRPr>
            </a:lvl8pPr>
            <a:lvl9pPr marL="3656665"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D31C8279-1F45-446C-A470-EFB1C8D9F566}"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D212D4FB-E01C-4AE7-B431-9B3D3D44337F}"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653636453"/>
      </p:ext>
    </p:extLst>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D31C8279-1F45-446C-A470-EFB1C8D9F566}"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D212D4FB-E01C-4AE7-B431-9B3D3D44337F}"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881319838"/>
      </p:ext>
    </p:extLst>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7015"/>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7082" indent="0">
              <a:buNone/>
              <a:defRPr sz="1800">
                <a:solidFill>
                  <a:schemeClr val="tx1">
                    <a:tint val="75000"/>
                  </a:schemeClr>
                </a:solidFill>
              </a:defRPr>
            </a:lvl2pPr>
            <a:lvl3pPr marL="914165" indent="0">
              <a:buNone/>
              <a:defRPr sz="1600">
                <a:solidFill>
                  <a:schemeClr val="tx1">
                    <a:tint val="75000"/>
                  </a:schemeClr>
                </a:solidFill>
              </a:defRPr>
            </a:lvl3pPr>
            <a:lvl4pPr marL="1371250" indent="0">
              <a:buNone/>
              <a:defRPr sz="1400">
                <a:solidFill>
                  <a:schemeClr val="tx1">
                    <a:tint val="75000"/>
                  </a:schemeClr>
                </a:solidFill>
              </a:defRPr>
            </a:lvl4pPr>
            <a:lvl5pPr marL="1828332" indent="0">
              <a:buNone/>
              <a:defRPr sz="1400">
                <a:solidFill>
                  <a:schemeClr val="tx1">
                    <a:tint val="75000"/>
                  </a:schemeClr>
                </a:solidFill>
              </a:defRPr>
            </a:lvl5pPr>
            <a:lvl6pPr marL="2285415" indent="0">
              <a:buNone/>
              <a:defRPr sz="1400">
                <a:solidFill>
                  <a:schemeClr val="tx1">
                    <a:tint val="75000"/>
                  </a:schemeClr>
                </a:solidFill>
              </a:defRPr>
            </a:lvl6pPr>
            <a:lvl7pPr marL="2742500" indent="0">
              <a:buNone/>
              <a:defRPr sz="1400">
                <a:solidFill>
                  <a:schemeClr val="tx1">
                    <a:tint val="75000"/>
                  </a:schemeClr>
                </a:solidFill>
              </a:defRPr>
            </a:lvl7pPr>
            <a:lvl8pPr marL="3199580" indent="0">
              <a:buNone/>
              <a:defRPr sz="1400">
                <a:solidFill>
                  <a:schemeClr val="tx1">
                    <a:tint val="75000"/>
                  </a:schemeClr>
                </a:solidFill>
              </a:defRPr>
            </a:lvl8pPr>
            <a:lvl9pPr marL="3656665"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D31C8279-1F45-446C-A470-EFB1C8D9F566}"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D212D4FB-E01C-4AE7-B431-9B3D3D44337F}"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99571909"/>
      </p:ext>
    </p:extLst>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9"/>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9"/>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D31C8279-1F45-446C-A470-EFB1C8D9F566}"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6" name="フッター プレースホルダ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 6"/>
          <p:cNvSpPr>
            <a:spLocks noGrp="1"/>
          </p:cNvSpPr>
          <p:nvPr>
            <p:ph type="sldNum" sz="quarter" idx="12"/>
          </p:nvPr>
        </p:nvSpPr>
        <p:spPr/>
        <p:txBody>
          <a:bodyPr/>
          <a:lstStyle/>
          <a:p>
            <a:fld id="{D212D4FB-E01C-4AE7-B431-9B3D3D44337F}"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02140773"/>
      </p:ext>
    </p:extLst>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81"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8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D31C8279-1F45-446C-A470-EFB1C8D9F566}"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8" name="フッター プレースホルダ 7"/>
          <p:cNvSpPr>
            <a:spLocks noGrp="1"/>
          </p:cNvSpPr>
          <p:nvPr>
            <p:ph type="ftr" sz="quarter" idx="11"/>
          </p:nvPr>
        </p:nvSpPr>
        <p:spPr/>
        <p:txBody>
          <a:bodyPr/>
          <a:lstStyle/>
          <a:p>
            <a:endParaRPr lang="ja-JP" altLang="en-US">
              <a:solidFill>
                <a:prstClr val="black">
                  <a:tint val="75000"/>
                </a:prstClr>
              </a:solidFill>
            </a:endParaRPr>
          </a:p>
        </p:txBody>
      </p:sp>
      <p:sp>
        <p:nvSpPr>
          <p:cNvPr id="9" name="スライド番号プレースホルダ 8"/>
          <p:cNvSpPr>
            <a:spLocks noGrp="1"/>
          </p:cNvSpPr>
          <p:nvPr>
            <p:ph type="sldNum" sz="quarter" idx="12"/>
          </p:nvPr>
        </p:nvSpPr>
        <p:spPr/>
        <p:txBody>
          <a:bodyPr/>
          <a:lstStyle/>
          <a:p>
            <a:fld id="{D212D4FB-E01C-4AE7-B431-9B3D3D44337F}"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981566295"/>
      </p:ext>
    </p:extLst>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D31C8279-1F45-446C-A470-EFB1C8D9F566}"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4" name="フッター プレースホルダ 3"/>
          <p:cNvSpPr>
            <a:spLocks noGrp="1"/>
          </p:cNvSpPr>
          <p:nvPr>
            <p:ph type="ftr" sz="quarter" idx="11"/>
          </p:nvPr>
        </p:nvSpPr>
        <p:spPr/>
        <p:txBody>
          <a:bodyPr/>
          <a:lstStyle/>
          <a:p>
            <a:endParaRPr lang="ja-JP" altLang="en-US">
              <a:solidFill>
                <a:prstClr val="black">
                  <a:tint val="75000"/>
                </a:prstClr>
              </a:solidFill>
            </a:endParaRPr>
          </a:p>
        </p:txBody>
      </p:sp>
      <p:sp>
        <p:nvSpPr>
          <p:cNvPr id="5" name="スライド番号プレースホルダ 4"/>
          <p:cNvSpPr>
            <a:spLocks noGrp="1"/>
          </p:cNvSpPr>
          <p:nvPr>
            <p:ph type="sldNum" sz="quarter" idx="12"/>
          </p:nvPr>
        </p:nvSpPr>
        <p:spPr/>
        <p:txBody>
          <a:bodyPr/>
          <a:lstStyle/>
          <a:p>
            <a:fld id="{D212D4FB-E01C-4AE7-B431-9B3D3D44337F}"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809162462"/>
      </p:ext>
    </p:extLst>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D31C8279-1F45-446C-A470-EFB1C8D9F566}"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3" name="フッター プレースホルダ 2"/>
          <p:cNvSpPr>
            <a:spLocks noGrp="1"/>
          </p:cNvSpPr>
          <p:nvPr>
            <p:ph type="ftr" sz="quarter" idx="11"/>
          </p:nvPr>
        </p:nvSpPr>
        <p:spPr/>
        <p:txBody>
          <a:bodyPr/>
          <a:lstStyle/>
          <a:p>
            <a:endParaRPr lang="ja-JP" altLang="en-US">
              <a:solidFill>
                <a:prstClr val="black">
                  <a:tint val="75000"/>
                </a:prstClr>
              </a:solidFill>
            </a:endParaRPr>
          </a:p>
        </p:txBody>
      </p:sp>
      <p:sp>
        <p:nvSpPr>
          <p:cNvPr id="4" name="スライド番号プレースホルダ 3"/>
          <p:cNvSpPr>
            <a:spLocks noGrp="1"/>
          </p:cNvSpPr>
          <p:nvPr>
            <p:ph type="sldNum" sz="quarter" idx="12"/>
          </p:nvPr>
        </p:nvSpPr>
        <p:spPr/>
        <p:txBody>
          <a:bodyPr/>
          <a:lstStyle/>
          <a:p>
            <a:fld id="{D212D4FB-E01C-4AE7-B431-9B3D3D44337F}"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67831702"/>
      </p:ext>
    </p:extLst>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2"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7"/>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2" y="1435103"/>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D31C8279-1F45-446C-A470-EFB1C8D9F566}"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6" name="フッター プレースホルダ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 6"/>
          <p:cNvSpPr>
            <a:spLocks noGrp="1"/>
          </p:cNvSpPr>
          <p:nvPr>
            <p:ph type="sldNum" sz="quarter" idx="12"/>
          </p:nvPr>
        </p:nvSpPr>
        <p:spPr/>
        <p:txBody>
          <a:bodyPr/>
          <a:lstStyle/>
          <a:p>
            <a:fld id="{D212D4FB-E01C-4AE7-B431-9B3D3D44337F}"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52679580"/>
      </p:ext>
    </p:extLst>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D31C8279-1F45-446C-A470-EFB1C8D9F566}"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6" name="フッター プレースホルダ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 6"/>
          <p:cNvSpPr>
            <a:spLocks noGrp="1"/>
          </p:cNvSpPr>
          <p:nvPr>
            <p:ph type="sldNum" sz="quarter" idx="12"/>
          </p:nvPr>
        </p:nvSpPr>
        <p:spPr/>
        <p:txBody>
          <a:bodyPr/>
          <a:lstStyle/>
          <a:p>
            <a:fld id="{D212D4FB-E01C-4AE7-B431-9B3D3D44337F}"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72742823"/>
      </p:ext>
    </p:extLst>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D31C8279-1F45-446C-A470-EFB1C8D9F566}"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D212D4FB-E01C-4AE7-B431-9B3D3D44337F}"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46784054"/>
      </p:ext>
    </p:extLst>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44"/>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44"/>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D31C8279-1F45-446C-A470-EFB1C8D9F566}"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D212D4FB-E01C-4AE7-B431-9B3D3D44337F}"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200032544"/>
      </p:ext>
    </p:extLst>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535"/>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082" indent="0" algn="ctr">
              <a:buNone/>
              <a:defRPr>
                <a:solidFill>
                  <a:schemeClr val="tx1">
                    <a:tint val="75000"/>
                  </a:schemeClr>
                </a:solidFill>
              </a:defRPr>
            </a:lvl2pPr>
            <a:lvl3pPr marL="914165" indent="0" algn="ctr">
              <a:buNone/>
              <a:defRPr>
                <a:solidFill>
                  <a:schemeClr val="tx1">
                    <a:tint val="75000"/>
                  </a:schemeClr>
                </a:solidFill>
              </a:defRPr>
            </a:lvl3pPr>
            <a:lvl4pPr marL="1371250" indent="0" algn="ctr">
              <a:buNone/>
              <a:defRPr>
                <a:solidFill>
                  <a:schemeClr val="tx1">
                    <a:tint val="75000"/>
                  </a:schemeClr>
                </a:solidFill>
              </a:defRPr>
            </a:lvl4pPr>
            <a:lvl5pPr marL="1828332" indent="0" algn="ctr">
              <a:buNone/>
              <a:defRPr>
                <a:solidFill>
                  <a:schemeClr val="tx1">
                    <a:tint val="75000"/>
                  </a:schemeClr>
                </a:solidFill>
              </a:defRPr>
            </a:lvl5pPr>
            <a:lvl6pPr marL="2285415" indent="0" algn="ctr">
              <a:buNone/>
              <a:defRPr>
                <a:solidFill>
                  <a:schemeClr val="tx1">
                    <a:tint val="75000"/>
                  </a:schemeClr>
                </a:solidFill>
              </a:defRPr>
            </a:lvl6pPr>
            <a:lvl7pPr marL="2742500" indent="0" algn="ctr">
              <a:buNone/>
              <a:defRPr>
                <a:solidFill>
                  <a:schemeClr val="tx1">
                    <a:tint val="75000"/>
                  </a:schemeClr>
                </a:solidFill>
              </a:defRPr>
            </a:lvl7pPr>
            <a:lvl8pPr marL="3199580" indent="0" algn="ctr">
              <a:buNone/>
              <a:defRPr>
                <a:solidFill>
                  <a:schemeClr val="tx1">
                    <a:tint val="75000"/>
                  </a:schemeClr>
                </a:solidFill>
              </a:defRPr>
            </a:lvl8pPr>
            <a:lvl9pPr marL="3656665"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D31C8279-1F45-446C-A470-EFB1C8D9F566}"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D212D4FB-E01C-4AE7-B431-9B3D3D44337F}"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410789478"/>
      </p:ext>
    </p:extLst>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D31C8279-1F45-446C-A470-EFB1C8D9F566}"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D212D4FB-E01C-4AE7-B431-9B3D3D44337F}"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274415284"/>
      </p:ext>
    </p:extLst>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7015"/>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7082" indent="0">
              <a:buNone/>
              <a:defRPr sz="1800">
                <a:solidFill>
                  <a:schemeClr val="tx1">
                    <a:tint val="75000"/>
                  </a:schemeClr>
                </a:solidFill>
              </a:defRPr>
            </a:lvl2pPr>
            <a:lvl3pPr marL="914165" indent="0">
              <a:buNone/>
              <a:defRPr sz="1600">
                <a:solidFill>
                  <a:schemeClr val="tx1">
                    <a:tint val="75000"/>
                  </a:schemeClr>
                </a:solidFill>
              </a:defRPr>
            </a:lvl3pPr>
            <a:lvl4pPr marL="1371250" indent="0">
              <a:buNone/>
              <a:defRPr sz="1400">
                <a:solidFill>
                  <a:schemeClr val="tx1">
                    <a:tint val="75000"/>
                  </a:schemeClr>
                </a:solidFill>
              </a:defRPr>
            </a:lvl4pPr>
            <a:lvl5pPr marL="1828332" indent="0">
              <a:buNone/>
              <a:defRPr sz="1400">
                <a:solidFill>
                  <a:schemeClr val="tx1">
                    <a:tint val="75000"/>
                  </a:schemeClr>
                </a:solidFill>
              </a:defRPr>
            </a:lvl5pPr>
            <a:lvl6pPr marL="2285415" indent="0">
              <a:buNone/>
              <a:defRPr sz="1400">
                <a:solidFill>
                  <a:schemeClr val="tx1">
                    <a:tint val="75000"/>
                  </a:schemeClr>
                </a:solidFill>
              </a:defRPr>
            </a:lvl6pPr>
            <a:lvl7pPr marL="2742500" indent="0">
              <a:buNone/>
              <a:defRPr sz="1400">
                <a:solidFill>
                  <a:schemeClr val="tx1">
                    <a:tint val="75000"/>
                  </a:schemeClr>
                </a:solidFill>
              </a:defRPr>
            </a:lvl7pPr>
            <a:lvl8pPr marL="3199580" indent="0">
              <a:buNone/>
              <a:defRPr sz="1400">
                <a:solidFill>
                  <a:schemeClr val="tx1">
                    <a:tint val="75000"/>
                  </a:schemeClr>
                </a:solidFill>
              </a:defRPr>
            </a:lvl8pPr>
            <a:lvl9pPr marL="3656665"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D31C8279-1F45-446C-A470-EFB1C8D9F566}"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D212D4FB-E01C-4AE7-B431-9B3D3D44337F}"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601628292"/>
      </p:ext>
    </p:extLst>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9"/>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9"/>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D31C8279-1F45-446C-A470-EFB1C8D9F566}"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6" name="フッター プレースホルダ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 6"/>
          <p:cNvSpPr>
            <a:spLocks noGrp="1"/>
          </p:cNvSpPr>
          <p:nvPr>
            <p:ph type="sldNum" sz="quarter" idx="12"/>
          </p:nvPr>
        </p:nvSpPr>
        <p:spPr/>
        <p:txBody>
          <a:bodyPr/>
          <a:lstStyle/>
          <a:p>
            <a:fld id="{D212D4FB-E01C-4AE7-B431-9B3D3D44337F}"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581165965"/>
      </p:ext>
    </p:extLst>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81"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8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D31C8279-1F45-446C-A470-EFB1C8D9F566}"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8" name="フッター プレースホルダ 7"/>
          <p:cNvSpPr>
            <a:spLocks noGrp="1"/>
          </p:cNvSpPr>
          <p:nvPr>
            <p:ph type="ftr" sz="quarter" idx="11"/>
          </p:nvPr>
        </p:nvSpPr>
        <p:spPr/>
        <p:txBody>
          <a:bodyPr/>
          <a:lstStyle/>
          <a:p>
            <a:endParaRPr lang="ja-JP" altLang="en-US">
              <a:solidFill>
                <a:prstClr val="black">
                  <a:tint val="75000"/>
                </a:prstClr>
              </a:solidFill>
            </a:endParaRPr>
          </a:p>
        </p:txBody>
      </p:sp>
      <p:sp>
        <p:nvSpPr>
          <p:cNvPr id="9" name="スライド番号プレースホルダ 8"/>
          <p:cNvSpPr>
            <a:spLocks noGrp="1"/>
          </p:cNvSpPr>
          <p:nvPr>
            <p:ph type="sldNum" sz="quarter" idx="12"/>
          </p:nvPr>
        </p:nvSpPr>
        <p:spPr/>
        <p:txBody>
          <a:bodyPr/>
          <a:lstStyle/>
          <a:p>
            <a:fld id="{D212D4FB-E01C-4AE7-B431-9B3D3D44337F}"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25962400"/>
      </p:ext>
    </p:extLst>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D31C8279-1F45-446C-A470-EFB1C8D9F566}"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4" name="フッター プレースホルダ 3"/>
          <p:cNvSpPr>
            <a:spLocks noGrp="1"/>
          </p:cNvSpPr>
          <p:nvPr>
            <p:ph type="ftr" sz="quarter" idx="11"/>
          </p:nvPr>
        </p:nvSpPr>
        <p:spPr/>
        <p:txBody>
          <a:bodyPr/>
          <a:lstStyle/>
          <a:p>
            <a:endParaRPr lang="ja-JP" altLang="en-US">
              <a:solidFill>
                <a:prstClr val="black">
                  <a:tint val="75000"/>
                </a:prstClr>
              </a:solidFill>
            </a:endParaRPr>
          </a:p>
        </p:txBody>
      </p:sp>
      <p:sp>
        <p:nvSpPr>
          <p:cNvPr id="5" name="スライド番号プレースホルダ 4"/>
          <p:cNvSpPr>
            <a:spLocks noGrp="1"/>
          </p:cNvSpPr>
          <p:nvPr>
            <p:ph type="sldNum" sz="quarter" idx="12"/>
          </p:nvPr>
        </p:nvSpPr>
        <p:spPr/>
        <p:txBody>
          <a:bodyPr/>
          <a:lstStyle/>
          <a:p>
            <a:fld id="{D212D4FB-E01C-4AE7-B431-9B3D3D44337F}"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672764716"/>
      </p:ext>
    </p:extLst>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D31C8279-1F45-446C-A470-EFB1C8D9F566}"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3" name="フッター プレースホルダ 2"/>
          <p:cNvSpPr>
            <a:spLocks noGrp="1"/>
          </p:cNvSpPr>
          <p:nvPr>
            <p:ph type="ftr" sz="quarter" idx="11"/>
          </p:nvPr>
        </p:nvSpPr>
        <p:spPr/>
        <p:txBody>
          <a:bodyPr/>
          <a:lstStyle/>
          <a:p>
            <a:endParaRPr lang="ja-JP" altLang="en-US">
              <a:solidFill>
                <a:prstClr val="black">
                  <a:tint val="75000"/>
                </a:prstClr>
              </a:solidFill>
            </a:endParaRPr>
          </a:p>
        </p:txBody>
      </p:sp>
      <p:sp>
        <p:nvSpPr>
          <p:cNvPr id="4" name="スライド番号プレースホルダ 3"/>
          <p:cNvSpPr>
            <a:spLocks noGrp="1"/>
          </p:cNvSpPr>
          <p:nvPr>
            <p:ph type="sldNum" sz="quarter" idx="12"/>
          </p:nvPr>
        </p:nvSpPr>
        <p:spPr/>
        <p:txBody>
          <a:bodyPr/>
          <a:lstStyle/>
          <a:p>
            <a:fld id="{D212D4FB-E01C-4AE7-B431-9B3D3D44337F}"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10504377"/>
      </p:ext>
    </p:extLst>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2"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7"/>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2" y="1435103"/>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D31C8279-1F45-446C-A470-EFB1C8D9F566}"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6" name="フッター プレースホルダ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 6"/>
          <p:cNvSpPr>
            <a:spLocks noGrp="1"/>
          </p:cNvSpPr>
          <p:nvPr>
            <p:ph type="sldNum" sz="quarter" idx="12"/>
          </p:nvPr>
        </p:nvSpPr>
        <p:spPr/>
        <p:txBody>
          <a:bodyPr/>
          <a:lstStyle/>
          <a:p>
            <a:fld id="{D212D4FB-E01C-4AE7-B431-9B3D3D44337F}"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367095308"/>
      </p:ext>
    </p:extLst>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D31C8279-1F45-446C-A470-EFB1C8D9F566}"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6" name="フッター プレースホルダ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 6"/>
          <p:cNvSpPr>
            <a:spLocks noGrp="1"/>
          </p:cNvSpPr>
          <p:nvPr>
            <p:ph type="sldNum" sz="quarter" idx="12"/>
          </p:nvPr>
        </p:nvSpPr>
        <p:spPr/>
        <p:txBody>
          <a:bodyPr/>
          <a:lstStyle/>
          <a:p>
            <a:fld id="{D212D4FB-E01C-4AE7-B431-9B3D3D44337F}"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013194161"/>
      </p:ext>
    </p:extLst>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D31C8279-1F45-446C-A470-EFB1C8D9F566}"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D212D4FB-E01C-4AE7-B431-9B3D3D44337F}"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813655509"/>
      </p:ext>
    </p:extLst>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44"/>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44"/>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D31C8279-1F45-446C-A470-EFB1C8D9F566}"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D212D4FB-E01C-4AE7-B431-9B3D3D44337F}"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665174627"/>
      </p:ext>
    </p:extLst>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6"/>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082" indent="0" algn="ctr">
              <a:buNone/>
              <a:defRPr>
                <a:solidFill>
                  <a:schemeClr val="tx1">
                    <a:tint val="75000"/>
                  </a:schemeClr>
                </a:solidFill>
              </a:defRPr>
            </a:lvl2pPr>
            <a:lvl3pPr marL="914165" indent="0" algn="ctr">
              <a:buNone/>
              <a:defRPr>
                <a:solidFill>
                  <a:schemeClr val="tx1">
                    <a:tint val="75000"/>
                  </a:schemeClr>
                </a:solidFill>
              </a:defRPr>
            </a:lvl3pPr>
            <a:lvl4pPr marL="1371250" indent="0" algn="ctr">
              <a:buNone/>
              <a:defRPr>
                <a:solidFill>
                  <a:schemeClr val="tx1">
                    <a:tint val="75000"/>
                  </a:schemeClr>
                </a:solidFill>
              </a:defRPr>
            </a:lvl4pPr>
            <a:lvl5pPr marL="1828332" indent="0" algn="ctr">
              <a:buNone/>
              <a:defRPr>
                <a:solidFill>
                  <a:schemeClr val="tx1">
                    <a:tint val="75000"/>
                  </a:schemeClr>
                </a:solidFill>
              </a:defRPr>
            </a:lvl5pPr>
            <a:lvl6pPr marL="2285415" indent="0" algn="ctr">
              <a:buNone/>
              <a:defRPr>
                <a:solidFill>
                  <a:schemeClr val="tx1">
                    <a:tint val="75000"/>
                  </a:schemeClr>
                </a:solidFill>
              </a:defRPr>
            </a:lvl6pPr>
            <a:lvl7pPr marL="2742500" indent="0" algn="ctr">
              <a:buNone/>
              <a:defRPr>
                <a:solidFill>
                  <a:schemeClr val="tx1">
                    <a:tint val="75000"/>
                  </a:schemeClr>
                </a:solidFill>
              </a:defRPr>
            </a:lvl7pPr>
            <a:lvl8pPr marL="3199580" indent="0" algn="ctr">
              <a:buNone/>
              <a:defRPr>
                <a:solidFill>
                  <a:schemeClr val="tx1">
                    <a:tint val="75000"/>
                  </a:schemeClr>
                </a:solidFill>
              </a:defRPr>
            </a:lvl8pPr>
            <a:lvl9pPr marL="3656665"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8C9B9DBB-4671-4447-B939-C3C3530346E1}"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39345A69-22BE-4B3E-AD3E-437759C0928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13154228"/>
      </p:ext>
    </p:extLst>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8C9B9DBB-4671-4447-B939-C3C3530346E1}"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39345A69-22BE-4B3E-AD3E-437759C0928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4426110"/>
      </p:ext>
    </p:extLst>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5"/>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7082" indent="0">
              <a:buNone/>
              <a:defRPr sz="1800">
                <a:solidFill>
                  <a:schemeClr val="tx1">
                    <a:tint val="75000"/>
                  </a:schemeClr>
                </a:solidFill>
              </a:defRPr>
            </a:lvl2pPr>
            <a:lvl3pPr marL="914165" indent="0">
              <a:buNone/>
              <a:defRPr sz="1600">
                <a:solidFill>
                  <a:schemeClr val="tx1">
                    <a:tint val="75000"/>
                  </a:schemeClr>
                </a:solidFill>
              </a:defRPr>
            </a:lvl3pPr>
            <a:lvl4pPr marL="1371250" indent="0">
              <a:buNone/>
              <a:defRPr sz="1400">
                <a:solidFill>
                  <a:schemeClr val="tx1">
                    <a:tint val="75000"/>
                  </a:schemeClr>
                </a:solidFill>
              </a:defRPr>
            </a:lvl4pPr>
            <a:lvl5pPr marL="1828332" indent="0">
              <a:buNone/>
              <a:defRPr sz="1400">
                <a:solidFill>
                  <a:schemeClr val="tx1">
                    <a:tint val="75000"/>
                  </a:schemeClr>
                </a:solidFill>
              </a:defRPr>
            </a:lvl5pPr>
            <a:lvl6pPr marL="2285415" indent="0">
              <a:buNone/>
              <a:defRPr sz="1400">
                <a:solidFill>
                  <a:schemeClr val="tx1">
                    <a:tint val="75000"/>
                  </a:schemeClr>
                </a:solidFill>
              </a:defRPr>
            </a:lvl6pPr>
            <a:lvl7pPr marL="2742500" indent="0">
              <a:buNone/>
              <a:defRPr sz="1400">
                <a:solidFill>
                  <a:schemeClr val="tx1">
                    <a:tint val="75000"/>
                  </a:schemeClr>
                </a:solidFill>
              </a:defRPr>
            </a:lvl7pPr>
            <a:lvl8pPr marL="3199580" indent="0">
              <a:buNone/>
              <a:defRPr sz="1400">
                <a:solidFill>
                  <a:schemeClr val="tx1">
                    <a:tint val="75000"/>
                  </a:schemeClr>
                </a:solidFill>
              </a:defRPr>
            </a:lvl8pPr>
            <a:lvl9pPr marL="3656665"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8C9B9DBB-4671-4447-B939-C3C3530346E1}"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39345A69-22BE-4B3E-AD3E-437759C0928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71834345"/>
      </p:ext>
    </p:extLst>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8C9B9DBB-4671-4447-B939-C3C3530346E1}"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39345A69-22BE-4B3E-AD3E-437759C0928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608580722"/>
      </p:ext>
    </p:extLst>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8C9B9DBB-4671-4447-B939-C3C3530346E1}"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8" name="フッター プレースホルダー 7"/>
          <p:cNvSpPr>
            <a:spLocks noGrp="1"/>
          </p:cNvSpPr>
          <p:nvPr>
            <p:ph type="ftr" sz="quarter" idx="11"/>
          </p:nvPr>
        </p:nvSpPr>
        <p:spPr/>
        <p:txBody>
          <a:bodyPr/>
          <a:lstStyle/>
          <a:p>
            <a:endParaRPr lang="ja-JP" altLang="en-US">
              <a:solidFill>
                <a:prstClr val="black">
                  <a:tint val="75000"/>
                </a:prstClr>
              </a:solidFill>
            </a:endParaRPr>
          </a:p>
        </p:txBody>
      </p:sp>
      <p:sp>
        <p:nvSpPr>
          <p:cNvPr id="9" name="スライド番号プレースホルダー 8"/>
          <p:cNvSpPr>
            <a:spLocks noGrp="1"/>
          </p:cNvSpPr>
          <p:nvPr>
            <p:ph type="sldNum" sz="quarter" idx="12"/>
          </p:nvPr>
        </p:nvSpPr>
        <p:spPr/>
        <p:txBody>
          <a:bodyPr/>
          <a:lstStyle/>
          <a:p>
            <a:fld id="{39345A69-22BE-4B3E-AD3E-437759C0928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918209161"/>
      </p:ext>
    </p:extLst>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8C9B9DBB-4671-4447-B939-C3C3530346E1}"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4" name="フッター プレースホルダー 3"/>
          <p:cNvSpPr>
            <a:spLocks noGrp="1"/>
          </p:cNvSpPr>
          <p:nvPr>
            <p:ph type="ftr" sz="quarter" idx="11"/>
          </p:nvPr>
        </p:nvSpPr>
        <p:spPr/>
        <p:txBody>
          <a:bodyPr/>
          <a:lstStyle/>
          <a:p>
            <a:endParaRPr lang="ja-JP" altLang="en-US">
              <a:solidFill>
                <a:prstClr val="black">
                  <a:tint val="75000"/>
                </a:prstClr>
              </a:solidFill>
            </a:endParaRPr>
          </a:p>
        </p:txBody>
      </p:sp>
      <p:sp>
        <p:nvSpPr>
          <p:cNvPr id="5" name="スライド番号プレースホルダー 4"/>
          <p:cNvSpPr>
            <a:spLocks noGrp="1"/>
          </p:cNvSpPr>
          <p:nvPr>
            <p:ph type="sldNum" sz="quarter" idx="12"/>
          </p:nvPr>
        </p:nvSpPr>
        <p:spPr/>
        <p:txBody>
          <a:bodyPr/>
          <a:lstStyle/>
          <a:p>
            <a:fld id="{39345A69-22BE-4B3E-AD3E-437759C0928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762761185"/>
      </p:ext>
    </p:extLst>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8C9B9DBB-4671-4447-B939-C3C3530346E1}"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3" name="フッター プレースホルダー 2"/>
          <p:cNvSpPr>
            <a:spLocks noGrp="1"/>
          </p:cNvSpPr>
          <p:nvPr>
            <p:ph type="ftr" sz="quarter" idx="11"/>
          </p:nvPr>
        </p:nvSpPr>
        <p:spPr/>
        <p:txBody>
          <a:bodyPr/>
          <a:lstStyle/>
          <a:p>
            <a:endParaRPr lang="ja-JP" altLang="en-US">
              <a:solidFill>
                <a:prstClr val="black">
                  <a:tint val="75000"/>
                </a:prstClr>
              </a:solidFill>
            </a:endParaRPr>
          </a:p>
        </p:txBody>
      </p:sp>
      <p:sp>
        <p:nvSpPr>
          <p:cNvPr id="4" name="スライド番号プレースホルダー 3"/>
          <p:cNvSpPr>
            <a:spLocks noGrp="1"/>
          </p:cNvSpPr>
          <p:nvPr>
            <p:ph type="sldNum" sz="quarter" idx="12"/>
          </p:nvPr>
        </p:nvSpPr>
        <p:spPr/>
        <p:txBody>
          <a:bodyPr/>
          <a:lstStyle/>
          <a:p>
            <a:fld id="{39345A69-22BE-4B3E-AD3E-437759C0928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774722861"/>
      </p:ext>
    </p:extLst>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2"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8C9B9DBB-4671-4447-B939-C3C3530346E1}"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39345A69-22BE-4B3E-AD3E-437759C0928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731256485"/>
      </p:ext>
    </p:extLst>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8C9B9DBB-4671-4447-B939-C3C3530346E1}"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39345A69-22BE-4B3E-AD3E-437759C0928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281398361"/>
      </p:ext>
    </p:extLst>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8C9B9DBB-4671-4447-B939-C3C3530346E1}"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39345A69-22BE-4B3E-AD3E-437759C0928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603808810"/>
      </p:ext>
    </p:extLst>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43"/>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43"/>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8C9B9DBB-4671-4447-B939-C3C3530346E1}"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39345A69-22BE-4B3E-AD3E-437759C0928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313618688"/>
      </p:ext>
    </p:extLst>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6"/>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082" indent="0" algn="ctr">
              <a:buNone/>
              <a:defRPr>
                <a:solidFill>
                  <a:schemeClr val="tx1">
                    <a:tint val="75000"/>
                  </a:schemeClr>
                </a:solidFill>
              </a:defRPr>
            </a:lvl2pPr>
            <a:lvl3pPr marL="914165" indent="0" algn="ctr">
              <a:buNone/>
              <a:defRPr>
                <a:solidFill>
                  <a:schemeClr val="tx1">
                    <a:tint val="75000"/>
                  </a:schemeClr>
                </a:solidFill>
              </a:defRPr>
            </a:lvl3pPr>
            <a:lvl4pPr marL="1371250" indent="0" algn="ctr">
              <a:buNone/>
              <a:defRPr>
                <a:solidFill>
                  <a:schemeClr val="tx1">
                    <a:tint val="75000"/>
                  </a:schemeClr>
                </a:solidFill>
              </a:defRPr>
            </a:lvl4pPr>
            <a:lvl5pPr marL="1828332" indent="0" algn="ctr">
              <a:buNone/>
              <a:defRPr>
                <a:solidFill>
                  <a:schemeClr val="tx1">
                    <a:tint val="75000"/>
                  </a:schemeClr>
                </a:solidFill>
              </a:defRPr>
            </a:lvl5pPr>
            <a:lvl6pPr marL="2285415" indent="0" algn="ctr">
              <a:buNone/>
              <a:defRPr>
                <a:solidFill>
                  <a:schemeClr val="tx1">
                    <a:tint val="75000"/>
                  </a:schemeClr>
                </a:solidFill>
              </a:defRPr>
            </a:lvl6pPr>
            <a:lvl7pPr marL="2742500" indent="0" algn="ctr">
              <a:buNone/>
              <a:defRPr>
                <a:solidFill>
                  <a:schemeClr val="tx1">
                    <a:tint val="75000"/>
                  </a:schemeClr>
                </a:solidFill>
              </a:defRPr>
            </a:lvl7pPr>
            <a:lvl8pPr marL="3199580" indent="0" algn="ctr">
              <a:buNone/>
              <a:defRPr>
                <a:solidFill>
                  <a:schemeClr val="tx1">
                    <a:tint val="75000"/>
                  </a:schemeClr>
                </a:solidFill>
              </a:defRPr>
            </a:lvl8pPr>
            <a:lvl9pPr marL="3656665"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79AD8F44-6ADF-4CBF-804D-CBC9A0880933}"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C2FB4930-F2B5-4204-805B-750A3D0C563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22927052"/>
      </p:ext>
    </p:extLst>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79AD8F44-6ADF-4CBF-804D-CBC9A0880933}"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C2FB4930-F2B5-4204-805B-750A3D0C563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27409662"/>
      </p:ext>
    </p:extLst>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5"/>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7082" indent="0">
              <a:buNone/>
              <a:defRPr sz="1800">
                <a:solidFill>
                  <a:schemeClr val="tx1">
                    <a:tint val="75000"/>
                  </a:schemeClr>
                </a:solidFill>
              </a:defRPr>
            </a:lvl2pPr>
            <a:lvl3pPr marL="914165" indent="0">
              <a:buNone/>
              <a:defRPr sz="1600">
                <a:solidFill>
                  <a:schemeClr val="tx1">
                    <a:tint val="75000"/>
                  </a:schemeClr>
                </a:solidFill>
              </a:defRPr>
            </a:lvl3pPr>
            <a:lvl4pPr marL="1371250" indent="0">
              <a:buNone/>
              <a:defRPr sz="1400">
                <a:solidFill>
                  <a:schemeClr val="tx1">
                    <a:tint val="75000"/>
                  </a:schemeClr>
                </a:solidFill>
              </a:defRPr>
            </a:lvl4pPr>
            <a:lvl5pPr marL="1828332" indent="0">
              <a:buNone/>
              <a:defRPr sz="1400">
                <a:solidFill>
                  <a:schemeClr val="tx1">
                    <a:tint val="75000"/>
                  </a:schemeClr>
                </a:solidFill>
              </a:defRPr>
            </a:lvl5pPr>
            <a:lvl6pPr marL="2285415" indent="0">
              <a:buNone/>
              <a:defRPr sz="1400">
                <a:solidFill>
                  <a:schemeClr val="tx1">
                    <a:tint val="75000"/>
                  </a:schemeClr>
                </a:solidFill>
              </a:defRPr>
            </a:lvl6pPr>
            <a:lvl7pPr marL="2742500" indent="0">
              <a:buNone/>
              <a:defRPr sz="1400">
                <a:solidFill>
                  <a:schemeClr val="tx1">
                    <a:tint val="75000"/>
                  </a:schemeClr>
                </a:solidFill>
              </a:defRPr>
            </a:lvl7pPr>
            <a:lvl8pPr marL="3199580" indent="0">
              <a:buNone/>
              <a:defRPr sz="1400">
                <a:solidFill>
                  <a:schemeClr val="tx1">
                    <a:tint val="75000"/>
                  </a:schemeClr>
                </a:solidFill>
              </a:defRPr>
            </a:lvl8pPr>
            <a:lvl9pPr marL="3656665"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79AD8F44-6ADF-4CBF-804D-CBC9A0880933}"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C2FB4930-F2B5-4204-805B-750A3D0C563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207065251"/>
      </p:ext>
    </p:extLst>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79AD8F44-6ADF-4CBF-804D-CBC9A0880933}"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C2FB4930-F2B5-4204-805B-750A3D0C563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155544931"/>
      </p:ext>
    </p:extLst>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79AD8F44-6ADF-4CBF-804D-CBC9A0880933}"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8" name="フッター プレースホルダー 7"/>
          <p:cNvSpPr>
            <a:spLocks noGrp="1"/>
          </p:cNvSpPr>
          <p:nvPr>
            <p:ph type="ftr" sz="quarter" idx="11"/>
          </p:nvPr>
        </p:nvSpPr>
        <p:spPr/>
        <p:txBody>
          <a:bodyPr/>
          <a:lstStyle/>
          <a:p>
            <a:endParaRPr lang="ja-JP" altLang="en-US">
              <a:solidFill>
                <a:prstClr val="black">
                  <a:tint val="75000"/>
                </a:prstClr>
              </a:solidFill>
            </a:endParaRPr>
          </a:p>
        </p:txBody>
      </p:sp>
      <p:sp>
        <p:nvSpPr>
          <p:cNvPr id="9" name="スライド番号プレースホルダー 8"/>
          <p:cNvSpPr>
            <a:spLocks noGrp="1"/>
          </p:cNvSpPr>
          <p:nvPr>
            <p:ph type="sldNum" sz="quarter" idx="12"/>
          </p:nvPr>
        </p:nvSpPr>
        <p:spPr/>
        <p:txBody>
          <a:bodyPr/>
          <a:lstStyle/>
          <a:p>
            <a:fld id="{C2FB4930-F2B5-4204-805B-750A3D0C563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773111018"/>
      </p:ext>
    </p:extLst>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79AD8F44-6ADF-4CBF-804D-CBC9A0880933}"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4" name="フッター プレースホルダー 3"/>
          <p:cNvSpPr>
            <a:spLocks noGrp="1"/>
          </p:cNvSpPr>
          <p:nvPr>
            <p:ph type="ftr" sz="quarter" idx="11"/>
          </p:nvPr>
        </p:nvSpPr>
        <p:spPr/>
        <p:txBody>
          <a:bodyPr/>
          <a:lstStyle/>
          <a:p>
            <a:endParaRPr lang="ja-JP" altLang="en-US">
              <a:solidFill>
                <a:prstClr val="black">
                  <a:tint val="75000"/>
                </a:prstClr>
              </a:solidFill>
            </a:endParaRPr>
          </a:p>
        </p:txBody>
      </p:sp>
      <p:sp>
        <p:nvSpPr>
          <p:cNvPr id="5" name="スライド番号プレースホルダー 4"/>
          <p:cNvSpPr>
            <a:spLocks noGrp="1"/>
          </p:cNvSpPr>
          <p:nvPr>
            <p:ph type="sldNum" sz="quarter" idx="12"/>
          </p:nvPr>
        </p:nvSpPr>
        <p:spPr/>
        <p:txBody>
          <a:bodyPr/>
          <a:lstStyle/>
          <a:p>
            <a:fld id="{C2FB4930-F2B5-4204-805B-750A3D0C563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062588045"/>
      </p:ext>
    </p:extLst>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79AD8F44-6ADF-4CBF-804D-CBC9A0880933}"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3" name="フッター プレースホルダー 2"/>
          <p:cNvSpPr>
            <a:spLocks noGrp="1"/>
          </p:cNvSpPr>
          <p:nvPr>
            <p:ph type="ftr" sz="quarter" idx="11"/>
          </p:nvPr>
        </p:nvSpPr>
        <p:spPr/>
        <p:txBody>
          <a:bodyPr/>
          <a:lstStyle/>
          <a:p>
            <a:endParaRPr lang="ja-JP" altLang="en-US">
              <a:solidFill>
                <a:prstClr val="black">
                  <a:tint val="75000"/>
                </a:prstClr>
              </a:solidFill>
            </a:endParaRPr>
          </a:p>
        </p:txBody>
      </p:sp>
      <p:sp>
        <p:nvSpPr>
          <p:cNvPr id="4" name="スライド番号プレースホルダー 3"/>
          <p:cNvSpPr>
            <a:spLocks noGrp="1"/>
          </p:cNvSpPr>
          <p:nvPr>
            <p:ph type="sldNum" sz="quarter" idx="12"/>
          </p:nvPr>
        </p:nvSpPr>
        <p:spPr/>
        <p:txBody>
          <a:bodyPr/>
          <a:lstStyle/>
          <a:p>
            <a:fld id="{C2FB4930-F2B5-4204-805B-750A3D0C563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583964124"/>
      </p:ext>
    </p:extLst>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2"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79AD8F44-6ADF-4CBF-804D-CBC9A0880933}"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C2FB4930-F2B5-4204-805B-750A3D0C563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805975637"/>
      </p:ext>
    </p:extLst>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79AD8F44-6ADF-4CBF-804D-CBC9A0880933}"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C2FB4930-F2B5-4204-805B-750A3D0C563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76946797"/>
      </p:ext>
    </p:extLst>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79AD8F44-6ADF-4CBF-804D-CBC9A0880933}"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C2FB4930-F2B5-4204-805B-750A3D0C563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696543593"/>
      </p:ext>
    </p:extLst>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43"/>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43"/>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79AD8F44-6ADF-4CBF-804D-CBC9A0880933}"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C2FB4930-F2B5-4204-805B-750A3D0C563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625594013"/>
      </p:ext>
    </p:extLst>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6"/>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082" indent="0" algn="ctr">
              <a:buNone/>
              <a:defRPr>
                <a:solidFill>
                  <a:schemeClr val="tx1">
                    <a:tint val="75000"/>
                  </a:schemeClr>
                </a:solidFill>
              </a:defRPr>
            </a:lvl2pPr>
            <a:lvl3pPr marL="914165" indent="0" algn="ctr">
              <a:buNone/>
              <a:defRPr>
                <a:solidFill>
                  <a:schemeClr val="tx1">
                    <a:tint val="75000"/>
                  </a:schemeClr>
                </a:solidFill>
              </a:defRPr>
            </a:lvl3pPr>
            <a:lvl4pPr marL="1371250" indent="0" algn="ctr">
              <a:buNone/>
              <a:defRPr>
                <a:solidFill>
                  <a:schemeClr val="tx1">
                    <a:tint val="75000"/>
                  </a:schemeClr>
                </a:solidFill>
              </a:defRPr>
            </a:lvl4pPr>
            <a:lvl5pPr marL="1828332" indent="0" algn="ctr">
              <a:buNone/>
              <a:defRPr>
                <a:solidFill>
                  <a:schemeClr val="tx1">
                    <a:tint val="75000"/>
                  </a:schemeClr>
                </a:solidFill>
              </a:defRPr>
            </a:lvl5pPr>
            <a:lvl6pPr marL="2285415" indent="0" algn="ctr">
              <a:buNone/>
              <a:defRPr>
                <a:solidFill>
                  <a:schemeClr val="tx1">
                    <a:tint val="75000"/>
                  </a:schemeClr>
                </a:solidFill>
              </a:defRPr>
            </a:lvl6pPr>
            <a:lvl7pPr marL="2742500" indent="0" algn="ctr">
              <a:buNone/>
              <a:defRPr>
                <a:solidFill>
                  <a:schemeClr val="tx1">
                    <a:tint val="75000"/>
                  </a:schemeClr>
                </a:solidFill>
              </a:defRPr>
            </a:lvl7pPr>
            <a:lvl8pPr marL="3199580" indent="0" algn="ctr">
              <a:buNone/>
              <a:defRPr>
                <a:solidFill>
                  <a:schemeClr val="tx1">
                    <a:tint val="75000"/>
                  </a:schemeClr>
                </a:solidFill>
              </a:defRPr>
            </a:lvl8pPr>
            <a:lvl9pPr marL="3656665"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79AD8F44-6ADF-4CBF-804D-CBC9A0880933}"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C2FB4930-F2B5-4204-805B-750A3D0C563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603120245"/>
      </p:ext>
    </p:extLst>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79AD8F44-6ADF-4CBF-804D-CBC9A0880933}"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C2FB4930-F2B5-4204-805B-750A3D0C563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96288097"/>
      </p:ext>
    </p:extLst>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5"/>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7082" indent="0">
              <a:buNone/>
              <a:defRPr sz="1800">
                <a:solidFill>
                  <a:schemeClr val="tx1">
                    <a:tint val="75000"/>
                  </a:schemeClr>
                </a:solidFill>
              </a:defRPr>
            </a:lvl2pPr>
            <a:lvl3pPr marL="914165" indent="0">
              <a:buNone/>
              <a:defRPr sz="1600">
                <a:solidFill>
                  <a:schemeClr val="tx1">
                    <a:tint val="75000"/>
                  </a:schemeClr>
                </a:solidFill>
              </a:defRPr>
            </a:lvl3pPr>
            <a:lvl4pPr marL="1371250" indent="0">
              <a:buNone/>
              <a:defRPr sz="1400">
                <a:solidFill>
                  <a:schemeClr val="tx1">
                    <a:tint val="75000"/>
                  </a:schemeClr>
                </a:solidFill>
              </a:defRPr>
            </a:lvl4pPr>
            <a:lvl5pPr marL="1828332" indent="0">
              <a:buNone/>
              <a:defRPr sz="1400">
                <a:solidFill>
                  <a:schemeClr val="tx1">
                    <a:tint val="75000"/>
                  </a:schemeClr>
                </a:solidFill>
              </a:defRPr>
            </a:lvl5pPr>
            <a:lvl6pPr marL="2285415" indent="0">
              <a:buNone/>
              <a:defRPr sz="1400">
                <a:solidFill>
                  <a:schemeClr val="tx1">
                    <a:tint val="75000"/>
                  </a:schemeClr>
                </a:solidFill>
              </a:defRPr>
            </a:lvl6pPr>
            <a:lvl7pPr marL="2742500" indent="0">
              <a:buNone/>
              <a:defRPr sz="1400">
                <a:solidFill>
                  <a:schemeClr val="tx1">
                    <a:tint val="75000"/>
                  </a:schemeClr>
                </a:solidFill>
              </a:defRPr>
            </a:lvl7pPr>
            <a:lvl8pPr marL="3199580" indent="0">
              <a:buNone/>
              <a:defRPr sz="1400">
                <a:solidFill>
                  <a:schemeClr val="tx1">
                    <a:tint val="75000"/>
                  </a:schemeClr>
                </a:solidFill>
              </a:defRPr>
            </a:lvl8pPr>
            <a:lvl9pPr marL="3656665"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79AD8F44-6ADF-4CBF-804D-CBC9A0880933}"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C2FB4930-F2B5-4204-805B-750A3D0C563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956501476"/>
      </p:ext>
    </p:extLst>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79AD8F44-6ADF-4CBF-804D-CBC9A0880933}"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C2FB4930-F2B5-4204-805B-750A3D0C563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464495015"/>
      </p:ext>
    </p:extLst>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79AD8F44-6ADF-4CBF-804D-CBC9A0880933}"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8" name="フッター プレースホルダー 7"/>
          <p:cNvSpPr>
            <a:spLocks noGrp="1"/>
          </p:cNvSpPr>
          <p:nvPr>
            <p:ph type="ftr" sz="quarter" idx="11"/>
          </p:nvPr>
        </p:nvSpPr>
        <p:spPr/>
        <p:txBody>
          <a:bodyPr/>
          <a:lstStyle/>
          <a:p>
            <a:endParaRPr lang="ja-JP" altLang="en-US">
              <a:solidFill>
                <a:prstClr val="black">
                  <a:tint val="75000"/>
                </a:prstClr>
              </a:solidFill>
            </a:endParaRPr>
          </a:p>
        </p:txBody>
      </p:sp>
      <p:sp>
        <p:nvSpPr>
          <p:cNvPr id="9" name="スライド番号プレースホルダー 8"/>
          <p:cNvSpPr>
            <a:spLocks noGrp="1"/>
          </p:cNvSpPr>
          <p:nvPr>
            <p:ph type="sldNum" sz="quarter" idx="12"/>
          </p:nvPr>
        </p:nvSpPr>
        <p:spPr/>
        <p:txBody>
          <a:bodyPr/>
          <a:lstStyle/>
          <a:p>
            <a:fld id="{C2FB4930-F2B5-4204-805B-750A3D0C563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283745954"/>
      </p:ext>
    </p:extLst>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79AD8F44-6ADF-4CBF-804D-CBC9A0880933}"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4" name="フッター プレースホルダー 3"/>
          <p:cNvSpPr>
            <a:spLocks noGrp="1"/>
          </p:cNvSpPr>
          <p:nvPr>
            <p:ph type="ftr" sz="quarter" idx="11"/>
          </p:nvPr>
        </p:nvSpPr>
        <p:spPr/>
        <p:txBody>
          <a:bodyPr/>
          <a:lstStyle/>
          <a:p>
            <a:endParaRPr lang="ja-JP" altLang="en-US">
              <a:solidFill>
                <a:prstClr val="black">
                  <a:tint val="75000"/>
                </a:prstClr>
              </a:solidFill>
            </a:endParaRPr>
          </a:p>
        </p:txBody>
      </p:sp>
      <p:sp>
        <p:nvSpPr>
          <p:cNvPr id="5" name="スライド番号プレースホルダー 4"/>
          <p:cNvSpPr>
            <a:spLocks noGrp="1"/>
          </p:cNvSpPr>
          <p:nvPr>
            <p:ph type="sldNum" sz="quarter" idx="12"/>
          </p:nvPr>
        </p:nvSpPr>
        <p:spPr/>
        <p:txBody>
          <a:bodyPr/>
          <a:lstStyle/>
          <a:p>
            <a:fld id="{C2FB4930-F2B5-4204-805B-750A3D0C563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75507082"/>
      </p:ext>
    </p:extLst>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79AD8F44-6ADF-4CBF-804D-CBC9A0880933}"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3" name="フッター プレースホルダー 2"/>
          <p:cNvSpPr>
            <a:spLocks noGrp="1"/>
          </p:cNvSpPr>
          <p:nvPr>
            <p:ph type="ftr" sz="quarter" idx="11"/>
          </p:nvPr>
        </p:nvSpPr>
        <p:spPr/>
        <p:txBody>
          <a:bodyPr/>
          <a:lstStyle/>
          <a:p>
            <a:endParaRPr lang="ja-JP" altLang="en-US">
              <a:solidFill>
                <a:prstClr val="black">
                  <a:tint val="75000"/>
                </a:prstClr>
              </a:solidFill>
            </a:endParaRPr>
          </a:p>
        </p:txBody>
      </p:sp>
      <p:sp>
        <p:nvSpPr>
          <p:cNvPr id="4" name="スライド番号プレースホルダー 3"/>
          <p:cNvSpPr>
            <a:spLocks noGrp="1"/>
          </p:cNvSpPr>
          <p:nvPr>
            <p:ph type="sldNum" sz="quarter" idx="12"/>
          </p:nvPr>
        </p:nvSpPr>
        <p:spPr/>
        <p:txBody>
          <a:bodyPr/>
          <a:lstStyle/>
          <a:p>
            <a:fld id="{C2FB4930-F2B5-4204-805B-750A3D0C563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140410500"/>
      </p:ext>
    </p:extLst>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2"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79AD8F44-6ADF-4CBF-804D-CBC9A0880933}"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C2FB4930-F2B5-4204-805B-750A3D0C563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172080881"/>
      </p:ext>
    </p:extLst>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79AD8F44-6ADF-4CBF-804D-CBC9A0880933}"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C2FB4930-F2B5-4204-805B-750A3D0C563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264191225"/>
      </p:ext>
    </p:extLst>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79AD8F44-6ADF-4CBF-804D-CBC9A0880933}"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C2FB4930-F2B5-4204-805B-750A3D0C563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15845485"/>
      </p:ext>
    </p:extLst>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43"/>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43"/>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79AD8F44-6ADF-4CBF-804D-CBC9A0880933}"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C2FB4930-F2B5-4204-805B-750A3D0C563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656534915"/>
      </p:ext>
    </p:extLst>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6"/>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082" indent="0" algn="ctr">
              <a:buNone/>
              <a:defRPr>
                <a:solidFill>
                  <a:schemeClr val="tx1">
                    <a:tint val="75000"/>
                  </a:schemeClr>
                </a:solidFill>
              </a:defRPr>
            </a:lvl2pPr>
            <a:lvl3pPr marL="914165" indent="0" algn="ctr">
              <a:buNone/>
              <a:defRPr>
                <a:solidFill>
                  <a:schemeClr val="tx1">
                    <a:tint val="75000"/>
                  </a:schemeClr>
                </a:solidFill>
              </a:defRPr>
            </a:lvl3pPr>
            <a:lvl4pPr marL="1371250" indent="0" algn="ctr">
              <a:buNone/>
              <a:defRPr>
                <a:solidFill>
                  <a:schemeClr val="tx1">
                    <a:tint val="75000"/>
                  </a:schemeClr>
                </a:solidFill>
              </a:defRPr>
            </a:lvl4pPr>
            <a:lvl5pPr marL="1828332" indent="0" algn="ctr">
              <a:buNone/>
              <a:defRPr>
                <a:solidFill>
                  <a:schemeClr val="tx1">
                    <a:tint val="75000"/>
                  </a:schemeClr>
                </a:solidFill>
              </a:defRPr>
            </a:lvl5pPr>
            <a:lvl6pPr marL="2285415" indent="0" algn="ctr">
              <a:buNone/>
              <a:defRPr>
                <a:solidFill>
                  <a:schemeClr val="tx1">
                    <a:tint val="75000"/>
                  </a:schemeClr>
                </a:solidFill>
              </a:defRPr>
            </a:lvl6pPr>
            <a:lvl7pPr marL="2742500" indent="0" algn="ctr">
              <a:buNone/>
              <a:defRPr>
                <a:solidFill>
                  <a:schemeClr val="tx1">
                    <a:tint val="75000"/>
                  </a:schemeClr>
                </a:solidFill>
              </a:defRPr>
            </a:lvl7pPr>
            <a:lvl8pPr marL="3199580" indent="0" algn="ctr">
              <a:buNone/>
              <a:defRPr>
                <a:solidFill>
                  <a:schemeClr val="tx1">
                    <a:tint val="75000"/>
                  </a:schemeClr>
                </a:solidFill>
              </a:defRPr>
            </a:lvl8pPr>
            <a:lvl9pPr marL="3656665"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79AD8F44-6ADF-4CBF-804D-CBC9A0880933}"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C2FB4930-F2B5-4204-805B-750A3D0C563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514657605"/>
      </p:ext>
    </p:extLst>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79AD8F44-6ADF-4CBF-804D-CBC9A0880933}"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C2FB4930-F2B5-4204-805B-750A3D0C563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796002076"/>
      </p:ext>
    </p:extLst>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5"/>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8"/>
            <a:ext cx="7772400" cy="1500187"/>
          </a:xfrm>
        </p:spPr>
        <p:txBody>
          <a:bodyPr anchor="b"/>
          <a:lstStyle>
            <a:lvl1pPr marL="0" indent="0">
              <a:buNone/>
              <a:defRPr sz="2000">
                <a:solidFill>
                  <a:schemeClr val="tx1">
                    <a:tint val="75000"/>
                  </a:schemeClr>
                </a:solidFill>
              </a:defRPr>
            </a:lvl1pPr>
            <a:lvl2pPr marL="457082" indent="0">
              <a:buNone/>
              <a:defRPr sz="1800">
                <a:solidFill>
                  <a:schemeClr val="tx1">
                    <a:tint val="75000"/>
                  </a:schemeClr>
                </a:solidFill>
              </a:defRPr>
            </a:lvl2pPr>
            <a:lvl3pPr marL="914165" indent="0">
              <a:buNone/>
              <a:defRPr sz="1600">
                <a:solidFill>
                  <a:schemeClr val="tx1">
                    <a:tint val="75000"/>
                  </a:schemeClr>
                </a:solidFill>
              </a:defRPr>
            </a:lvl3pPr>
            <a:lvl4pPr marL="1371250" indent="0">
              <a:buNone/>
              <a:defRPr sz="1400">
                <a:solidFill>
                  <a:schemeClr val="tx1">
                    <a:tint val="75000"/>
                  </a:schemeClr>
                </a:solidFill>
              </a:defRPr>
            </a:lvl4pPr>
            <a:lvl5pPr marL="1828332" indent="0">
              <a:buNone/>
              <a:defRPr sz="1400">
                <a:solidFill>
                  <a:schemeClr val="tx1">
                    <a:tint val="75000"/>
                  </a:schemeClr>
                </a:solidFill>
              </a:defRPr>
            </a:lvl5pPr>
            <a:lvl6pPr marL="2285415" indent="0">
              <a:buNone/>
              <a:defRPr sz="1400">
                <a:solidFill>
                  <a:schemeClr val="tx1">
                    <a:tint val="75000"/>
                  </a:schemeClr>
                </a:solidFill>
              </a:defRPr>
            </a:lvl6pPr>
            <a:lvl7pPr marL="2742500" indent="0">
              <a:buNone/>
              <a:defRPr sz="1400">
                <a:solidFill>
                  <a:schemeClr val="tx1">
                    <a:tint val="75000"/>
                  </a:schemeClr>
                </a:solidFill>
              </a:defRPr>
            </a:lvl7pPr>
            <a:lvl8pPr marL="3199580" indent="0">
              <a:buNone/>
              <a:defRPr sz="1400">
                <a:solidFill>
                  <a:schemeClr val="tx1">
                    <a:tint val="75000"/>
                  </a:schemeClr>
                </a:solidFill>
              </a:defRPr>
            </a:lvl8pPr>
            <a:lvl9pPr marL="3656665"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79AD8F44-6ADF-4CBF-804D-CBC9A0880933}"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C2FB4930-F2B5-4204-805B-750A3D0C563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813158911"/>
      </p:ext>
    </p:extLst>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79AD8F44-6ADF-4CBF-804D-CBC9A0880933}"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C2FB4930-F2B5-4204-805B-750A3D0C563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87773980"/>
      </p:ext>
    </p:extLst>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79AD8F44-6ADF-4CBF-804D-CBC9A0880933}"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8" name="フッター プレースホルダー 7"/>
          <p:cNvSpPr>
            <a:spLocks noGrp="1"/>
          </p:cNvSpPr>
          <p:nvPr>
            <p:ph type="ftr" sz="quarter" idx="11"/>
          </p:nvPr>
        </p:nvSpPr>
        <p:spPr/>
        <p:txBody>
          <a:bodyPr/>
          <a:lstStyle/>
          <a:p>
            <a:endParaRPr lang="ja-JP" altLang="en-US">
              <a:solidFill>
                <a:prstClr val="black">
                  <a:tint val="75000"/>
                </a:prstClr>
              </a:solidFill>
            </a:endParaRPr>
          </a:p>
        </p:txBody>
      </p:sp>
      <p:sp>
        <p:nvSpPr>
          <p:cNvPr id="9" name="スライド番号プレースホルダー 8"/>
          <p:cNvSpPr>
            <a:spLocks noGrp="1"/>
          </p:cNvSpPr>
          <p:nvPr>
            <p:ph type="sldNum" sz="quarter" idx="12"/>
          </p:nvPr>
        </p:nvSpPr>
        <p:spPr/>
        <p:txBody>
          <a:bodyPr/>
          <a:lstStyle/>
          <a:p>
            <a:fld id="{C2FB4930-F2B5-4204-805B-750A3D0C563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004811726"/>
      </p:ext>
    </p:extLst>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79AD8F44-6ADF-4CBF-804D-CBC9A0880933}"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4" name="フッター プレースホルダー 3"/>
          <p:cNvSpPr>
            <a:spLocks noGrp="1"/>
          </p:cNvSpPr>
          <p:nvPr>
            <p:ph type="ftr" sz="quarter" idx="11"/>
          </p:nvPr>
        </p:nvSpPr>
        <p:spPr/>
        <p:txBody>
          <a:bodyPr/>
          <a:lstStyle/>
          <a:p>
            <a:endParaRPr lang="ja-JP" altLang="en-US">
              <a:solidFill>
                <a:prstClr val="black">
                  <a:tint val="75000"/>
                </a:prstClr>
              </a:solidFill>
            </a:endParaRPr>
          </a:p>
        </p:txBody>
      </p:sp>
      <p:sp>
        <p:nvSpPr>
          <p:cNvPr id="5" name="スライド番号プレースホルダー 4"/>
          <p:cNvSpPr>
            <a:spLocks noGrp="1"/>
          </p:cNvSpPr>
          <p:nvPr>
            <p:ph type="sldNum" sz="quarter" idx="12"/>
          </p:nvPr>
        </p:nvSpPr>
        <p:spPr/>
        <p:txBody>
          <a:bodyPr/>
          <a:lstStyle/>
          <a:p>
            <a:fld id="{C2FB4930-F2B5-4204-805B-750A3D0C563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647557560"/>
      </p:ext>
    </p:extLst>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79AD8F44-6ADF-4CBF-804D-CBC9A0880933}"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3" name="フッター プレースホルダー 2"/>
          <p:cNvSpPr>
            <a:spLocks noGrp="1"/>
          </p:cNvSpPr>
          <p:nvPr>
            <p:ph type="ftr" sz="quarter" idx="11"/>
          </p:nvPr>
        </p:nvSpPr>
        <p:spPr/>
        <p:txBody>
          <a:bodyPr/>
          <a:lstStyle/>
          <a:p>
            <a:endParaRPr lang="ja-JP" altLang="en-US">
              <a:solidFill>
                <a:prstClr val="black">
                  <a:tint val="75000"/>
                </a:prstClr>
              </a:solidFill>
            </a:endParaRPr>
          </a:p>
        </p:txBody>
      </p:sp>
      <p:sp>
        <p:nvSpPr>
          <p:cNvPr id="4" name="スライド番号プレースホルダー 3"/>
          <p:cNvSpPr>
            <a:spLocks noGrp="1"/>
          </p:cNvSpPr>
          <p:nvPr>
            <p:ph type="sldNum" sz="quarter" idx="12"/>
          </p:nvPr>
        </p:nvSpPr>
        <p:spPr/>
        <p:txBody>
          <a:bodyPr/>
          <a:lstStyle/>
          <a:p>
            <a:fld id="{C2FB4930-F2B5-4204-805B-750A3D0C563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88207562"/>
      </p:ext>
    </p:extLst>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2"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79AD8F44-6ADF-4CBF-804D-CBC9A0880933}"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C2FB4930-F2B5-4204-805B-750A3D0C563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006288824"/>
      </p:ext>
    </p:extLst>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79AD8F44-6ADF-4CBF-804D-CBC9A0880933}"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C2FB4930-F2B5-4204-805B-750A3D0C563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119840025"/>
      </p:ext>
    </p:extLst>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79AD8F44-6ADF-4CBF-804D-CBC9A0880933}"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C2FB4930-F2B5-4204-805B-750A3D0C563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207193870"/>
      </p:ext>
    </p:extLst>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43"/>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43"/>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79AD8F44-6ADF-4CBF-804D-CBC9A0880933}"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C2FB4930-F2B5-4204-805B-750A3D0C5632}"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441514774"/>
      </p:ext>
    </p:extLst>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cSld name="タイトル &amp; サブタイトル">
    <p:spTree>
      <p:nvGrpSpPr>
        <p:cNvPr id="1" name=""/>
        <p:cNvGrpSpPr/>
        <p:nvPr/>
      </p:nvGrpSpPr>
      <p:grpSpPr>
        <a:xfrm>
          <a:off x="0" y="0"/>
          <a:ext cx="0" cy="0"/>
          <a:chOff x="0" y="0"/>
          <a:chExt cx="0" cy="0"/>
        </a:xfrm>
      </p:grpSpPr>
      <p:sp>
        <p:nvSpPr>
          <p:cNvPr id="5" name="Shape 5"/>
          <p:cNvSpPr>
            <a:spLocks noGrp="1"/>
          </p:cNvSpPr>
          <p:nvPr>
            <p:ph type="title"/>
          </p:nvPr>
        </p:nvSpPr>
        <p:spPr>
          <a:xfrm>
            <a:off x="892973" y="1151930"/>
            <a:ext cx="7358063" cy="2321719"/>
          </a:xfrm>
          <a:prstGeom prst="rect">
            <a:avLst/>
          </a:prstGeom>
        </p:spPr>
        <p:txBody>
          <a:bodyPr lIns="0" tIns="0" rIns="0" bIns="0" anchor="b"/>
          <a:lstStyle/>
          <a:p>
            <a:pPr lvl="0">
              <a:defRPr sz="1800"/>
            </a:pPr>
            <a:r>
              <a:rPr sz="5900"/>
              <a:t>タイトルテキスト</a:t>
            </a:r>
          </a:p>
        </p:txBody>
      </p:sp>
      <p:sp>
        <p:nvSpPr>
          <p:cNvPr id="6" name="Shape 6"/>
          <p:cNvSpPr>
            <a:spLocks noGrp="1"/>
          </p:cNvSpPr>
          <p:nvPr>
            <p:ph type="body" idx="1"/>
          </p:nvPr>
        </p:nvSpPr>
        <p:spPr>
          <a:xfrm>
            <a:off x="892973" y="3536156"/>
            <a:ext cx="7358063" cy="794742"/>
          </a:xfrm>
          <a:prstGeom prst="rect">
            <a:avLst/>
          </a:prstGeom>
        </p:spPr>
        <p:txBody>
          <a:bodyPr lIns="0" tIns="0" rIns="0" bIns="0" anchor="t"/>
          <a:lstStyle>
            <a:lvl1pPr marL="0" indent="0" algn="ctr">
              <a:spcBef>
                <a:spcPts val="0"/>
              </a:spcBef>
              <a:buSzTx/>
              <a:buNone/>
              <a:defRPr sz="2500"/>
            </a:lvl1pPr>
            <a:lvl2pPr marL="0" indent="0" algn="ctr">
              <a:spcBef>
                <a:spcPts val="0"/>
              </a:spcBef>
              <a:buSzTx/>
              <a:buNone/>
              <a:defRPr sz="2500"/>
            </a:lvl2pPr>
            <a:lvl3pPr marL="0" indent="0" algn="ctr">
              <a:spcBef>
                <a:spcPts val="0"/>
              </a:spcBef>
              <a:buSzTx/>
              <a:buNone/>
              <a:defRPr sz="2500"/>
            </a:lvl3pPr>
            <a:lvl4pPr marL="0" indent="0" algn="ctr">
              <a:spcBef>
                <a:spcPts val="0"/>
              </a:spcBef>
              <a:buSzTx/>
              <a:buNone/>
              <a:defRPr sz="2500"/>
            </a:lvl4pPr>
            <a:lvl5pPr marL="0" indent="0" algn="ctr">
              <a:spcBef>
                <a:spcPts val="0"/>
              </a:spcBef>
              <a:buSzTx/>
              <a:buNone/>
              <a:defRPr sz="2500"/>
            </a:lvl5pPr>
          </a:lstStyle>
          <a:p>
            <a:pPr lvl="0">
              <a:defRPr sz="1800"/>
            </a:pPr>
            <a:r>
              <a:rPr sz="2500"/>
              <a:t>本文レベル1</a:t>
            </a:r>
          </a:p>
          <a:p>
            <a:pPr lvl="1">
              <a:defRPr sz="1800"/>
            </a:pPr>
            <a:r>
              <a:rPr sz="2500"/>
              <a:t>本文レベル2</a:t>
            </a:r>
          </a:p>
          <a:p>
            <a:pPr lvl="2">
              <a:defRPr sz="1800"/>
            </a:pPr>
            <a:r>
              <a:rPr sz="2500"/>
              <a:t>本文レベル3</a:t>
            </a:r>
          </a:p>
          <a:p>
            <a:pPr lvl="3">
              <a:defRPr sz="1800"/>
            </a:pPr>
            <a:r>
              <a:rPr sz="2500"/>
              <a:t>本文レベル4</a:t>
            </a:r>
          </a:p>
          <a:p>
            <a:pPr lvl="4">
              <a:defRPr sz="1800"/>
            </a:pPr>
            <a:r>
              <a:rPr sz="2500"/>
              <a:t>本文レベル 5</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254361894"/>
      </p:ext>
    </p:extLst>
  </p:cSld>
  <p:clrMapOvr>
    <a:masterClrMapping/>
  </p:clrMapOvr>
  <p:transition spd="med"/>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cSld name="タイトル &amp; 箇条書き">
    <p:spTree>
      <p:nvGrpSpPr>
        <p:cNvPr id="1" name=""/>
        <p:cNvGrpSpPr/>
        <p:nvPr/>
      </p:nvGrpSpPr>
      <p:grpSpPr>
        <a:xfrm>
          <a:off x="0" y="0"/>
          <a:ext cx="0" cy="0"/>
          <a:chOff x="0" y="0"/>
          <a:chExt cx="0" cy="0"/>
        </a:xfrm>
      </p:grpSpPr>
      <p:sp>
        <p:nvSpPr>
          <p:cNvPr id="8" name="Shape 8"/>
          <p:cNvSpPr>
            <a:spLocks noGrp="1"/>
          </p:cNvSpPr>
          <p:nvPr>
            <p:ph type="title"/>
          </p:nvPr>
        </p:nvSpPr>
        <p:spPr>
          <a:prstGeom prst="rect">
            <a:avLst/>
          </a:prstGeom>
        </p:spPr>
        <p:txBody>
          <a:bodyPr/>
          <a:lstStyle/>
          <a:p>
            <a:pPr lvl="0">
              <a:defRPr sz="1800"/>
            </a:pPr>
            <a:r>
              <a:rPr sz="5900"/>
              <a:t>タイトルテキスト</a:t>
            </a:r>
          </a:p>
        </p:txBody>
      </p:sp>
      <p:sp>
        <p:nvSpPr>
          <p:cNvPr id="9" name="Shape 9"/>
          <p:cNvSpPr>
            <a:spLocks noGrp="1"/>
          </p:cNvSpPr>
          <p:nvPr>
            <p:ph type="body" idx="1"/>
          </p:nvPr>
        </p:nvSpPr>
        <p:spPr>
          <a:prstGeom prst="rect">
            <a:avLst/>
          </a:prstGeom>
        </p:spPr>
        <p:txBody>
          <a:bodyPr/>
          <a:lstStyle/>
          <a:p>
            <a:pPr lvl="0">
              <a:defRPr sz="1800"/>
            </a:pPr>
            <a:r>
              <a:rPr sz="3000"/>
              <a:t>本文レベル1</a:t>
            </a:r>
          </a:p>
          <a:p>
            <a:pPr lvl="1">
              <a:defRPr sz="1800"/>
            </a:pPr>
            <a:r>
              <a:rPr sz="3000"/>
              <a:t>本文レベル2</a:t>
            </a:r>
          </a:p>
          <a:p>
            <a:pPr lvl="2">
              <a:defRPr sz="1800"/>
            </a:pPr>
            <a:r>
              <a:rPr sz="3000"/>
              <a:t>本文レベル3</a:t>
            </a:r>
          </a:p>
          <a:p>
            <a:pPr lvl="3">
              <a:defRPr sz="1800"/>
            </a:pPr>
            <a:r>
              <a:rPr sz="3000"/>
              <a:t>本文レベル4</a:t>
            </a:r>
          </a:p>
          <a:p>
            <a:pPr lvl="4">
              <a:defRPr sz="1800"/>
            </a:pPr>
            <a:r>
              <a:rPr sz="3000"/>
              <a:t>本文レベル 5</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520564415"/>
      </p:ext>
    </p:extLst>
  </p:cSld>
  <p:clrMapOvr>
    <a:masterClrMapping/>
  </p:clrMapOvr>
  <p:transition spd="med"/>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cSld name="タイトル &amp; 箇条書き（2 段組み）">
    <p:spTree>
      <p:nvGrpSpPr>
        <p:cNvPr id="1" name=""/>
        <p:cNvGrpSpPr/>
        <p:nvPr/>
      </p:nvGrpSpPr>
      <p:grpSpPr>
        <a:xfrm>
          <a:off x="0" y="0"/>
          <a:ext cx="0" cy="0"/>
          <a:chOff x="0" y="0"/>
          <a:chExt cx="0" cy="0"/>
        </a:xfrm>
      </p:grpSpPr>
      <p:sp>
        <p:nvSpPr>
          <p:cNvPr id="11" name="Shape 11"/>
          <p:cNvSpPr>
            <a:spLocks noGrp="1"/>
          </p:cNvSpPr>
          <p:nvPr>
            <p:ph type="title"/>
          </p:nvPr>
        </p:nvSpPr>
        <p:spPr>
          <a:prstGeom prst="rect">
            <a:avLst/>
          </a:prstGeom>
        </p:spPr>
        <p:txBody>
          <a:bodyPr/>
          <a:lstStyle/>
          <a:p>
            <a:pPr lvl="0">
              <a:defRPr sz="1800"/>
            </a:pPr>
            <a:r>
              <a:rPr sz="5900"/>
              <a:t>タイトルテキスト</a:t>
            </a:r>
          </a:p>
        </p:txBody>
      </p:sp>
      <p:sp>
        <p:nvSpPr>
          <p:cNvPr id="12" name="Shape 12"/>
          <p:cNvSpPr>
            <a:spLocks noGrp="1"/>
          </p:cNvSpPr>
          <p:nvPr>
            <p:ph type="body" idx="1"/>
          </p:nvPr>
        </p:nvSpPr>
        <p:spPr>
          <a:prstGeom prst="rect">
            <a:avLst/>
          </a:prstGeom>
        </p:spPr>
        <p:txBody>
          <a:bodyPr lIns="0" tIns="0" rIns="0" bIns="0" numCol="2" spcCol="367814" anchor="t"/>
          <a:lstStyle>
            <a:lvl1pPr marL="570886" indent="-347695">
              <a:spcBef>
                <a:spcPts val="2672"/>
              </a:spcBef>
              <a:defRPr sz="2200"/>
            </a:lvl1pPr>
            <a:lvl2pPr marL="883350" indent="-347695">
              <a:spcBef>
                <a:spcPts val="2672"/>
              </a:spcBef>
              <a:defRPr sz="2200"/>
            </a:lvl2pPr>
            <a:lvl3pPr marL="1195813" indent="-347695">
              <a:spcBef>
                <a:spcPts val="2672"/>
              </a:spcBef>
              <a:defRPr sz="2200"/>
            </a:lvl3pPr>
            <a:lvl4pPr marL="1508277" indent="-347695">
              <a:spcBef>
                <a:spcPts val="2672"/>
              </a:spcBef>
              <a:defRPr sz="2200"/>
            </a:lvl4pPr>
            <a:lvl5pPr marL="1820741" indent="-347695">
              <a:spcBef>
                <a:spcPts val="2672"/>
              </a:spcBef>
              <a:defRPr sz="2200"/>
            </a:lvl5pPr>
          </a:lstStyle>
          <a:p>
            <a:pPr lvl="0">
              <a:defRPr sz="1800"/>
            </a:pPr>
            <a:r>
              <a:rPr sz="2200"/>
              <a:t>本文レベル1</a:t>
            </a:r>
          </a:p>
          <a:p>
            <a:pPr lvl="1">
              <a:defRPr sz="1800"/>
            </a:pPr>
            <a:r>
              <a:rPr sz="2200"/>
              <a:t>本文レベル2</a:t>
            </a:r>
          </a:p>
          <a:p>
            <a:pPr lvl="2">
              <a:defRPr sz="1800"/>
            </a:pPr>
            <a:r>
              <a:rPr sz="2200"/>
              <a:t>本文レベル3</a:t>
            </a:r>
          </a:p>
          <a:p>
            <a:pPr lvl="3">
              <a:defRPr sz="1800"/>
            </a:pPr>
            <a:r>
              <a:rPr sz="2200"/>
              <a:t>本文レベル4</a:t>
            </a:r>
          </a:p>
          <a:p>
            <a:pPr lvl="4">
              <a:defRPr sz="1800"/>
            </a:pPr>
            <a:r>
              <a:rPr sz="2200"/>
              <a:t>本文レベル 5</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117779997"/>
      </p:ext>
    </p:extLst>
  </p:cSld>
  <p:clrMapOvr>
    <a:masterClrMapping/>
  </p:clrMapOvr>
  <p:transition spd="med"/>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cSld name="箇条書き">
    <p:spTree>
      <p:nvGrpSpPr>
        <p:cNvPr id="1" name=""/>
        <p:cNvGrpSpPr/>
        <p:nvPr/>
      </p:nvGrpSpPr>
      <p:grpSpPr>
        <a:xfrm>
          <a:off x="0" y="0"/>
          <a:ext cx="0" cy="0"/>
          <a:chOff x="0" y="0"/>
          <a:chExt cx="0" cy="0"/>
        </a:xfrm>
      </p:grpSpPr>
      <p:sp>
        <p:nvSpPr>
          <p:cNvPr id="14" name="Shape 14"/>
          <p:cNvSpPr>
            <a:spLocks noGrp="1"/>
          </p:cNvSpPr>
          <p:nvPr>
            <p:ph type="body" idx="1"/>
          </p:nvPr>
        </p:nvSpPr>
        <p:spPr>
          <a:xfrm>
            <a:off x="892973" y="892973"/>
            <a:ext cx="7358063" cy="5072063"/>
          </a:xfrm>
          <a:prstGeom prst="rect">
            <a:avLst/>
          </a:prstGeom>
        </p:spPr>
        <p:txBody>
          <a:bodyPr/>
          <a:lstStyle>
            <a:lvl1pPr>
              <a:spcBef>
                <a:spcPts val="3375"/>
              </a:spcBef>
            </a:lvl1pPr>
            <a:lvl2pPr>
              <a:spcBef>
                <a:spcPts val="3375"/>
              </a:spcBef>
            </a:lvl2pPr>
            <a:lvl3pPr>
              <a:spcBef>
                <a:spcPts val="3375"/>
              </a:spcBef>
            </a:lvl3pPr>
            <a:lvl4pPr>
              <a:spcBef>
                <a:spcPts val="3375"/>
              </a:spcBef>
            </a:lvl4pPr>
            <a:lvl5pPr>
              <a:spcBef>
                <a:spcPts val="3375"/>
              </a:spcBef>
            </a:lvl5pPr>
          </a:lstStyle>
          <a:p>
            <a:pPr lvl="0">
              <a:defRPr sz="1800"/>
            </a:pPr>
            <a:r>
              <a:rPr sz="3000"/>
              <a:t>本文レベル1</a:t>
            </a:r>
          </a:p>
          <a:p>
            <a:pPr lvl="1">
              <a:defRPr sz="1800"/>
            </a:pPr>
            <a:r>
              <a:rPr sz="3000"/>
              <a:t>本文レベル2</a:t>
            </a:r>
          </a:p>
          <a:p>
            <a:pPr lvl="2">
              <a:defRPr sz="1800"/>
            </a:pPr>
            <a:r>
              <a:rPr sz="3000"/>
              <a:t>本文レベル3</a:t>
            </a:r>
          </a:p>
          <a:p>
            <a:pPr lvl="3">
              <a:defRPr sz="1800"/>
            </a:pPr>
            <a:r>
              <a:rPr sz="3000"/>
              <a:t>本文レベル4</a:t>
            </a:r>
          </a:p>
          <a:p>
            <a:pPr lvl="4">
              <a:defRPr sz="1800"/>
            </a:pPr>
            <a:r>
              <a:rPr sz="3000"/>
              <a:t>本文レベル 5</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07204881"/>
      </p:ext>
    </p:extLst>
  </p:cSld>
  <p:clrMapOvr>
    <a:masterClrMapping/>
  </p:clrMapOvr>
  <p:transition spd="med"/>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91544030"/>
      </p:ext>
    </p:extLst>
  </p:cSld>
  <p:clrMapOvr>
    <a:masterClrMapping/>
  </p:clrMapOvr>
  <p:transition spd="med"/>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cSld name="タイトル（上）">
    <p:spTree>
      <p:nvGrpSpPr>
        <p:cNvPr id="1" name=""/>
        <p:cNvGrpSpPr/>
        <p:nvPr/>
      </p:nvGrpSpPr>
      <p:grpSpPr>
        <a:xfrm>
          <a:off x="0" y="0"/>
          <a:ext cx="0" cy="0"/>
          <a:chOff x="0" y="0"/>
          <a:chExt cx="0" cy="0"/>
        </a:xfrm>
      </p:grpSpPr>
      <p:sp>
        <p:nvSpPr>
          <p:cNvPr id="17" name="Shape 17"/>
          <p:cNvSpPr>
            <a:spLocks noGrp="1"/>
          </p:cNvSpPr>
          <p:nvPr>
            <p:ph type="title"/>
          </p:nvPr>
        </p:nvSpPr>
        <p:spPr>
          <a:prstGeom prst="rect">
            <a:avLst/>
          </a:prstGeom>
        </p:spPr>
        <p:txBody>
          <a:bodyPr/>
          <a:lstStyle/>
          <a:p>
            <a:pPr lvl="0">
              <a:defRPr sz="1800"/>
            </a:pPr>
            <a:r>
              <a:rPr sz="5900"/>
              <a:t>タイトルテキスト</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746711853"/>
      </p:ext>
    </p:extLst>
  </p:cSld>
  <p:clrMapOvr>
    <a:masterClrMapping/>
  </p:clrMapOvr>
  <p:transition spd="med"/>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cSld name="タイトル（中央）">
    <p:spTree>
      <p:nvGrpSpPr>
        <p:cNvPr id="1" name=""/>
        <p:cNvGrpSpPr/>
        <p:nvPr/>
      </p:nvGrpSpPr>
      <p:grpSpPr>
        <a:xfrm>
          <a:off x="0" y="0"/>
          <a:ext cx="0" cy="0"/>
          <a:chOff x="0" y="0"/>
          <a:chExt cx="0" cy="0"/>
        </a:xfrm>
      </p:grpSpPr>
      <p:sp>
        <p:nvSpPr>
          <p:cNvPr id="19" name="Shape 19"/>
          <p:cNvSpPr>
            <a:spLocks noGrp="1"/>
          </p:cNvSpPr>
          <p:nvPr>
            <p:ph type="title"/>
          </p:nvPr>
        </p:nvSpPr>
        <p:spPr>
          <a:xfrm>
            <a:off x="892973" y="2089547"/>
            <a:ext cx="7358063" cy="2678906"/>
          </a:xfrm>
          <a:prstGeom prst="rect">
            <a:avLst/>
          </a:prstGeom>
        </p:spPr>
        <p:txBody>
          <a:bodyPr/>
          <a:lstStyle/>
          <a:p>
            <a:pPr lvl="0">
              <a:defRPr sz="1800"/>
            </a:pPr>
            <a:r>
              <a:rPr sz="5900"/>
              <a:t>タイトルテキスト</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085447543"/>
      </p:ext>
    </p:extLst>
  </p:cSld>
  <p:clrMapOvr>
    <a:masterClrMapping/>
  </p:clrMapOvr>
  <p:transition spd="med"/>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cSld name="画像（横長）">
    <p:spTree>
      <p:nvGrpSpPr>
        <p:cNvPr id="1" name=""/>
        <p:cNvGrpSpPr/>
        <p:nvPr/>
      </p:nvGrpSpPr>
      <p:grpSpPr>
        <a:xfrm>
          <a:off x="0" y="0"/>
          <a:ext cx="0" cy="0"/>
          <a:chOff x="0" y="0"/>
          <a:chExt cx="0" cy="0"/>
        </a:xfrm>
      </p:grpSpPr>
      <p:sp>
        <p:nvSpPr>
          <p:cNvPr id="21" name="Shape 21"/>
          <p:cNvSpPr>
            <a:spLocks noGrp="1"/>
          </p:cNvSpPr>
          <p:nvPr>
            <p:ph type="title"/>
          </p:nvPr>
        </p:nvSpPr>
        <p:spPr>
          <a:xfrm>
            <a:off x="892973" y="5179219"/>
            <a:ext cx="7358063" cy="1196578"/>
          </a:xfrm>
          <a:prstGeom prst="rect">
            <a:avLst/>
          </a:prstGeom>
        </p:spPr>
        <p:txBody>
          <a:bodyPr/>
          <a:lstStyle/>
          <a:p>
            <a:pPr lvl="0">
              <a:defRPr sz="1800"/>
            </a:pPr>
            <a:r>
              <a:rPr sz="5900"/>
              <a:t>タイトルテキスト</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624562220"/>
      </p:ext>
    </p:extLst>
  </p:cSld>
  <p:clrMapOvr>
    <a:masterClrMapping/>
  </p:clrMapOvr>
  <p:transition spd="med"/>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cSld name="画像（横長、反射）">
    <p:spTree>
      <p:nvGrpSpPr>
        <p:cNvPr id="1" name=""/>
        <p:cNvGrpSpPr/>
        <p:nvPr/>
      </p:nvGrpSpPr>
      <p:grpSpPr>
        <a:xfrm>
          <a:off x="0" y="0"/>
          <a:ext cx="0" cy="0"/>
          <a:chOff x="0" y="0"/>
          <a:chExt cx="0" cy="0"/>
        </a:xfrm>
      </p:grpSpPr>
      <p:sp>
        <p:nvSpPr>
          <p:cNvPr id="23" name="Shape 23"/>
          <p:cNvSpPr>
            <a:spLocks noGrp="1"/>
          </p:cNvSpPr>
          <p:nvPr>
            <p:ph type="title"/>
          </p:nvPr>
        </p:nvSpPr>
        <p:spPr>
          <a:xfrm>
            <a:off x="892973" y="5179219"/>
            <a:ext cx="7358063" cy="1196578"/>
          </a:xfrm>
          <a:prstGeom prst="rect">
            <a:avLst/>
          </a:prstGeom>
        </p:spPr>
        <p:txBody>
          <a:bodyPr/>
          <a:lstStyle/>
          <a:p>
            <a:pPr lvl="0">
              <a:defRPr sz="1800"/>
            </a:pPr>
            <a:r>
              <a:rPr sz="5900"/>
              <a:t>タイトルテキスト</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700978207"/>
      </p:ext>
    </p:extLst>
  </p:cSld>
  <p:clrMapOvr>
    <a:masterClrMapping/>
  </p:clrMapOvr>
  <p:transition spd="med"/>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cSld name="画像（縦長）">
    <p:spTree>
      <p:nvGrpSpPr>
        <p:cNvPr id="1" name=""/>
        <p:cNvGrpSpPr/>
        <p:nvPr/>
      </p:nvGrpSpPr>
      <p:grpSpPr>
        <a:xfrm>
          <a:off x="0" y="0"/>
          <a:ext cx="0" cy="0"/>
          <a:chOff x="0" y="0"/>
          <a:chExt cx="0" cy="0"/>
        </a:xfrm>
      </p:grpSpPr>
      <p:sp>
        <p:nvSpPr>
          <p:cNvPr id="25" name="Shape 25"/>
          <p:cNvSpPr>
            <a:spLocks noGrp="1"/>
          </p:cNvSpPr>
          <p:nvPr>
            <p:ph type="title"/>
          </p:nvPr>
        </p:nvSpPr>
        <p:spPr>
          <a:xfrm>
            <a:off x="446484" y="991195"/>
            <a:ext cx="4125516" cy="2321719"/>
          </a:xfrm>
          <a:prstGeom prst="rect">
            <a:avLst/>
          </a:prstGeom>
        </p:spPr>
        <p:txBody>
          <a:bodyPr lIns="0" tIns="0" rIns="0" bIns="0" anchor="b"/>
          <a:lstStyle>
            <a:lvl1pPr>
              <a:defRPr sz="4900"/>
            </a:lvl1pPr>
          </a:lstStyle>
          <a:p>
            <a:pPr lvl="0">
              <a:defRPr sz="1800"/>
            </a:pPr>
            <a:r>
              <a:rPr sz="4900"/>
              <a:t>タイトルテキスト</a:t>
            </a:r>
          </a:p>
        </p:txBody>
      </p:sp>
      <p:sp>
        <p:nvSpPr>
          <p:cNvPr id="26" name="Shape 26"/>
          <p:cNvSpPr>
            <a:spLocks noGrp="1"/>
          </p:cNvSpPr>
          <p:nvPr>
            <p:ph type="body" idx="1"/>
          </p:nvPr>
        </p:nvSpPr>
        <p:spPr>
          <a:xfrm>
            <a:off x="446484" y="3366493"/>
            <a:ext cx="4125516" cy="2321719"/>
          </a:xfrm>
          <a:prstGeom prst="rect">
            <a:avLst/>
          </a:prstGeom>
        </p:spPr>
        <p:txBody>
          <a:bodyPr lIns="0" tIns="0" rIns="0" bIns="0" anchor="t"/>
          <a:lstStyle>
            <a:lvl1pPr marL="0" indent="0" algn="ctr">
              <a:spcBef>
                <a:spcPts val="0"/>
              </a:spcBef>
              <a:buSzTx/>
              <a:buNone/>
              <a:defRPr sz="2400"/>
            </a:lvl1pPr>
            <a:lvl2pPr marL="0" indent="0" algn="ctr">
              <a:spcBef>
                <a:spcPts val="0"/>
              </a:spcBef>
              <a:buSzTx/>
              <a:buNone/>
              <a:defRPr sz="2400"/>
            </a:lvl2pPr>
            <a:lvl3pPr marL="0" indent="0" algn="ctr">
              <a:spcBef>
                <a:spcPts val="0"/>
              </a:spcBef>
              <a:buSzTx/>
              <a:buNone/>
              <a:defRPr sz="2400"/>
            </a:lvl3pPr>
            <a:lvl4pPr marL="0" indent="0" algn="ctr">
              <a:spcBef>
                <a:spcPts val="0"/>
              </a:spcBef>
              <a:buSzTx/>
              <a:buNone/>
              <a:defRPr sz="2400"/>
            </a:lvl4pPr>
            <a:lvl5pPr marL="0" indent="0" algn="ctr">
              <a:spcBef>
                <a:spcPts val="0"/>
              </a:spcBef>
              <a:buSzTx/>
              <a:buNone/>
              <a:defRPr sz="2400"/>
            </a:lvl5pPr>
          </a:lstStyle>
          <a:p>
            <a:pPr lvl="0">
              <a:defRPr sz="1800"/>
            </a:pPr>
            <a:r>
              <a:rPr sz="2400"/>
              <a:t>本文レベル1</a:t>
            </a:r>
          </a:p>
          <a:p>
            <a:pPr lvl="1">
              <a:defRPr sz="1800"/>
            </a:pPr>
            <a:r>
              <a:rPr sz="2400"/>
              <a:t>本文レベル2</a:t>
            </a:r>
          </a:p>
          <a:p>
            <a:pPr lvl="2">
              <a:defRPr sz="1800"/>
            </a:pPr>
            <a:r>
              <a:rPr sz="2400"/>
              <a:t>本文レベル3</a:t>
            </a:r>
          </a:p>
          <a:p>
            <a:pPr lvl="3">
              <a:defRPr sz="1800"/>
            </a:pPr>
            <a:r>
              <a:rPr sz="2400"/>
              <a:t>本文レベル4</a:t>
            </a:r>
          </a:p>
          <a:p>
            <a:pPr lvl="4">
              <a:defRPr sz="1800"/>
            </a:pPr>
            <a:r>
              <a:rPr sz="2400"/>
              <a:t>本文レベル 5</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195673614"/>
      </p:ext>
    </p:extLst>
  </p:cSld>
  <p:clrMapOvr>
    <a:masterClrMapping/>
  </p:clrMapOvr>
  <p:transition spd="med"/>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cSld name="画像（縦長、反射）">
    <p:spTree>
      <p:nvGrpSpPr>
        <p:cNvPr id="1" name=""/>
        <p:cNvGrpSpPr/>
        <p:nvPr/>
      </p:nvGrpSpPr>
      <p:grpSpPr>
        <a:xfrm>
          <a:off x="0" y="0"/>
          <a:ext cx="0" cy="0"/>
          <a:chOff x="0" y="0"/>
          <a:chExt cx="0" cy="0"/>
        </a:xfrm>
      </p:grpSpPr>
      <p:sp>
        <p:nvSpPr>
          <p:cNvPr id="28" name="Shape 28"/>
          <p:cNvSpPr>
            <a:spLocks noGrp="1"/>
          </p:cNvSpPr>
          <p:nvPr>
            <p:ph type="title"/>
          </p:nvPr>
        </p:nvSpPr>
        <p:spPr>
          <a:xfrm>
            <a:off x="446484" y="991195"/>
            <a:ext cx="4125516" cy="2321719"/>
          </a:xfrm>
          <a:prstGeom prst="rect">
            <a:avLst/>
          </a:prstGeom>
        </p:spPr>
        <p:txBody>
          <a:bodyPr lIns="0" tIns="0" rIns="0" bIns="0" anchor="b"/>
          <a:lstStyle>
            <a:lvl1pPr>
              <a:defRPr sz="4900"/>
            </a:lvl1pPr>
          </a:lstStyle>
          <a:p>
            <a:pPr lvl="0">
              <a:defRPr sz="1800"/>
            </a:pPr>
            <a:r>
              <a:rPr sz="4900"/>
              <a:t>タイトルテキスト</a:t>
            </a:r>
          </a:p>
        </p:txBody>
      </p:sp>
      <p:sp>
        <p:nvSpPr>
          <p:cNvPr id="29" name="Shape 29"/>
          <p:cNvSpPr>
            <a:spLocks noGrp="1"/>
          </p:cNvSpPr>
          <p:nvPr>
            <p:ph type="body" idx="1"/>
          </p:nvPr>
        </p:nvSpPr>
        <p:spPr>
          <a:xfrm>
            <a:off x="446484" y="3366493"/>
            <a:ext cx="4125516" cy="2321719"/>
          </a:xfrm>
          <a:prstGeom prst="rect">
            <a:avLst/>
          </a:prstGeom>
        </p:spPr>
        <p:txBody>
          <a:bodyPr lIns="0" tIns="0" rIns="0" bIns="0" anchor="t"/>
          <a:lstStyle>
            <a:lvl1pPr marL="0" indent="0" algn="ctr">
              <a:spcBef>
                <a:spcPts val="0"/>
              </a:spcBef>
              <a:buSzTx/>
              <a:buNone/>
              <a:defRPr sz="2400"/>
            </a:lvl1pPr>
            <a:lvl2pPr marL="0" indent="0" algn="ctr">
              <a:spcBef>
                <a:spcPts val="0"/>
              </a:spcBef>
              <a:buSzTx/>
              <a:buNone/>
              <a:defRPr sz="2400"/>
            </a:lvl2pPr>
            <a:lvl3pPr marL="0" indent="0" algn="ctr">
              <a:spcBef>
                <a:spcPts val="0"/>
              </a:spcBef>
              <a:buSzTx/>
              <a:buNone/>
              <a:defRPr sz="2400"/>
            </a:lvl3pPr>
            <a:lvl4pPr marL="0" indent="0" algn="ctr">
              <a:spcBef>
                <a:spcPts val="0"/>
              </a:spcBef>
              <a:buSzTx/>
              <a:buNone/>
              <a:defRPr sz="2400"/>
            </a:lvl4pPr>
            <a:lvl5pPr marL="0" indent="0" algn="ctr">
              <a:spcBef>
                <a:spcPts val="0"/>
              </a:spcBef>
              <a:buSzTx/>
              <a:buNone/>
              <a:defRPr sz="2400"/>
            </a:lvl5pPr>
          </a:lstStyle>
          <a:p>
            <a:pPr lvl="0">
              <a:defRPr sz="1800"/>
            </a:pPr>
            <a:r>
              <a:rPr sz="2400"/>
              <a:t>本文レベル1</a:t>
            </a:r>
          </a:p>
          <a:p>
            <a:pPr lvl="1">
              <a:defRPr sz="1800"/>
            </a:pPr>
            <a:r>
              <a:rPr sz="2400"/>
              <a:t>本文レベル2</a:t>
            </a:r>
          </a:p>
          <a:p>
            <a:pPr lvl="2">
              <a:defRPr sz="1800"/>
            </a:pPr>
            <a:r>
              <a:rPr sz="2400"/>
              <a:t>本文レベル3</a:t>
            </a:r>
          </a:p>
          <a:p>
            <a:pPr lvl="3">
              <a:defRPr sz="1800"/>
            </a:pPr>
            <a:r>
              <a:rPr sz="2400"/>
              <a:t>本文レベル4</a:t>
            </a:r>
          </a:p>
          <a:p>
            <a:pPr lvl="4">
              <a:defRPr sz="1800"/>
            </a:pPr>
            <a:r>
              <a:rPr sz="2400"/>
              <a:t>本文レベル 5</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523924260"/>
      </p:ext>
    </p:extLst>
  </p:cSld>
  <p:clrMapOvr>
    <a:masterClrMapping/>
  </p:clrMapOvr>
  <p:transition spd="med"/>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cSld name="タイトル、箇条書き、画像">
    <p:spTree>
      <p:nvGrpSpPr>
        <p:cNvPr id="1" name=""/>
        <p:cNvGrpSpPr/>
        <p:nvPr/>
      </p:nvGrpSpPr>
      <p:grpSpPr>
        <a:xfrm>
          <a:off x="0" y="0"/>
          <a:ext cx="0" cy="0"/>
          <a:chOff x="0" y="0"/>
          <a:chExt cx="0" cy="0"/>
        </a:xfrm>
      </p:grpSpPr>
      <p:sp>
        <p:nvSpPr>
          <p:cNvPr id="31" name="Shape 31"/>
          <p:cNvSpPr>
            <a:spLocks noGrp="1"/>
          </p:cNvSpPr>
          <p:nvPr>
            <p:ph type="title"/>
          </p:nvPr>
        </p:nvSpPr>
        <p:spPr>
          <a:prstGeom prst="rect">
            <a:avLst/>
          </a:prstGeom>
        </p:spPr>
        <p:txBody>
          <a:bodyPr/>
          <a:lstStyle/>
          <a:p>
            <a:pPr lvl="0">
              <a:defRPr sz="1800"/>
            </a:pPr>
            <a:r>
              <a:rPr sz="5900"/>
              <a:t>タイトルテキスト</a:t>
            </a:r>
          </a:p>
        </p:txBody>
      </p:sp>
      <p:sp>
        <p:nvSpPr>
          <p:cNvPr id="32" name="Shape 32"/>
          <p:cNvSpPr>
            <a:spLocks noGrp="1"/>
          </p:cNvSpPr>
          <p:nvPr>
            <p:ph type="body" idx="1"/>
          </p:nvPr>
        </p:nvSpPr>
        <p:spPr>
          <a:xfrm>
            <a:off x="892969" y="1946676"/>
            <a:ext cx="3545086" cy="4018359"/>
          </a:xfrm>
          <a:prstGeom prst="rect">
            <a:avLst/>
          </a:prstGeom>
        </p:spPr>
        <p:txBody>
          <a:bodyPr/>
          <a:lstStyle>
            <a:lvl1pPr marL="570886" indent="-347695">
              <a:spcBef>
                <a:spcPts val="2672"/>
              </a:spcBef>
              <a:defRPr sz="2200"/>
            </a:lvl1pPr>
            <a:lvl2pPr marL="883350" indent="-347695">
              <a:spcBef>
                <a:spcPts val="2672"/>
              </a:spcBef>
              <a:defRPr sz="2200"/>
            </a:lvl2pPr>
            <a:lvl3pPr marL="1195813" indent="-347695">
              <a:spcBef>
                <a:spcPts val="2672"/>
              </a:spcBef>
              <a:defRPr sz="2200"/>
            </a:lvl3pPr>
            <a:lvl4pPr marL="1508277" indent="-347695">
              <a:spcBef>
                <a:spcPts val="2672"/>
              </a:spcBef>
              <a:defRPr sz="2200"/>
            </a:lvl4pPr>
            <a:lvl5pPr marL="1820741" indent="-347695">
              <a:spcBef>
                <a:spcPts val="2672"/>
              </a:spcBef>
              <a:defRPr sz="2200"/>
            </a:lvl5pPr>
          </a:lstStyle>
          <a:p>
            <a:pPr lvl="0">
              <a:defRPr sz="1800"/>
            </a:pPr>
            <a:r>
              <a:rPr sz="2200"/>
              <a:t>本文レベル1</a:t>
            </a:r>
          </a:p>
          <a:p>
            <a:pPr lvl="1">
              <a:defRPr sz="1800"/>
            </a:pPr>
            <a:r>
              <a:rPr sz="2200"/>
              <a:t>本文レベル2</a:t>
            </a:r>
          </a:p>
          <a:p>
            <a:pPr lvl="2">
              <a:defRPr sz="1800"/>
            </a:pPr>
            <a:r>
              <a:rPr sz="2200"/>
              <a:t>本文レベル3</a:t>
            </a:r>
          </a:p>
          <a:p>
            <a:pPr lvl="3">
              <a:defRPr sz="1800"/>
            </a:pPr>
            <a:r>
              <a:rPr sz="2200"/>
              <a:t>本文レベル4</a:t>
            </a:r>
          </a:p>
          <a:p>
            <a:pPr lvl="4">
              <a:defRPr sz="1800"/>
            </a:pPr>
            <a:r>
              <a:rPr sz="2200"/>
              <a:t>本文レベル 5</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409767079"/>
      </p:ext>
    </p:extLst>
  </p:cSld>
  <p:clrMapOvr>
    <a:masterClrMapping/>
  </p:clrMapOvr>
  <p:transition spd="med"/>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cSld name="タイトル &amp; 箇条書き（左）">
    <p:spTree>
      <p:nvGrpSpPr>
        <p:cNvPr id="1" name=""/>
        <p:cNvGrpSpPr/>
        <p:nvPr/>
      </p:nvGrpSpPr>
      <p:grpSpPr>
        <a:xfrm>
          <a:off x="0" y="0"/>
          <a:ext cx="0" cy="0"/>
          <a:chOff x="0" y="0"/>
          <a:chExt cx="0" cy="0"/>
        </a:xfrm>
      </p:grpSpPr>
      <p:sp>
        <p:nvSpPr>
          <p:cNvPr id="34" name="Shape 34"/>
          <p:cNvSpPr>
            <a:spLocks noGrp="1"/>
          </p:cNvSpPr>
          <p:nvPr>
            <p:ph type="title"/>
          </p:nvPr>
        </p:nvSpPr>
        <p:spPr>
          <a:prstGeom prst="rect">
            <a:avLst/>
          </a:prstGeom>
        </p:spPr>
        <p:txBody>
          <a:bodyPr/>
          <a:lstStyle/>
          <a:p>
            <a:pPr lvl="0">
              <a:defRPr sz="1800"/>
            </a:pPr>
            <a:r>
              <a:rPr sz="5900"/>
              <a:t>タイトルテキスト</a:t>
            </a:r>
          </a:p>
        </p:txBody>
      </p:sp>
      <p:sp>
        <p:nvSpPr>
          <p:cNvPr id="35" name="Shape 35"/>
          <p:cNvSpPr>
            <a:spLocks noGrp="1"/>
          </p:cNvSpPr>
          <p:nvPr>
            <p:ph type="body" idx="1"/>
          </p:nvPr>
        </p:nvSpPr>
        <p:spPr>
          <a:xfrm>
            <a:off x="892969" y="1946676"/>
            <a:ext cx="3545086" cy="4018359"/>
          </a:xfrm>
          <a:prstGeom prst="rect">
            <a:avLst/>
          </a:prstGeom>
        </p:spPr>
        <p:txBody>
          <a:bodyPr/>
          <a:lstStyle>
            <a:lvl1pPr marL="570886" indent="-347695">
              <a:spcBef>
                <a:spcPts val="2672"/>
              </a:spcBef>
              <a:defRPr sz="2200"/>
            </a:lvl1pPr>
            <a:lvl2pPr marL="883350" indent="-347695">
              <a:spcBef>
                <a:spcPts val="2672"/>
              </a:spcBef>
              <a:defRPr sz="2200"/>
            </a:lvl2pPr>
            <a:lvl3pPr marL="1195813" indent="-347695">
              <a:spcBef>
                <a:spcPts val="2672"/>
              </a:spcBef>
              <a:defRPr sz="2200"/>
            </a:lvl3pPr>
            <a:lvl4pPr marL="1508277" indent="-347695">
              <a:spcBef>
                <a:spcPts val="2672"/>
              </a:spcBef>
              <a:defRPr sz="2200"/>
            </a:lvl4pPr>
            <a:lvl5pPr marL="1820741" indent="-347695">
              <a:spcBef>
                <a:spcPts val="2672"/>
              </a:spcBef>
              <a:defRPr sz="2200"/>
            </a:lvl5pPr>
          </a:lstStyle>
          <a:p>
            <a:pPr lvl="0">
              <a:defRPr sz="1800"/>
            </a:pPr>
            <a:r>
              <a:rPr sz="2200"/>
              <a:t>本文レベル1</a:t>
            </a:r>
          </a:p>
          <a:p>
            <a:pPr lvl="1">
              <a:defRPr sz="1800"/>
            </a:pPr>
            <a:r>
              <a:rPr sz="2200"/>
              <a:t>本文レベル2</a:t>
            </a:r>
          </a:p>
          <a:p>
            <a:pPr lvl="2">
              <a:defRPr sz="1800"/>
            </a:pPr>
            <a:r>
              <a:rPr sz="2200"/>
              <a:t>本文レベル3</a:t>
            </a:r>
          </a:p>
          <a:p>
            <a:pPr lvl="3">
              <a:defRPr sz="1800"/>
            </a:pPr>
            <a:r>
              <a:rPr sz="2200"/>
              <a:t>本文レベル4</a:t>
            </a:r>
          </a:p>
          <a:p>
            <a:pPr lvl="4">
              <a:defRPr sz="1800"/>
            </a:pPr>
            <a:r>
              <a:rPr sz="2200"/>
              <a:t>本文レベル 5</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995688316"/>
      </p:ext>
    </p:extLst>
  </p:cSld>
  <p:clrMapOvr>
    <a:masterClrMapping/>
  </p:clrMapOvr>
  <p:transition spd="med"/>
</p:sldLayout>
</file>

<file path=ppt/slideLayouts/slideLayout1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cSld name="タイトル &amp; 箇条書き（右）">
    <p:spTree>
      <p:nvGrpSpPr>
        <p:cNvPr id="1" name=""/>
        <p:cNvGrpSpPr/>
        <p:nvPr/>
      </p:nvGrpSpPr>
      <p:grpSpPr>
        <a:xfrm>
          <a:off x="0" y="0"/>
          <a:ext cx="0" cy="0"/>
          <a:chOff x="0" y="0"/>
          <a:chExt cx="0" cy="0"/>
        </a:xfrm>
      </p:grpSpPr>
      <p:sp>
        <p:nvSpPr>
          <p:cNvPr id="37" name="Shape 37"/>
          <p:cNvSpPr>
            <a:spLocks noGrp="1"/>
          </p:cNvSpPr>
          <p:nvPr>
            <p:ph type="title"/>
          </p:nvPr>
        </p:nvSpPr>
        <p:spPr>
          <a:prstGeom prst="rect">
            <a:avLst/>
          </a:prstGeom>
        </p:spPr>
        <p:txBody>
          <a:bodyPr/>
          <a:lstStyle/>
          <a:p>
            <a:pPr lvl="0">
              <a:defRPr sz="1800"/>
            </a:pPr>
            <a:r>
              <a:rPr sz="5900"/>
              <a:t>タイトルテキスト</a:t>
            </a:r>
          </a:p>
        </p:txBody>
      </p:sp>
      <p:sp>
        <p:nvSpPr>
          <p:cNvPr id="38" name="Shape 38"/>
          <p:cNvSpPr>
            <a:spLocks noGrp="1"/>
          </p:cNvSpPr>
          <p:nvPr>
            <p:ph type="body" idx="1"/>
          </p:nvPr>
        </p:nvSpPr>
        <p:spPr>
          <a:xfrm>
            <a:off x="5464973" y="1946676"/>
            <a:ext cx="2786063" cy="4018359"/>
          </a:xfrm>
          <a:prstGeom prst="rect">
            <a:avLst/>
          </a:prstGeom>
        </p:spPr>
        <p:txBody>
          <a:bodyPr/>
          <a:lstStyle>
            <a:lvl1pPr marL="570886" indent="-347695">
              <a:spcBef>
                <a:spcPts val="2672"/>
              </a:spcBef>
              <a:defRPr sz="2200"/>
            </a:lvl1pPr>
            <a:lvl2pPr marL="883350" indent="-347695">
              <a:spcBef>
                <a:spcPts val="2672"/>
              </a:spcBef>
              <a:defRPr sz="2200"/>
            </a:lvl2pPr>
            <a:lvl3pPr marL="1195813" indent="-347695">
              <a:spcBef>
                <a:spcPts val="2672"/>
              </a:spcBef>
              <a:defRPr sz="2200"/>
            </a:lvl3pPr>
            <a:lvl4pPr marL="1508277" indent="-347695">
              <a:spcBef>
                <a:spcPts val="2672"/>
              </a:spcBef>
              <a:defRPr sz="2200"/>
            </a:lvl4pPr>
            <a:lvl5pPr marL="1820741" indent="-347695">
              <a:spcBef>
                <a:spcPts val="2672"/>
              </a:spcBef>
              <a:defRPr sz="2200"/>
            </a:lvl5pPr>
          </a:lstStyle>
          <a:p>
            <a:pPr lvl="0">
              <a:defRPr sz="1800"/>
            </a:pPr>
            <a:r>
              <a:rPr sz="2200"/>
              <a:t>本文レベル1</a:t>
            </a:r>
          </a:p>
          <a:p>
            <a:pPr lvl="1">
              <a:defRPr sz="1800"/>
            </a:pPr>
            <a:r>
              <a:rPr sz="2200"/>
              <a:t>本文レベル2</a:t>
            </a:r>
          </a:p>
          <a:p>
            <a:pPr lvl="2">
              <a:defRPr sz="1800"/>
            </a:pPr>
            <a:r>
              <a:rPr sz="2200"/>
              <a:t>本文レベル3</a:t>
            </a:r>
          </a:p>
          <a:p>
            <a:pPr lvl="3">
              <a:defRPr sz="1800"/>
            </a:pPr>
            <a:r>
              <a:rPr sz="2200"/>
              <a:t>本文レベル4</a:t>
            </a:r>
          </a:p>
          <a:p>
            <a:pPr lvl="4">
              <a:defRPr sz="1800"/>
            </a:pPr>
            <a:r>
              <a:rPr sz="2200"/>
              <a:t>本文レベル 5</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101299690"/>
      </p:ext>
    </p:extLst>
  </p:cSld>
  <p:clrMapOvr>
    <a:masterClrMapping/>
  </p:clrMapOvr>
  <p:transition spd="med"/>
</p:sldLayout>
</file>

<file path=ppt/slideLayouts/slideLayout1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cSld name="タイトル &amp; サブタイトル">
    <p:spTree>
      <p:nvGrpSpPr>
        <p:cNvPr id="1" name=""/>
        <p:cNvGrpSpPr/>
        <p:nvPr/>
      </p:nvGrpSpPr>
      <p:grpSpPr>
        <a:xfrm>
          <a:off x="0" y="0"/>
          <a:ext cx="0" cy="0"/>
          <a:chOff x="0" y="0"/>
          <a:chExt cx="0" cy="0"/>
        </a:xfrm>
      </p:grpSpPr>
      <p:sp>
        <p:nvSpPr>
          <p:cNvPr id="5" name="Shape 5"/>
          <p:cNvSpPr>
            <a:spLocks noGrp="1"/>
          </p:cNvSpPr>
          <p:nvPr>
            <p:ph type="title"/>
          </p:nvPr>
        </p:nvSpPr>
        <p:spPr>
          <a:xfrm>
            <a:off x="892971" y="1151930"/>
            <a:ext cx="7358063" cy="2321719"/>
          </a:xfrm>
          <a:prstGeom prst="rect">
            <a:avLst/>
          </a:prstGeom>
        </p:spPr>
        <p:txBody>
          <a:bodyPr lIns="0" tIns="0" rIns="0" bIns="0" anchor="b"/>
          <a:lstStyle/>
          <a:p>
            <a:pPr lvl="0">
              <a:defRPr sz="1800"/>
            </a:pPr>
            <a:r>
              <a:rPr sz="5900"/>
              <a:t>タイトルテキスト</a:t>
            </a:r>
          </a:p>
        </p:txBody>
      </p:sp>
      <p:sp>
        <p:nvSpPr>
          <p:cNvPr id="6" name="Shape 6"/>
          <p:cNvSpPr>
            <a:spLocks noGrp="1"/>
          </p:cNvSpPr>
          <p:nvPr>
            <p:ph type="body" idx="1"/>
          </p:nvPr>
        </p:nvSpPr>
        <p:spPr>
          <a:xfrm>
            <a:off x="892971" y="3536156"/>
            <a:ext cx="7358063" cy="794742"/>
          </a:xfrm>
          <a:prstGeom prst="rect">
            <a:avLst/>
          </a:prstGeom>
        </p:spPr>
        <p:txBody>
          <a:bodyPr lIns="0" tIns="0" rIns="0" bIns="0" anchor="t"/>
          <a:lstStyle>
            <a:lvl1pPr marL="0" indent="0" algn="ctr">
              <a:spcBef>
                <a:spcPts val="0"/>
              </a:spcBef>
              <a:buSzTx/>
              <a:buNone/>
              <a:defRPr sz="2500"/>
            </a:lvl1pPr>
            <a:lvl2pPr marL="0" indent="0" algn="ctr">
              <a:spcBef>
                <a:spcPts val="0"/>
              </a:spcBef>
              <a:buSzTx/>
              <a:buNone/>
              <a:defRPr sz="2500"/>
            </a:lvl2pPr>
            <a:lvl3pPr marL="0" indent="0" algn="ctr">
              <a:spcBef>
                <a:spcPts val="0"/>
              </a:spcBef>
              <a:buSzTx/>
              <a:buNone/>
              <a:defRPr sz="2500"/>
            </a:lvl3pPr>
            <a:lvl4pPr marL="0" indent="0" algn="ctr">
              <a:spcBef>
                <a:spcPts val="0"/>
              </a:spcBef>
              <a:buSzTx/>
              <a:buNone/>
              <a:defRPr sz="2500"/>
            </a:lvl4pPr>
            <a:lvl5pPr marL="0" indent="0" algn="ctr">
              <a:spcBef>
                <a:spcPts val="0"/>
              </a:spcBef>
              <a:buSzTx/>
              <a:buNone/>
              <a:defRPr sz="2500"/>
            </a:lvl5pPr>
          </a:lstStyle>
          <a:p>
            <a:pPr lvl="0">
              <a:defRPr sz="1800"/>
            </a:pPr>
            <a:r>
              <a:rPr sz="2500"/>
              <a:t>本文レベル1</a:t>
            </a:r>
          </a:p>
          <a:p>
            <a:pPr lvl="1">
              <a:defRPr sz="1800"/>
            </a:pPr>
            <a:r>
              <a:rPr sz="2500"/>
              <a:t>本文レベル2</a:t>
            </a:r>
          </a:p>
          <a:p>
            <a:pPr lvl="2">
              <a:defRPr sz="1800"/>
            </a:pPr>
            <a:r>
              <a:rPr sz="2500"/>
              <a:t>本文レベル3</a:t>
            </a:r>
          </a:p>
          <a:p>
            <a:pPr lvl="3">
              <a:defRPr sz="1800"/>
            </a:pPr>
            <a:r>
              <a:rPr sz="2500"/>
              <a:t>本文レベル4</a:t>
            </a:r>
          </a:p>
          <a:p>
            <a:pPr lvl="4">
              <a:defRPr sz="1800"/>
            </a:pPr>
            <a:r>
              <a:rPr sz="2500"/>
              <a:t>本文レベル 5</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32765680"/>
      </p:ext>
    </p:extLst>
  </p:cSld>
  <p:clrMapOvr>
    <a:masterClrMapping/>
  </p:clrMapOvr>
  <p:transition spd="med"/>
</p:sldLayout>
</file>

<file path=ppt/slideLayouts/slideLayout1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cSld name="タイトル &amp; 箇条書き">
    <p:spTree>
      <p:nvGrpSpPr>
        <p:cNvPr id="1" name=""/>
        <p:cNvGrpSpPr/>
        <p:nvPr/>
      </p:nvGrpSpPr>
      <p:grpSpPr>
        <a:xfrm>
          <a:off x="0" y="0"/>
          <a:ext cx="0" cy="0"/>
          <a:chOff x="0" y="0"/>
          <a:chExt cx="0" cy="0"/>
        </a:xfrm>
      </p:grpSpPr>
      <p:sp>
        <p:nvSpPr>
          <p:cNvPr id="8" name="Shape 8"/>
          <p:cNvSpPr>
            <a:spLocks noGrp="1"/>
          </p:cNvSpPr>
          <p:nvPr>
            <p:ph type="title"/>
          </p:nvPr>
        </p:nvSpPr>
        <p:spPr>
          <a:prstGeom prst="rect">
            <a:avLst/>
          </a:prstGeom>
        </p:spPr>
        <p:txBody>
          <a:bodyPr/>
          <a:lstStyle/>
          <a:p>
            <a:pPr lvl="0">
              <a:defRPr sz="1800"/>
            </a:pPr>
            <a:r>
              <a:rPr sz="5900"/>
              <a:t>タイトルテキスト</a:t>
            </a:r>
          </a:p>
        </p:txBody>
      </p:sp>
      <p:sp>
        <p:nvSpPr>
          <p:cNvPr id="9" name="Shape 9"/>
          <p:cNvSpPr>
            <a:spLocks noGrp="1"/>
          </p:cNvSpPr>
          <p:nvPr>
            <p:ph type="body" idx="1"/>
          </p:nvPr>
        </p:nvSpPr>
        <p:spPr>
          <a:prstGeom prst="rect">
            <a:avLst/>
          </a:prstGeom>
        </p:spPr>
        <p:txBody>
          <a:bodyPr/>
          <a:lstStyle/>
          <a:p>
            <a:pPr lvl="0">
              <a:defRPr sz="1800"/>
            </a:pPr>
            <a:r>
              <a:rPr sz="3000"/>
              <a:t>本文レベル1</a:t>
            </a:r>
          </a:p>
          <a:p>
            <a:pPr lvl="1">
              <a:defRPr sz="1800"/>
            </a:pPr>
            <a:r>
              <a:rPr sz="3000"/>
              <a:t>本文レベル2</a:t>
            </a:r>
          </a:p>
          <a:p>
            <a:pPr lvl="2">
              <a:defRPr sz="1800"/>
            </a:pPr>
            <a:r>
              <a:rPr sz="3000"/>
              <a:t>本文レベル3</a:t>
            </a:r>
          </a:p>
          <a:p>
            <a:pPr lvl="3">
              <a:defRPr sz="1800"/>
            </a:pPr>
            <a:r>
              <a:rPr sz="3000"/>
              <a:t>本文レベル4</a:t>
            </a:r>
          </a:p>
          <a:p>
            <a:pPr lvl="4">
              <a:defRPr sz="1800"/>
            </a:pPr>
            <a:r>
              <a:rPr sz="3000"/>
              <a:t>本文レベル 5</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998388974"/>
      </p:ext>
    </p:extLst>
  </p:cSld>
  <p:clrMapOvr>
    <a:masterClrMapping/>
  </p:clrMapOvr>
  <p:transition spd="med"/>
</p:sldLayout>
</file>

<file path=ppt/slideLayouts/slideLayout1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cSld name="タイトル &amp; 箇条書き（2 段組み）">
    <p:spTree>
      <p:nvGrpSpPr>
        <p:cNvPr id="1" name=""/>
        <p:cNvGrpSpPr/>
        <p:nvPr/>
      </p:nvGrpSpPr>
      <p:grpSpPr>
        <a:xfrm>
          <a:off x="0" y="0"/>
          <a:ext cx="0" cy="0"/>
          <a:chOff x="0" y="0"/>
          <a:chExt cx="0" cy="0"/>
        </a:xfrm>
      </p:grpSpPr>
      <p:sp>
        <p:nvSpPr>
          <p:cNvPr id="11" name="Shape 11"/>
          <p:cNvSpPr>
            <a:spLocks noGrp="1"/>
          </p:cNvSpPr>
          <p:nvPr>
            <p:ph type="title"/>
          </p:nvPr>
        </p:nvSpPr>
        <p:spPr>
          <a:prstGeom prst="rect">
            <a:avLst/>
          </a:prstGeom>
        </p:spPr>
        <p:txBody>
          <a:bodyPr/>
          <a:lstStyle/>
          <a:p>
            <a:pPr lvl="0">
              <a:defRPr sz="1800"/>
            </a:pPr>
            <a:r>
              <a:rPr sz="5900"/>
              <a:t>タイトルテキスト</a:t>
            </a:r>
          </a:p>
        </p:txBody>
      </p:sp>
      <p:sp>
        <p:nvSpPr>
          <p:cNvPr id="12" name="Shape 12"/>
          <p:cNvSpPr>
            <a:spLocks noGrp="1"/>
          </p:cNvSpPr>
          <p:nvPr>
            <p:ph type="body" idx="1"/>
          </p:nvPr>
        </p:nvSpPr>
        <p:spPr>
          <a:prstGeom prst="rect">
            <a:avLst/>
          </a:prstGeom>
        </p:spPr>
        <p:txBody>
          <a:bodyPr lIns="0" tIns="0" rIns="0" bIns="0" numCol="2" spcCol="367852" anchor="t"/>
          <a:lstStyle>
            <a:lvl1pPr marL="570944" indent="-347731">
              <a:spcBef>
                <a:spcPts val="2672"/>
              </a:spcBef>
              <a:defRPr sz="2200"/>
            </a:lvl1pPr>
            <a:lvl2pPr marL="883440" indent="-347731">
              <a:spcBef>
                <a:spcPts val="2672"/>
              </a:spcBef>
              <a:defRPr sz="2200"/>
            </a:lvl2pPr>
            <a:lvl3pPr marL="1195935" indent="-347731">
              <a:spcBef>
                <a:spcPts val="2672"/>
              </a:spcBef>
              <a:defRPr sz="2200"/>
            </a:lvl3pPr>
            <a:lvl4pPr marL="1508431" indent="-347731">
              <a:spcBef>
                <a:spcPts val="2672"/>
              </a:spcBef>
              <a:defRPr sz="2200"/>
            </a:lvl4pPr>
            <a:lvl5pPr marL="1820927" indent="-347731">
              <a:spcBef>
                <a:spcPts val="2672"/>
              </a:spcBef>
              <a:defRPr sz="2200"/>
            </a:lvl5pPr>
          </a:lstStyle>
          <a:p>
            <a:pPr lvl="0">
              <a:defRPr sz="1800"/>
            </a:pPr>
            <a:r>
              <a:rPr sz="2200"/>
              <a:t>本文レベル1</a:t>
            </a:r>
          </a:p>
          <a:p>
            <a:pPr lvl="1">
              <a:defRPr sz="1800"/>
            </a:pPr>
            <a:r>
              <a:rPr sz="2200"/>
              <a:t>本文レベル2</a:t>
            </a:r>
          </a:p>
          <a:p>
            <a:pPr lvl="2">
              <a:defRPr sz="1800"/>
            </a:pPr>
            <a:r>
              <a:rPr sz="2200"/>
              <a:t>本文レベル3</a:t>
            </a:r>
          </a:p>
          <a:p>
            <a:pPr lvl="3">
              <a:defRPr sz="1800"/>
            </a:pPr>
            <a:r>
              <a:rPr sz="2200"/>
              <a:t>本文レベル4</a:t>
            </a:r>
          </a:p>
          <a:p>
            <a:pPr lvl="4">
              <a:defRPr sz="1800"/>
            </a:pPr>
            <a:r>
              <a:rPr sz="2200"/>
              <a:t>本文レベル 5</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257865162"/>
      </p:ext>
    </p:extLst>
  </p:cSld>
  <p:clrMapOvr>
    <a:masterClrMapping/>
  </p:clrMapOvr>
  <p:transition spd="med"/>
</p:sldLayout>
</file>

<file path=ppt/slideLayouts/slideLayout1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cSld name="箇条書き">
    <p:spTree>
      <p:nvGrpSpPr>
        <p:cNvPr id="1" name=""/>
        <p:cNvGrpSpPr/>
        <p:nvPr/>
      </p:nvGrpSpPr>
      <p:grpSpPr>
        <a:xfrm>
          <a:off x="0" y="0"/>
          <a:ext cx="0" cy="0"/>
          <a:chOff x="0" y="0"/>
          <a:chExt cx="0" cy="0"/>
        </a:xfrm>
      </p:grpSpPr>
      <p:sp>
        <p:nvSpPr>
          <p:cNvPr id="14" name="Shape 14"/>
          <p:cNvSpPr>
            <a:spLocks noGrp="1"/>
          </p:cNvSpPr>
          <p:nvPr>
            <p:ph type="body" idx="1"/>
          </p:nvPr>
        </p:nvSpPr>
        <p:spPr>
          <a:xfrm>
            <a:off x="892971" y="892971"/>
            <a:ext cx="7358063" cy="5072063"/>
          </a:xfrm>
          <a:prstGeom prst="rect">
            <a:avLst/>
          </a:prstGeom>
        </p:spPr>
        <p:txBody>
          <a:bodyPr/>
          <a:lstStyle>
            <a:lvl1pPr>
              <a:spcBef>
                <a:spcPts val="3375"/>
              </a:spcBef>
            </a:lvl1pPr>
            <a:lvl2pPr>
              <a:spcBef>
                <a:spcPts val="3375"/>
              </a:spcBef>
            </a:lvl2pPr>
            <a:lvl3pPr>
              <a:spcBef>
                <a:spcPts val="3375"/>
              </a:spcBef>
            </a:lvl3pPr>
            <a:lvl4pPr>
              <a:spcBef>
                <a:spcPts val="3375"/>
              </a:spcBef>
            </a:lvl4pPr>
            <a:lvl5pPr>
              <a:spcBef>
                <a:spcPts val="3375"/>
              </a:spcBef>
            </a:lvl5pPr>
          </a:lstStyle>
          <a:p>
            <a:pPr lvl="0">
              <a:defRPr sz="1800"/>
            </a:pPr>
            <a:r>
              <a:rPr sz="3000"/>
              <a:t>本文レベル1</a:t>
            </a:r>
          </a:p>
          <a:p>
            <a:pPr lvl="1">
              <a:defRPr sz="1800"/>
            </a:pPr>
            <a:r>
              <a:rPr sz="3000"/>
              <a:t>本文レベル2</a:t>
            </a:r>
          </a:p>
          <a:p>
            <a:pPr lvl="2">
              <a:defRPr sz="1800"/>
            </a:pPr>
            <a:r>
              <a:rPr sz="3000"/>
              <a:t>本文レベル3</a:t>
            </a:r>
          </a:p>
          <a:p>
            <a:pPr lvl="3">
              <a:defRPr sz="1800"/>
            </a:pPr>
            <a:r>
              <a:rPr sz="3000"/>
              <a:t>本文レベル4</a:t>
            </a:r>
          </a:p>
          <a:p>
            <a:pPr lvl="4">
              <a:defRPr sz="1800"/>
            </a:pPr>
            <a:r>
              <a:rPr sz="3000"/>
              <a:t>本文レベル 5</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036002963"/>
      </p:ext>
    </p:extLst>
  </p:cSld>
  <p:clrMapOvr>
    <a:masterClrMapping/>
  </p:clrMapOvr>
  <p:transition spd="med"/>
</p:sldLayout>
</file>

<file path=ppt/slideLayouts/slideLayout1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cSld name="タイトル（上）">
    <p:spTree>
      <p:nvGrpSpPr>
        <p:cNvPr id="1" name=""/>
        <p:cNvGrpSpPr/>
        <p:nvPr/>
      </p:nvGrpSpPr>
      <p:grpSpPr>
        <a:xfrm>
          <a:off x="0" y="0"/>
          <a:ext cx="0" cy="0"/>
          <a:chOff x="0" y="0"/>
          <a:chExt cx="0" cy="0"/>
        </a:xfrm>
      </p:grpSpPr>
      <p:sp>
        <p:nvSpPr>
          <p:cNvPr id="17" name="Shape 17"/>
          <p:cNvSpPr>
            <a:spLocks noGrp="1"/>
          </p:cNvSpPr>
          <p:nvPr>
            <p:ph type="title"/>
          </p:nvPr>
        </p:nvSpPr>
        <p:spPr>
          <a:prstGeom prst="rect">
            <a:avLst/>
          </a:prstGeom>
        </p:spPr>
        <p:txBody>
          <a:bodyPr/>
          <a:lstStyle/>
          <a:p>
            <a:pPr lvl="0">
              <a:defRPr sz="1800"/>
            </a:pPr>
            <a:r>
              <a:rPr sz="5900"/>
              <a:t>タイトルテキスト</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029977634"/>
      </p:ext>
    </p:extLst>
  </p:cSld>
  <p:clrMapOvr>
    <a:masterClrMapping/>
  </p:clrMapOvr>
  <p:transition spd="med"/>
</p:sldLayout>
</file>

<file path=ppt/slideLayouts/slideLayout1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cSld name="タイトル（中央）">
    <p:spTree>
      <p:nvGrpSpPr>
        <p:cNvPr id="1" name=""/>
        <p:cNvGrpSpPr/>
        <p:nvPr/>
      </p:nvGrpSpPr>
      <p:grpSpPr>
        <a:xfrm>
          <a:off x="0" y="0"/>
          <a:ext cx="0" cy="0"/>
          <a:chOff x="0" y="0"/>
          <a:chExt cx="0" cy="0"/>
        </a:xfrm>
      </p:grpSpPr>
      <p:sp>
        <p:nvSpPr>
          <p:cNvPr id="19" name="Shape 19"/>
          <p:cNvSpPr>
            <a:spLocks noGrp="1"/>
          </p:cNvSpPr>
          <p:nvPr>
            <p:ph type="title"/>
          </p:nvPr>
        </p:nvSpPr>
        <p:spPr>
          <a:xfrm>
            <a:off x="892971" y="2089547"/>
            <a:ext cx="7358063" cy="2678906"/>
          </a:xfrm>
          <a:prstGeom prst="rect">
            <a:avLst/>
          </a:prstGeom>
        </p:spPr>
        <p:txBody>
          <a:bodyPr/>
          <a:lstStyle/>
          <a:p>
            <a:pPr lvl="0">
              <a:defRPr sz="1800"/>
            </a:pPr>
            <a:r>
              <a:rPr sz="5900"/>
              <a:t>タイトルテキスト</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14155516"/>
      </p:ext>
    </p:extLst>
  </p:cSld>
  <p:clrMapOvr>
    <a:masterClrMapping/>
  </p:clrMapOvr>
  <p:transition spd="med"/>
</p:sldLayout>
</file>

<file path=ppt/slideLayouts/slideLayout1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cSld name="画像（横長）">
    <p:spTree>
      <p:nvGrpSpPr>
        <p:cNvPr id="1" name=""/>
        <p:cNvGrpSpPr/>
        <p:nvPr/>
      </p:nvGrpSpPr>
      <p:grpSpPr>
        <a:xfrm>
          <a:off x="0" y="0"/>
          <a:ext cx="0" cy="0"/>
          <a:chOff x="0" y="0"/>
          <a:chExt cx="0" cy="0"/>
        </a:xfrm>
      </p:grpSpPr>
      <p:sp>
        <p:nvSpPr>
          <p:cNvPr id="21" name="Shape 21"/>
          <p:cNvSpPr>
            <a:spLocks noGrp="1"/>
          </p:cNvSpPr>
          <p:nvPr>
            <p:ph type="title"/>
          </p:nvPr>
        </p:nvSpPr>
        <p:spPr>
          <a:xfrm>
            <a:off x="892971" y="5179219"/>
            <a:ext cx="7358063" cy="1196578"/>
          </a:xfrm>
          <a:prstGeom prst="rect">
            <a:avLst/>
          </a:prstGeom>
        </p:spPr>
        <p:txBody>
          <a:bodyPr/>
          <a:lstStyle/>
          <a:p>
            <a:pPr lvl="0">
              <a:defRPr sz="1800"/>
            </a:pPr>
            <a:r>
              <a:rPr sz="5900"/>
              <a:t>タイトルテキスト</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473198372"/>
      </p:ext>
    </p:extLst>
  </p:cSld>
  <p:clrMapOvr>
    <a:masterClrMapping/>
  </p:clrMapOvr>
  <p:transition spd="med"/>
</p:sldLayout>
</file>

<file path=ppt/slideLayouts/slideLayout1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cSld name="画像（横長、反射）">
    <p:spTree>
      <p:nvGrpSpPr>
        <p:cNvPr id="1" name=""/>
        <p:cNvGrpSpPr/>
        <p:nvPr/>
      </p:nvGrpSpPr>
      <p:grpSpPr>
        <a:xfrm>
          <a:off x="0" y="0"/>
          <a:ext cx="0" cy="0"/>
          <a:chOff x="0" y="0"/>
          <a:chExt cx="0" cy="0"/>
        </a:xfrm>
      </p:grpSpPr>
      <p:sp>
        <p:nvSpPr>
          <p:cNvPr id="23" name="Shape 23"/>
          <p:cNvSpPr>
            <a:spLocks noGrp="1"/>
          </p:cNvSpPr>
          <p:nvPr>
            <p:ph type="title"/>
          </p:nvPr>
        </p:nvSpPr>
        <p:spPr>
          <a:xfrm>
            <a:off x="892971" y="5179219"/>
            <a:ext cx="7358063" cy="1196578"/>
          </a:xfrm>
          <a:prstGeom prst="rect">
            <a:avLst/>
          </a:prstGeom>
        </p:spPr>
        <p:txBody>
          <a:bodyPr/>
          <a:lstStyle/>
          <a:p>
            <a:pPr lvl="0">
              <a:defRPr sz="1800"/>
            </a:pPr>
            <a:r>
              <a:rPr sz="5900"/>
              <a:t>タイトルテキスト</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546239560"/>
      </p:ext>
    </p:extLst>
  </p:cSld>
  <p:clrMapOvr>
    <a:masterClrMapping/>
  </p:clrMapOvr>
  <p:transition spd="med"/>
</p:sldLayout>
</file>

<file path=ppt/slideLayouts/slideLayout1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cSld name="画像（縦長）">
    <p:spTree>
      <p:nvGrpSpPr>
        <p:cNvPr id="1" name=""/>
        <p:cNvGrpSpPr/>
        <p:nvPr/>
      </p:nvGrpSpPr>
      <p:grpSpPr>
        <a:xfrm>
          <a:off x="0" y="0"/>
          <a:ext cx="0" cy="0"/>
          <a:chOff x="0" y="0"/>
          <a:chExt cx="0" cy="0"/>
        </a:xfrm>
      </p:grpSpPr>
      <p:sp>
        <p:nvSpPr>
          <p:cNvPr id="25" name="Shape 25"/>
          <p:cNvSpPr>
            <a:spLocks noGrp="1"/>
          </p:cNvSpPr>
          <p:nvPr>
            <p:ph type="title"/>
          </p:nvPr>
        </p:nvSpPr>
        <p:spPr>
          <a:xfrm>
            <a:off x="446484" y="991195"/>
            <a:ext cx="4125516" cy="2321719"/>
          </a:xfrm>
          <a:prstGeom prst="rect">
            <a:avLst/>
          </a:prstGeom>
        </p:spPr>
        <p:txBody>
          <a:bodyPr lIns="0" tIns="0" rIns="0" bIns="0" anchor="b"/>
          <a:lstStyle>
            <a:lvl1pPr>
              <a:defRPr sz="4900"/>
            </a:lvl1pPr>
          </a:lstStyle>
          <a:p>
            <a:pPr lvl="0">
              <a:defRPr sz="1800"/>
            </a:pPr>
            <a:r>
              <a:rPr sz="4900"/>
              <a:t>タイトルテキスト</a:t>
            </a:r>
          </a:p>
        </p:txBody>
      </p:sp>
      <p:sp>
        <p:nvSpPr>
          <p:cNvPr id="26" name="Shape 26"/>
          <p:cNvSpPr>
            <a:spLocks noGrp="1"/>
          </p:cNvSpPr>
          <p:nvPr>
            <p:ph type="body" idx="1"/>
          </p:nvPr>
        </p:nvSpPr>
        <p:spPr>
          <a:xfrm>
            <a:off x="446484" y="3366493"/>
            <a:ext cx="4125516" cy="2321719"/>
          </a:xfrm>
          <a:prstGeom prst="rect">
            <a:avLst/>
          </a:prstGeom>
        </p:spPr>
        <p:txBody>
          <a:bodyPr lIns="0" tIns="0" rIns="0" bIns="0" anchor="t"/>
          <a:lstStyle>
            <a:lvl1pPr marL="0" indent="0" algn="ctr">
              <a:spcBef>
                <a:spcPts val="0"/>
              </a:spcBef>
              <a:buSzTx/>
              <a:buNone/>
              <a:defRPr sz="2400"/>
            </a:lvl1pPr>
            <a:lvl2pPr marL="0" indent="0" algn="ctr">
              <a:spcBef>
                <a:spcPts val="0"/>
              </a:spcBef>
              <a:buSzTx/>
              <a:buNone/>
              <a:defRPr sz="2400"/>
            </a:lvl2pPr>
            <a:lvl3pPr marL="0" indent="0" algn="ctr">
              <a:spcBef>
                <a:spcPts val="0"/>
              </a:spcBef>
              <a:buSzTx/>
              <a:buNone/>
              <a:defRPr sz="2400"/>
            </a:lvl3pPr>
            <a:lvl4pPr marL="0" indent="0" algn="ctr">
              <a:spcBef>
                <a:spcPts val="0"/>
              </a:spcBef>
              <a:buSzTx/>
              <a:buNone/>
              <a:defRPr sz="2400"/>
            </a:lvl4pPr>
            <a:lvl5pPr marL="0" indent="0" algn="ctr">
              <a:spcBef>
                <a:spcPts val="0"/>
              </a:spcBef>
              <a:buSzTx/>
              <a:buNone/>
              <a:defRPr sz="2400"/>
            </a:lvl5pPr>
          </a:lstStyle>
          <a:p>
            <a:pPr lvl="0">
              <a:defRPr sz="1800"/>
            </a:pPr>
            <a:r>
              <a:rPr sz="2400"/>
              <a:t>本文レベル1</a:t>
            </a:r>
          </a:p>
          <a:p>
            <a:pPr lvl="1">
              <a:defRPr sz="1800"/>
            </a:pPr>
            <a:r>
              <a:rPr sz="2400"/>
              <a:t>本文レベル2</a:t>
            </a:r>
          </a:p>
          <a:p>
            <a:pPr lvl="2">
              <a:defRPr sz="1800"/>
            </a:pPr>
            <a:r>
              <a:rPr sz="2400"/>
              <a:t>本文レベル3</a:t>
            </a:r>
          </a:p>
          <a:p>
            <a:pPr lvl="3">
              <a:defRPr sz="1800"/>
            </a:pPr>
            <a:r>
              <a:rPr sz="2400"/>
              <a:t>本文レベル4</a:t>
            </a:r>
          </a:p>
          <a:p>
            <a:pPr lvl="4">
              <a:defRPr sz="1800"/>
            </a:pPr>
            <a:r>
              <a:rPr sz="2400"/>
              <a:t>本文レベル 5</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126115722"/>
      </p:ext>
    </p:extLst>
  </p:cSld>
  <p:clrMapOvr>
    <a:masterClrMapping/>
  </p:clrMapOvr>
  <p:transition spd="med"/>
</p:sldLayout>
</file>

<file path=ppt/slideLayouts/slideLayout1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cSld name="画像（縦長、反射）">
    <p:spTree>
      <p:nvGrpSpPr>
        <p:cNvPr id="1" name=""/>
        <p:cNvGrpSpPr/>
        <p:nvPr/>
      </p:nvGrpSpPr>
      <p:grpSpPr>
        <a:xfrm>
          <a:off x="0" y="0"/>
          <a:ext cx="0" cy="0"/>
          <a:chOff x="0" y="0"/>
          <a:chExt cx="0" cy="0"/>
        </a:xfrm>
      </p:grpSpPr>
      <p:sp>
        <p:nvSpPr>
          <p:cNvPr id="28" name="Shape 28"/>
          <p:cNvSpPr>
            <a:spLocks noGrp="1"/>
          </p:cNvSpPr>
          <p:nvPr>
            <p:ph type="title"/>
          </p:nvPr>
        </p:nvSpPr>
        <p:spPr>
          <a:xfrm>
            <a:off x="446484" y="991195"/>
            <a:ext cx="4125516" cy="2321719"/>
          </a:xfrm>
          <a:prstGeom prst="rect">
            <a:avLst/>
          </a:prstGeom>
        </p:spPr>
        <p:txBody>
          <a:bodyPr lIns="0" tIns="0" rIns="0" bIns="0" anchor="b"/>
          <a:lstStyle>
            <a:lvl1pPr>
              <a:defRPr sz="4900"/>
            </a:lvl1pPr>
          </a:lstStyle>
          <a:p>
            <a:pPr lvl="0">
              <a:defRPr sz="1800"/>
            </a:pPr>
            <a:r>
              <a:rPr sz="4900"/>
              <a:t>タイトルテキスト</a:t>
            </a:r>
          </a:p>
        </p:txBody>
      </p:sp>
      <p:sp>
        <p:nvSpPr>
          <p:cNvPr id="29" name="Shape 29"/>
          <p:cNvSpPr>
            <a:spLocks noGrp="1"/>
          </p:cNvSpPr>
          <p:nvPr>
            <p:ph type="body" idx="1"/>
          </p:nvPr>
        </p:nvSpPr>
        <p:spPr>
          <a:xfrm>
            <a:off x="446484" y="3366493"/>
            <a:ext cx="4125516" cy="2321719"/>
          </a:xfrm>
          <a:prstGeom prst="rect">
            <a:avLst/>
          </a:prstGeom>
        </p:spPr>
        <p:txBody>
          <a:bodyPr lIns="0" tIns="0" rIns="0" bIns="0" anchor="t"/>
          <a:lstStyle>
            <a:lvl1pPr marL="0" indent="0" algn="ctr">
              <a:spcBef>
                <a:spcPts val="0"/>
              </a:spcBef>
              <a:buSzTx/>
              <a:buNone/>
              <a:defRPr sz="2400"/>
            </a:lvl1pPr>
            <a:lvl2pPr marL="0" indent="0" algn="ctr">
              <a:spcBef>
                <a:spcPts val="0"/>
              </a:spcBef>
              <a:buSzTx/>
              <a:buNone/>
              <a:defRPr sz="2400"/>
            </a:lvl2pPr>
            <a:lvl3pPr marL="0" indent="0" algn="ctr">
              <a:spcBef>
                <a:spcPts val="0"/>
              </a:spcBef>
              <a:buSzTx/>
              <a:buNone/>
              <a:defRPr sz="2400"/>
            </a:lvl3pPr>
            <a:lvl4pPr marL="0" indent="0" algn="ctr">
              <a:spcBef>
                <a:spcPts val="0"/>
              </a:spcBef>
              <a:buSzTx/>
              <a:buNone/>
              <a:defRPr sz="2400"/>
            </a:lvl4pPr>
            <a:lvl5pPr marL="0" indent="0" algn="ctr">
              <a:spcBef>
                <a:spcPts val="0"/>
              </a:spcBef>
              <a:buSzTx/>
              <a:buNone/>
              <a:defRPr sz="2400"/>
            </a:lvl5pPr>
          </a:lstStyle>
          <a:p>
            <a:pPr lvl="0">
              <a:defRPr sz="1800"/>
            </a:pPr>
            <a:r>
              <a:rPr sz="2400"/>
              <a:t>本文レベル1</a:t>
            </a:r>
          </a:p>
          <a:p>
            <a:pPr lvl="1">
              <a:defRPr sz="1800"/>
            </a:pPr>
            <a:r>
              <a:rPr sz="2400"/>
              <a:t>本文レベル2</a:t>
            </a:r>
          </a:p>
          <a:p>
            <a:pPr lvl="2">
              <a:defRPr sz="1800"/>
            </a:pPr>
            <a:r>
              <a:rPr sz="2400"/>
              <a:t>本文レベル3</a:t>
            </a:r>
          </a:p>
          <a:p>
            <a:pPr lvl="3">
              <a:defRPr sz="1800"/>
            </a:pPr>
            <a:r>
              <a:rPr sz="2400"/>
              <a:t>本文レベル4</a:t>
            </a:r>
          </a:p>
          <a:p>
            <a:pPr lvl="4">
              <a:defRPr sz="1800"/>
            </a:pPr>
            <a:r>
              <a:rPr sz="2400"/>
              <a:t>本文レベル 5</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76715756"/>
      </p:ext>
    </p:extLst>
  </p:cSld>
  <p:clrMapOvr>
    <a:masterClrMapping/>
  </p:clrMapOvr>
  <p:transition spd="med"/>
</p:sldLayout>
</file>

<file path=ppt/slideLayouts/slideLayout1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cSld name="タイトル、箇条書き、画像">
    <p:spTree>
      <p:nvGrpSpPr>
        <p:cNvPr id="1" name=""/>
        <p:cNvGrpSpPr/>
        <p:nvPr/>
      </p:nvGrpSpPr>
      <p:grpSpPr>
        <a:xfrm>
          <a:off x="0" y="0"/>
          <a:ext cx="0" cy="0"/>
          <a:chOff x="0" y="0"/>
          <a:chExt cx="0" cy="0"/>
        </a:xfrm>
      </p:grpSpPr>
      <p:sp>
        <p:nvSpPr>
          <p:cNvPr id="31" name="Shape 31"/>
          <p:cNvSpPr>
            <a:spLocks noGrp="1"/>
          </p:cNvSpPr>
          <p:nvPr>
            <p:ph type="title"/>
          </p:nvPr>
        </p:nvSpPr>
        <p:spPr>
          <a:prstGeom prst="rect">
            <a:avLst/>
          </a:prstGeom>
        </p:spPr>
        <p:txBody>
          <a:bodyPr/>
          <a:lstStyle/>
          <a:p>
            <a:pPr lvl="0">
              <a:defRPr sz="1800"/>
            </a:pPr>
            <a:r>
              <a:rPr sz="5900"/>
              <a:t>タイトルテキスト</a:t>
            </a:r>
          </a:p>
        </p:txBody>
      </p:sp>
      <p:sp>
        <p:nvSpPr>
          <p:cNvPr id="32" name="Shape 32"/>
          <p:cNvSpPr>
            <a:spLocks noGrp="1"/>
          </p:cNvSpPr>
          <p:nvPr>
            <p:ph type="body" idx="1"/>
          </p:nvPr>
        </p:nvSpPr>
        <p:spPr>
          <a:xfrm>
            <a:off x="892969" y="1946674"/>
            <a:ext cx="3545086" cy="4018359"/>
          </a:xfrm>
          <a:prstGeom prst="rect">
            <a:avLst/>
          </a:prstGeom>
        </p:spPr>
        <p:txBody>
          <a:bodyPr/>
          <a:lstStyle>
            <a:lvl1pPr marL="570944" indent="-347731">
              <a:spcBef>
                <a:spcPts val="2672"/>
              </a:spcBef>
              <a:defRPr sz="2200"/>
            </a:lvl1pPr>
            <a:lvl2pPr marL="883440" indent="-347731">
              <a:spcBef>
                <a:spcPts val="2672"/>
              </a:spcBef>
              <a:defRPr sz="2200"/>
            </a:lvl2pPr>
            <a:lvl3pPr marL="1195935" indent="-347731">
              <a:spcBef>
                <a:spcPts val="2672"/>
              </a:spcBef>
              <a:defRPr sz="2200"/>
            </a:lvl3pPr>
            <a:lvl4pPr marL="1508431" indent="-347731">
              <a:spcBef>
                <a:spcPts val="2672"/>
              </a:spcBef>
              <a:defRPr sz="2200"/>
            </a:lvl4pPr>
            <a:lvl5pPr marL="1820927" indent="-347731">
              <a:spcBef>
                <a:spcPts val="2672"/>
              </a:spcBef>
              <a:defRPr sz="2200"/>
            </a:lvl5pPr>
          </a:lstStyle>
          <a:p>
            <a:pPr lvl="0">
              <a:defRPr sz="1800"/>
            </a:pPr>
            <a:r>
              <a:rPr sz="2200"/>
              <a:t>本文レベル1</a:t>
            </a:r>
          </a:p>
          <a:p>
            <a:pPr lvl="1">
              <a:defRPr sz="1800"/>
            </a:pPr>
            <a:r>
              <a:rPr sz="2200"/>
              <a:t>本文レベル2</a:t>
            </a:r>
          </a:p>
          <a:p>
            <a:pPr lvl="2">
              <a:defRPr sz="1800"/>
            </a:pPr>
            <a:r>
              <a:rPr sz="2200"/>
              <a:t>本文レベル3</a:t>
            </a:r>
          </a:p>
          <a:p>
            <a:pPr lvl="3">
              <a:defRPr sz="1800"/>
            </a:pPr>
            <a:r>
              <a:rPr sz="2200"/>
              <a:t>本文レベル4</a:t>
            </a:r>
          </a:p>
          <a:p>
            <a:pPr lvl="4">
              <a:defRPr sz="1800"/>
            </a:pPr>
            <a:r>
              <a:rPr sz="2200"/>
              <a:t>本文レベル 5</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91374751"/>
      </p:ext>
    </p:extLst>
  </p:cSld>
  <p:clrMapOvr>
    <a:masterClrMapping/>
  </p:clrMapOvr>
  <p:transition spd="med"/>
</p:sldLayout>
</file>

<file path=ppt/slideLayouts/slideLayout1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cSld name="タイトル &amp; 箇条書き（左）">
    <p:spTree>
      <p:nvGrpSpPr>
        <p:cNvPr id="1" name=""/>
        <p:cNvGrpSpPr/>
        <p:nvPr/>
      </p:nvGrpSpPr>
      <p:grpSpPr>
        <a:xfrm>
          <a:off x="0" y="0"/>
          <a:ext cx="0" cy="0"/>
          <a:chOff x="0" y="0"/>
          <a:chExt cx="0" cy="0"/>
        </a:xfrm>
      </p:grpSpPr>
      <p:sp>
        <p:nvSpPr>
          <p:cNvPr id="34" name="Shape 34"/>
          <p:cNvSpPr>
            <a:spLocks noGrp="1"/>
          </p:cNvSpPr>
          <p:nvPr>
            <p:ph type="title"/>
          </p:nvPr>
        </p:nvSpPr>
        <p:spPr>
          <a:prstGeom prst="rect">
            <a:avLst/>
          </a:prstGeom>
        </p:spPr>
        <p:txBody>
          <a:bodyPr/>
          <a:lstStyle/>
          <a:p>
            <a:pPr lvl="0">
              <a:defRPr sz="1800"/>
            </a:pPr>
            <a:r>
              <a:rPr sz="5900"/>
              <a:t>タイトルテキスト</a:t>
            </a:r>
          </a:p>
        </p:txBody>
      </p:sp>
      <p:sp>
        <p:nvSpPr>
          <p:cNvPr id="35" name="Shape 35"/>
          <p:cNvSpPr>
            <a:spLocks noGrp="1"/>
          </p:cNvSpPr>
          <p:nvPr>
            <p:ph type="body" idx="1"/>
          </p:nvPr>
        </p:nvSpPr>
        <p:spPr>
          <a:xfrm>
            <a:off x="892969" y="1946674"/>
            <a:ext cx="3545086" cy="4018359"/>
          </a:xfrm>
          <a:prstGeom prst="rect">
            <a:avLst/>
          </a:prstGeom>
        </p:spPr>
        <p:txBody>
          <a:bodyPr/>
          <a:lstStyle>
            <a:lvl1pPr marL="570944" indent="-347731">
              <a:spcBef>
                <a:spcPts val="2672"/>
              </a:spcBef>
              <a:defRPr sz="2200"/>
            </a:lvl1pPr>
            <a:lvl2pPr marL="883440" indent="-347731">
              <a:spcBef>
                <a:spcPts val="2672"/>
              </a:spcBef>
              <a:defRPr sz="2200"/>
            </a:lvl2pPr>
            <a:lvl3pPr marL="1195935" indent="-347731">
              <a:spcBef>
                <a:spcPts val="2672"/>
              </a:spcBef>
              <a:defRPr sz="2200"/>
            </a:lvl3pPr>
            <a:lvl4pPr marL="1508431" indent="-347731">
              <a:spcBef>
                <a:spcPts val="2672"/>
              </a:spcBef>
              <a:defRPr sz="2200"/>
            </a:lvl4pPr>
            <a:lvl5pPr marL="1820927" indent="-347731">
              <a:spcBef>
                <a:spcPts val="2672"/>
              </a:spcBef>
              <a:defRPr sz="2200"/>
            </a:lvl5pPr>
          </a:lstStyle>
          <a:p>
            <a:pPr lvl="0">
              <a:defRPr sz="1800"/>
            </a:pPr>
            <a:r>
              <a:rPr sz="2200"/>
              <a:t>本文レベル1</a:t>
            </a:r>
          </a:p>
          <a:p>
            <a:pPr lvl="1">
              <a:defRPr sz="1800"/>
            </a:pPr>
            <a:r>
              <a:rPr sz="2200"/>
              <a:t>本文レベル2</a:t>
            </a:r>
          </a:p>
          <a:p>
            <a:pPr lvl="2">
              <a:defRPr sz="1800"/>
            </a:pPr>
            <a:r>
              <a:rPr sz="2200"/>
              <a:t>本文レベル3</a:t>
            </a:r>
          </a:p>
          <a:p>
            <a:pPr lvl="3">
              <a:defRPr sz="1800"/>
            </a:pPr>
            <a:r>
              <a:rPr sz="2200"/>
              <a:t>本文レベル4</a:t>
            </a:r>
          </a:p>
          <a:p>
            <a:pPr lvl="4">
              <a:defRPr sz="1800"/>
            </a:pPr>
            <a:r>
              <a:rPr sz="2200"/>
              <a:t>本文レベル 5</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304662331"/>
      </p:ext>
    </p:extLst>
  </p:cSld>
  <p:clrMapOvr>
    <a:masterClrMapping/>
  </p:clrMapOvr>
  <p:transition spd="med"/>
</p:sldLayout>
</file>

<file path=ppt/slideLayouts/slideLayout1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cSld name="タイトル &amp; 箇条書き（右）">
    <p:spTree>
      <p:nvGrpSpPr>
        <p:cNvPr id="1" name=""/>
        <p:cNvGrpSpPr/>
        <p:nvPr/>
      </p:nvGrpSpPr>
      <p:grpSpPr>
        <a:xfrm>
          <a:off x="0" y="0"/>
          <a:ext cx="0" cy="0"/>
          <a:chOff x="0" y="0"/>
          <a:chExt cx="0" cy="0"/>
        </a:xfrm>
      </p:grpSpPr>
      <p:sp>
        <p:nvSpPr>
          <p:cNvPr id="37" name="Shape 37"/>
          <p:cNvSpPr>
            <a:spLocks noGrp="1"/>
          </p:cNvSpPr>
          <p:nvPr>
            <p:ph type="title"/>
          </p:nvPr>
        </p:nvSpPr>
        <p:spPr>
          <a:prstGeom prst="rect">
            <a:avLst/>
          </a:prstGeom>
        </p:spPr>
        <p:txBody>
          <a:bodyPr/>
          <a:lstStyle/>
          <a:p>
            <a:pPr lvl="0">
              <a:defRPr sz="1800"/>
            </a:pPr>
            <a:r>
              <a:rPr sz="5900"/>
              <a:t>タイトルテキスト</a:t>
            </a:r>
          </a:p>
        </p:txBody>
      </p:sp>
      <p:sp>
        <p:nvSpPr>
          <p:cNvPr id="38" name="Shape 38"/>
          <p:cNvSpPr>
            <a:spLocks noGrp="1"/>
          </p:cNvSpPr>
          <p:nvPr>
            <p:ph type="body" idx="1"/>
          </p:nvPr>
        </p:nvSpPr>
        <p:spPr>
          <a:xfrm>
            <a:off x="5464971" y="1946674"/>
            <a:ext cx="2786063" cy="4018359"/>
          </a:xfrm>
          <a:prstGeom prst="rect">
            <a:avLst/>
          </a:prstGeom>
        </p:spPr>
        <p:txBody>
          <a:bodyPr/>
          <a:lstStyle>
            <a:lvl1pPr marL="570944" indent="-347731">
              <a:spcBef>
                <a:spcPts val="2672"/>
              </a:spcBef>
              <a:defRPr sz="2200"/>
            </a:lvl1pPr>
            <a:lvl2pPr marL="883440" indent="-347731">
              <a:spcBef>
                <a:spcPts val="2672"/>
              </a:spcBef>
              <a:defRPr sz="2200"/>
            </a:lvl2pPr>
            <a:lvl3pPr marL="1195935" indent="-347731">
              <a:spcBef>
                <a:spcPts val="2672"/>
              </a:spcBef>
              <a:defRPr sz="2200"/>
            </a:lvl3pPr>
            <a:lvl4pPr marL="1508431" indent="-347731">
              <a:spcBef>
                <a:spcPts val="2672"/>
              </a:spcBef>
              <a:defRPr sz="2200"/>
            </a:lvl4pPr>
            <a:lvl5pPr marL="1820927" indent="-347731">
              <a:spcBef>
                <a:spcPts val="2672"/>
              </a:spcBef>
              <a:defRPr sz="2200"/>
            </a:lvl5pPr>
          </a:lstStyle>
          <a:p>
            <a:pPr lvl="0">
              <a:defRPr sz="1800"/>
            </a:pPr>
            <a:r>
              <a:rPr sz="2200"/>
              <a:t>本文レベル1</a:t>
            </a:r>
          </a:p>
          <a:p>
            <a:pPr lvl="1">
              <a:defRPr sz="1800"/>
            </a:pPr>
            <a:r>
              <a:rPr sz="2200"/>
              <a:t>本文レベル2</a:t>
            </a:r>
          </a:p>
          <a:p>
            <a:pPr lvl="2">
              <a:defRPr sz="1800"/>
            </a:pPr>
            <a:r>
              <a:rPr sz="2200"/>
              <a:t>本文レベル3</a:t>
            </a:r>
          </a:p>
          <a:p>
            <a:pPr lvl="3">
              <a:defRPr sz="1800"/>
            </a:pPr>
            <a:r>
              <a:rPr sz="2200"/>
              <a:t>本文レベル4</a:t>
            </a:r>
          </a:p>
          <a:p>
            <a:pPr lvl="4">
              <a:defRPr sz="1800"/>
            </a:pPr>
            <a:r>
              <a:rPr sz="2200"/>
              <a:t>本文レベル 5</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270628265"/>
      </p:ext>
    </p:extLst>
  </p:cSld>
  <p:clrMapOvr>
    <a:masterClrMapping/>
  </p:clrMapOvr>
  <p:transition spd="med"/>
</p:sldLayout>
</file>

<file path=ppt/slideLayouts/slideLayout1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564F3FBD-6DDC-43A5-900D-1D6B866A74FD}"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1A1923D-B4F2-472B-8866-BA37F147DDF4}"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013532698"/>
      </p:ext>
    </p:extLst>
  </p:cSld>
  <p:clrMapOvr>
    <a:masterClrMapping/>
  </p:clrMapOvr>
</p:sldLayout>
</file>

<file path=ppt/slideLayouts/slideLayout1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564F3FBD-6DDC-43A5-900D-1D6B866A74FD}"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1A1923D-B4F2-472B-8866-BA37F147DDF4}"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978445215"/>
      </p:ext>
    </p:extLst>
  </p:cSld>
  <p:clrMapOvr>
    <a:masterClrMapping/>
  </p:clrMapOvr>
</p:sldLayout>
</file>

<file path=ppt/slideLayouts/slideLayout1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3"/>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76"/>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564F3FBD-6DDC-43A5-900D-1D6B866A74FD}"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1A1923D-B4F2-472B-8866-BA37F147DDF4}"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57735429"/>
      </p:ext>
    </p:extLst>
  </p:cSld>
  <p:clrMapOvr>
    <a:masterClrMapping/>
  </p:clrMapOvr>
</p:sldLayout>
</file>

<file path=ppt/slideLayouts/slideLayout1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564F3FBD-6DDC-43A5-900D-1D6B866A74FD}"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ja-JP"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1A1923D-B4F2-472B-8866-BA37F147DDF4}"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064602232"/>
      </p:ext>
    </p:extLst>
  </p:cSld>
  <p:clrMapOvr>
    <a:masterClrMapping/>
  </p:clrMapOvr>
</p:sldLayout>
</file>

<file path=ppt/slideLayouts/slideLayout1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2"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564F3FBD-6DDC-43A5-900D-1D6B866A74FD}"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ja-JP"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1A1923D-B4F2-472B-8866-BA37F147DDF4}"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463095113"/>
      </p:ext>
    </p:extLst>
  </p:cSld>
  <p:clrMapOvr>
    <a:masterClrMapping/>
  </p:clrMapOvr>
</p:sldLayout>
</file>

<file path=ppt/slideLayouts/slideLayout1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564F3FBD-6DDC-43A5-900D-1D6B866A74FD}"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ja-JP"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1A1923D-B4F2-472B-8866-BA37F147DDF4}"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394177945"/>
      </p:ext>
    </p:extLst>
  </p:cSld>
  <p:clrMapOvr>
    <a:masterClrMapping/>
  </p:clrMapOvr>
</p:sldLayout>
</file>

<file path=ppt/slideLayouts/slideLayout1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4F3FBD-6DDC-43A5-900D-1D6B866A74FD}"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ja-JP"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1A1923D-B4F2-472B-8866-BA37F147DDF4}"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991872198"/>
      </p:ext>
    </p:extLst>
  </p:cSld>
  <p:clrMapOvr>
    <a:masterClrMapping/>
  </p:clrMapOvr>
</p:sldLayout>
</file>

<file path=ppt/slideLayouts/slideLayout1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564F3FBD-6DDC-43A5-900D-1D6B866A74FD}"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ja-JP"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1A1923D-B4F2-472B-8866-BA37F147DDF4}"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827395003"/>
      </p:ext>
    </p:extLst>
  </p:cSld>
  <p:clrMapOvr>
    <a:masterClrMapping/>
  </p:clrMapOvr>
</p:sldLayout>
</file>

<file path=ppt/slideLayouts/slideLayout1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564F3FBD-6DDC-43A5-900D-1D6B866A74FD}"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ja-JP"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1A1923D-B4F2-472B-8866-BA37F147DDF4}"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151884675"/>
      </p:ext>
    </p:extLst>
  </p:cSld>
  <p:clrMapOvr>
    <a:masterClrMapping/>
  </p:clrMapOvr>
</p:sldLayout>
</file>

<file path=ppt/slideLayouts/slideLayout1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564F3FBD-6DDC-43A5-900D-1D6B866A74FD}"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1A1923D-B4F2-472B-8866-BA37F147DDF4}"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176714663"/>
      </p:ext>
    </p:extLst>
  </p:cSld>
  <p:clrMapOvr>
    <a:masterClrMapping/>
  </p:clrMapOvr>
</p:sldLayout>
</file>

<file path=ppt/slideLayouts/slideLayout1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564F3FBD-6DDC-43A5-900D-1D6B866A74FD}"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1A1923D-B4F2-472B-8866-BA37F147DDF4}"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65599802"/>
      </p:ext>
    </p:extLst>
  </p:cSld>
  <p:clrMapOvr>
    <a:masterClrMapping/>
  </p:clrMapOvr>
</p:sldLayout>
</file>

<file path=ppt/slideLayouts/slideLayout1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D9244233-C0AF-CF41-8405-4FA96DC649CE}"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28492AC5-24B5-C642-ADB8-152C95CA13F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67704339"/>
      </p:ext>
    </p:extLst>
  </p:cSld>
  <p:clrMapOvr>
    <a:masterClrMapping/>
  </p:clrMapOvr>
</p:sldLayout>
</file>

<file path=ppt/slideLayouts/slideLayout1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D9244233-C0AF-CF41-8405-4FA96DC649CE}"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28492AC5-24B5-C642-ADB8-152C95CA13F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61649993"/>
      </p:ext>
    </p:extLst>
  </p:cSld>
  <p:clrMapOvr>
    <a:masterClrMapping/>
  </p:clrMapOvr>
</p:sldLayout>
</file>

<file path=ppt/slideLayouts/slideLayout1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D9244233-C0AF-CF41-8405-4FA96DC649CE}"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28492AC5-24B5-C642-ADB8-152C95CA13F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725660383"/>
      </p:ext>
    </p:extLst>
  </p:cSld>
  <p:clrMapOvr>
    <a:masterClrMapping/>
  </p:clrMapOvr>
</p:sldLayout>
</file>

<file path=ppt/slideLayouts/slideLayout1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D9244233-C0AF-CF41-8405-4FA96DC649CE}"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28492AC5-24B5-C642-ADB8-152C95CA13F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791251686"/>
      </p:ext>
    </p:extLst>
  </p:cSld>
  <p:clrMapOvr>
    <a:masterClrMapping/>
  </p:clrMapOvr>
</p:sldLayout>
</file>

<file path=ppt/slideLayouts/slideLayout1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D9244233-C0AF-CF41-8405-4FA96DC649CE}"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8" name="フッター プレースホルダー 7"/>
          <p:cNvSpPr>
            <a:spLocks noGrp="1"/>
          </p:cNvSpPr>
          <p:nvPr>
            <p:ph type="ftr" sz="quarter" idx="11"/>
          </p:nvPr>
        </p:nvSpPr>
        <p:spPr/>
        <p:txBody>
          <a:bodyPr/>
          <a:lstStyle/>
          <a:p>
            <a:endParaRPr lang="ja-JP" altLang="en-US">
              <a:solidFill>
                <a:prstClr val="black">
                  <a:tint val="75000"/>
                </a:prstClr>
              </a:solidFill>
            </a:endParaRPr>
          </a:p>
        </p:txBody>
      </p:sp>
      <p:sp>
        <p:nvSpPr>
          <p:cNvPr id="9" name="スライド番号プレースホルダー 8"/>
          <p:cNvSpPr>
            <a:spLocks noGrp="1"/>
          </p:cNvSpPr>
          <p:nvPr>
            <p:ph type="sldNum" sz="quarter" idx="12"/>
          </p:nvPr>
        </p:nvSpPr>
        <p:spPr/>
        <p:txBody>
          <a:bodyPr/>
          <a:lstStyle/>
          <a:p>
            <a:fld id="{28492AC5-24B5-C642-ADB8-152C95CA13F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507579662"/>
      </p:ext>
    </p:extLst>
  </p:cSld>
  <p:clrMapOvr>
    <a:masterClrMapping/>
  </p:clrMapOvr>
</p:sldLayout>
</file>

<file path=ppt/slideLayouts/slideLayout1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D9244233-C0AF-CF41-8405-4FA96DC649CE}"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4" name="フッター プレースホルダー 3"/>
          <p:cNvSpPr>
            <a:spLocks noGrp="1"/>
          </p:cNvSpPr>
          <p:nvPr>
            <p:ph type="ftr" sz="quarter" idx="11"/>
          </p:nvPr>
        </p:nvSpPr>
        <p:spPr/>
        <p:txBody>
          <a:bodyPr/>
          <a:lstStyle/>
          <a:p>
            <a:endParaRPr lang="ja-JP" altLang="en-US">
              <a:solidFill>
                <a:prstClr val="black">
                  <a:tint val="75000"/>
                </a:prstClr>
              </a:solidFill>
            </a:endParaRPr>
          </a:p>
        </p:txBody>
      </p:sp>
      <p:sp>
        <p:nvSpPr>
          <p:cNvPr id="5" name="スライド番号プレースホルダー 4"/>
          <p:cNvSpPr>
            <a:spLocks noGrp="1"/>
          </p:cNvSpPr>
          <p:nvPr>
            <p:ph type="sldNum" sz="quarter" idx="12"/>
          </p:nvPr>
        </p:nvSpPr>
        <p:spPr/>
        <p:txBody>
          <a:bodyPr/>
          <a:lstStyle/>
          <a:p>
            <a:fld id="{28492AC5-24B5-C642-ADB8-152C95CA13F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841228466"/>
      </p:ext>
    </p:extLst>
  </p:cSld>
  <p:clrMapOvr>
    <a:masterClrMapping/>
  </p:clrMapOvr>
</p:sldLayout>
</file>

<file path=ppt/slideLayouts/slideLayout1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D9244233-C0AF-CF41-8405-4FA96DC649CE}"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3" name="フッター プレースホルダー 2"/>
          <p:cNvSpPr>
            <a:spLocks noGrp="1"/>
          </p:cNvSpPr>
          <p:nvPr>
            <p:ph type="ftr" sz="quarter" idx="11"/>
          </p:nvPr>
        </p:nvSpPr>
        <p:spPr/>
        <p:txBody>
          <a:bodyPr/>
          <a:lstStyle/>
          <a:p>
            <a:endParaRPr lang="ja-JP" altLang="en-US">
              <a:solidFill>
                <a:prstClr val="black">
                  <a:tint val="75000"/>
                </a:prstClr>
              </a:solidFill>
            </a:endParaRPr>
          </a:p>
        </p:txBody>
      </p:sp>
      <p:sp>
        <p:nvSpPr>
          <p:cNvPr id="4" name="スライド番号プレースホルダー 3"/>
          <p:cNvSpPr>
            <a:spLocks noGrp="1"/>
          </p:cNvSpPr>
          <p:nvPr>
            <p:ph type="sldNum" sz="quarter" idx="12"/>
          </p:nvPr>
        </p:nvSpPr>
        <p:spPr/>
        <p:txBody>
          <a:bodyPr/>
          <a:lstStyle/>
          <a:p>
            <a:fld id="{28492AC5-24B5-C642-ADB8-152C95CA13F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6060111"/>
      </p:ext>
    </p:extLst>
  </p:cSld>
  <p:clrMapOvr>
    <a:masterClrMapping/>
  </p:clrMapOvr>
</p:sldLayout>
</file>

<file path=ppt/slideLayouts/slideLayout1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D9244233-C0AF-CF41-8405-4FA96DC649CE}"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28492AC5-24B5-C642-ADB8-152C95CA13F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50210560"/>
      </p:ext>
    </p:extLst>
  </p:cSld>
  <p:clrMapOvr>
    <a:masterClrMapping/>
  </p:clrMapOvr>
</p:sldLayout>
</file>

<file path=ppt/slideLayouts/slideLayout1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D9244233-C0AF-CF41-8405-4FA96DC649CE}"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28492AC5-24B5-C642-ADB8-152C95CA13F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889160287"/>
      </p:ext>
    </p:extLst>
  </p:cSld>
  <p:clrMapOvr>
    <a:masterClrMapping/>
  </p:clrMapOvr>
</p:sldLayout>
</file>

<file path=ppt/slideLayouts/slideLayout1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D9244233-C0AF-CF41-8405-4FA96DC649CE}"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28492AC5-24B5-C642-ADB8-152C95CA13F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871693536"/>
      </p:ext>
    </p:extLst>
  </p:cSld>
  <p:clrMapOvr>
    <a:masterClrMapping/>
  </p:clrMapOvr>
</p:sldLayout>
</file>

<file path=ppt/slideLayouts/slideLayout1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D9244233-C0AF-CF41-8405-4FA96DC649CE}" type="datetimeFigureOut">
              <a:rPr lang="ja-JP" altLang="en-US" smtClean="0">
                <a:solidFill>
                  <a:prstClr val="black">
                    <a:tint val="75000"/>
                  </a:prstClr>
                </a:solidFill>
              </a:rPr>
              <a:pPr/>
              <a:t>11/17/15</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28492AC5-24B5-C642-ADB8-152C95CA13FA}"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77802711"/>
      </p:ext>
    </p:extLst>
  </p:cSld>
  <p:clrMapOvr>
    <a:masterClrMapping/>
  </p:clrMapOvr>
</p:sldLayout>
</file>

<file path=ppt/slideLayouts/slideLayout1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タイトル スライド">
    <p:bg>
      <p:bgRef idx="1001">
        <a:schemeClr val="bg1"/>
      </p:bgRef>
    </p:bg>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545"/>
            <a:ext cx="77724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1600" y="3886203"/>
            <a:ext cx="6400800" cy="1752600"/>
          </a:xfrm>
        </p:spPr>
        <p:txBody>
          <a:bodyPr/>
          <a:lstStyle>
            <a:lvl1pPr marL="0" indent="0" algn="ctr">
              <a:buNone/>
              <a:defRPr/>
            </a:lvl1pPr>
            <a:lvl2pPr marL="456630" indent="0" algn="ctr">
              <a:buNone/>
              <a:defRPr/>
            </a:lvl2pPr>
            <a:lvl3pPr marL="913267" indent="0" algn="ctr">
              <a:buNone/>
              <a:defRPr/>
            </a:lvl3pPr>
            <a:lvl4pPr marL="1369902" indent="0" algn="ctr">
              <a:buNone/>
              <a:defRPr/>
            </a:lvl4pPr>
            <a:lvl5pPr marL="1826532" indent="0" algn="ctr">
              <a:buNone/>
              <a:defRPr/>
            </a:lvl5pPr>
            <a:lvl6pPr marL="2283166" indent="0" algn="ctr">
              <a:buNone/>
              <a:defRPr/>
            </a:lvl6pPr>
            <a:lvl7pPr marL="2739802" indent="0" algn="ctr">
              <a:buNone/>
              <a:defRPr/>
            </a:lvl7pPr>
            <a:lvl8pPr marL="3196430" indent="0" algn="ctr">
              <a:buNone/>
              <a:defRPr/>
            </a:lvl8pPr>
            <a:lvl9pPr marL="3653066" indent="0" algn="ctr">
              <a:buNone/>
              <a:defRPr/>
            </a:lvl9pPr>
          </a:lstStyle>
          <a:p>
            <a:r>
              <a:rPr lang="ja-JP" altLang="en-US" smtClean="0"/>
              <a:t>マスタ サブタイトルの書式設定</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FEE1533-4B74-4959-82D4-B47518DFF2DD}"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22773420"/>
      </p:ext>
    </p:extLst>
  </p:cSld>
  <p:clrMapOvr>
    <a:overrideClrMapping bg1="lt1" tx1="dk1" bg2="lt2" tx2="dk2" accent1="accent1" accent2="accent2" accent3="accent3" accent4="accent4" accent5="accent5" accent6="accent6" hlink="hlink" folHlink="folHlink"/>
  </p:clrMapOvr>
</p:sldLayout>
</file>

<file path=ppt/slideLayouts/slideLayout1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マスタ タイトルの書式設定</a:t>
            </a:r>
            <a:endParaRPr lang="ja-JP" altLang="en-US" dirty="0"/>
          </a:p>
        </p:txBody>
      </p:sp>
      <p:sp>
        <p:nvSpPr>
          <p:cNvPr id="3" name="コンテンツ プレースホルダ 2"/>
          <p:cNvSpPr>
            <a:spLocks noGrp="1"/>
          </p:cNvSpPr>
          <p:nvPr>
            <p:ph idx="1"/>
          </p:nvPr>
        </p:nvSpPr>
        <p:spPr/>
        <p:txBody>
          <a:bodyPr/>
          <a:lstStyle>
            <a:lvl1pPr>
              <a:defRPr>
                <a:latin typeface="Arial" pitchFamily="34" charset="0"/>
                <a:ea typeface="ＭＳ Ｐゴシック" pitchFamily="50" charset="-128"/>
              </a:defRPr>
            </a:lvl1pPr>
            <a:lvl2pPr>
              <a:defRPr sz="1800" baseline="0">
                <a:latin typeface="Arial" pitchFamily="34" charset="0"/>
                <a:ea typeface="ＭＳ Ｐゴシック" pitchFamily="50" charset="-128"/>
              </a:defRPr>
            </a:lvl2pPr>
            <a:lvl3pPr>
              <a:defRPr>
                <a:latin typeface="Arial" pitchFamily="34" charset="0"/>
                <a:ea typeface="ＭＳ Ｐゴシック" pitchFamily="50" charset="-128"/>
              </a:defRPr>
            </a:lvl3pPr>
            <a:lvl4pPr>
              <a:defRPr>
                <a:latin typeface="Arial" pitchFamily="34" charset="0"/>
                <a:ea typeface="ＭＳ Ｐゴシック" pitchFamily="50" charset="-128"/>
              </a:defRPr>
            </a:lvl4pPr>
            <a:lvl5pPr>
              <a:defRPr>
                <a:latin typeface="Arial" pitchFamily="34" charset="0"/>
                <a:ea typeface="ＭＳ Ｐゴシック" pitchFamily="50" charset="-128"/>
              </a:defRPr>
            </a:lvl5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7BFCDF3-E72C-4A36-BD83-3B5DB110909B}"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526260471"/>
      </p:ext>
    </p:extLst>
  </p:cSld>
  <p:clrMapOvr>
    <a:masterClrMapping/>
  </p:clrMapOvr>
</p:sldLayout>
</file>

<file path=ppt/slideLayouts/slideLayout1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7031"/>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27"/>
            <a:ext cx="7772400" cy="1500187"/>
          </a:xfrm>
        </p:spPr>
        <p:txBody>
          <a:bodyPr anchor="b"/>
          <a:lstStyle>
            <a:lvl1pPr marL="0" indent="0">
              <a:buNone/>
              <a:defRPr sz="2000"/>
            </a:lvl1pPr>
            <a:lvl2pPr marL="456630" indent="0">
              <a:buNone/>
              <a:defRPr sz="1800"/>
            </a:lvl2pPr>
            <a:lvl3pPr marL="913267" indent="0">
              <a:buNone/>
              <a:defRPr sz="1600"/>
            </a:lvl3pPr>
            <a:lvl4pPr marL="1369902" indent="0">
              <a:buNone/>
              <a:defRPr sz="1400"/>
            </a:lvl4pPr>
            <a:lvl5pPr marL="1826532" indent="0">
              <a:buNone/>
              <a:defRPr sz="1400"/>
            </a:lvl5pPr>
            <a:lvl6pPr marL="2283166" indent="0">
              <a:buNone/>
              <a:defRPr sz="1400"/>
            </a:lvl6pPr>
            <a:lvl7pPr marL="2739802" indent="0">
              <a:buNone/>
              <a:defRPr sz="1400"/>
            </a:lvl7pPr>
            <a:lvl8pPr marL="3196430" indent="0">
              <a:buNone/>
              <a:defRPr sz="1400"/>
            </a:lvl8pPr>
            <a:lvl9pPr marL="3653066" indent="0">
              <a:buNone/>
              <a:defRPr sz="1400"/>
            </a:lvl9pPr>
          </a:lstStyle>
          <a:p>
            <a:pPr lvl="0"/>
            <a:r>
              <a:rPr lang="ja-JP" altLang="en-US" smtClean="0"/>
              <a:t>マスタ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52B8038-29FB-42B9-AEB9-2C456FD6304D}"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85655275"/>
      </p:ext>
    </p:extLst>
  </p:cSld>
  <p:clrMapOvr>
    <a:masterClrMapping/>
  </p:clrMapOvr>
</p:sldLayout>
</file>

<file path=ppt/slideLayouts/slideLayout1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685800" y="1628777"/>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628777"/>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A1675DF-DCB6-4F0B-A96F-D7EB38CC56A9}"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016409069"/>
      </p:ext>
    </p:extLst>
  </p:cSld>
  <p:clrMapOvr>
    <a:masterClrMapping/>
  </p:clrMapOvr>
</p:sldLayout>
</file>

<file path=ppt/slideLayouts/slideLayout1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4"/>
            <a:ext cx="4040188" cy="639762"/>
          </a:xfrm>
        </p:spPr>
        <p:txBody>
          <a:bodyPr anchor="b"/>
          <a:lstStyle>
            <a:lvl1pPr marL="0" indent="0">
              <a:buNone/>
              <a:defRPr sz="2400" b="1"/>
            </a:lvl1pPr>
            <a:lvl2pPr marL="456630" indent="0">
              <a:buNone/>
              <a:defRPr sz="2000" b="1"/>
            </a:lvl2pPr>
            <a:lvl3pPr marL="913267" indent="0">
              <a:buNone/>
              <a:defRPr sz="1800" b="1"/>
            </a:lvl3pPr>
            <a:lvl4pPr marL="1369902" indent="0">
              <a:buNone/>
              <a:defRPr sz="1600" b="1"/>
            </a:lvl4pPr>
            <a:lvl5pPr marL="1826532" indent="0">
              <a:buNone/>
              <a:defRPr sz="1600" b="1"/>
            </a:lvl5pPr>
            <a:lvl6pPr marL="2283166" indent="0">
              <a:buNone/>
              <a:defRPr sz="1600" b="1"/>
            </a:lvl6pPr>
            <a:lvl7pPr marL="2739802" indent="0">
              <a:buNone/>
              <a:defRPr sz="1600" b="1"/>
            </a:lvl7pPr>
            <a:lvl8pPr marL="3196430" indent="0">
              <a:buNone/>
              <a:defRPr sz="1600" b="1"/>
            </a:lvl8pPr>
            <a:lvl9pPr marL="3653066"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86" y="1535114"/>
            <a:ext cx="4041775" cy="639762"/>
          </a:xfrm>
        </p:spPr>
        <p:txBody>
          <a:bodyPr anchor="b"/>
          <a:lstStyle>
            <a:lvl1pPr marL="0" indent="0">
              <a:buNone/>
              <a:defRPr sz="2400" b="1"/>
            </a:lvl1pPr>
            <a:lvl2pPr marL="456630" indent="0">
              <a:buNone/>
              <a:defRPr sz="2000" b="1"/>
            </a:lvl2pPr>
            <a:lvl3pPr marL="913267" indent="0">
              <a:buNone/>
              <a:defRPr sz="1800" b="1"/>
            </a:lvl3pPr>
            <a:lvl4pPr marL="1369902" indent="0">
              <a:buNone/>
              <a:defRPr sz="1600" b="1"/>
            </a:lvl4pPr>
            <a:lvl5pPr marL="1826532" indent="0">
              <a:buNone/>
              <a:defRPr sz="1600" b="1"/>
            </a:lvl5pPr>
            <a:lvl6pPr marL="2283166" indent="0">
              <a:buNone/>
              <a:defRPr sz="1600" b="1"/>
            </a:lvl6pPr>
            <a:lvl7pPr marL="2739802" indent="0">
              <a:buNone/>
              <a:defRPr sz="1600" b="1"/>
            </a:lvl7pPr>
            <a:lvl8pPr marL="3196430" indent="0">
              <a:buNone/>
              <a:defRPr sz="1600" b="1"/>
            </a:lvl8pPr>
            <a:lvl9pPr marL="3653066"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8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DFE8B21B-4E05-438A-A2EF-A8F70FC0407C}"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118760516"/>
      </p:ext>
    </p:extLst>
  </p:cSld>
  <p:clrMapOvr>
    <a:masterClrMapping/>
  </p:clrMapOvr>
</p:sldLayout>
</file>

<file path=ppt/slideLayouts/slideLayout1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C0EE0A08-0BF7-494B-98A0-9290101D7FCE}"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548575356"/>
      </p:ext>
    </p:extLst>
  </p:cSld>
  <p:clrMapOvr>
    <a:masterClrMapping/>
  </p:clrMapOvr>
</p:sldLayout>
</file>

<file path=ppt/slideLayouts/slideLayout1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9702937-7CFD-4B18-AF19-0E8A05A7CDA6}"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654487106"/>
      </p:ext>
    </p:extLst>
  </p:cSld>
  <p:clrMapOvr>
    <a:masterClrMapping/>
  </p:clrMapOvr>
</p:sldLayout>
</file>

<file path=ppt/slideLayouts/slideLayout1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2"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6" y="273067"/>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2" y="1435111"/>
            <a:ext cx="3008313" cy="4691063"/>
          </a:xfrm>
        </p:spPr>
        <p:txBody>
          <a:bodyPr/>
          <a:lstStyle>
            <a:lvl1pPr marL="0" indent="0">
              <a:buNone/>
              <a:defRPr sz="1400"/>
            </a:lvl1pPr>
            <a:lvl2pPr marL="456630" indent="0">
              <a:buNone/>
              <a:defRPr sz="1200"/>
            </a:lvl2pPr>
            <a:lvl3pPr marL="913267" indent="0">
              <a:buNone/>
              <a:defRPr sz="1000"/>
            </a:lvl3pPr>
            <a:lvl4pPr marL="1369902" indent="0">
              <a:buNone/>
              <a:defRPr sz="900"/>
            </a:lvl4pPr>
            <a:lvl5pPr marL="1826532" indent="0">
              <a:buNone/>
              <a:defRPr sz="900"/>
            </a:lvl5pPr>
            <a:lvl6pPr marL="2283166" indent="0">
              <a:buNone/>
              <a:defRPr sz="900"/>
            </a:lvl6pPr>
            <a:lvl7pPr marL="2739802" indent="0">
              <a:buNone/>
              <a:defRPr sz="900"/>
            </a:lvl7pPr>
            <a:lvl8pPr marL="3196430" indent="0">
              <a:buNone/>
              <a:defRPr sz="900"/>
            </a:lvl8pPr>
            <a:lvl9pPr marL="3653066"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171EB3D-8561-4255-8E1C-85D5168496A7}"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689177527"/>
      </p:ext>
    </p:extLst>
  </p:cSld>
  <p:clrMapOvr>
    <a:masterClrMapping/>
  </p:clrMapOvr>
</p:sldLayout>
</file>

<file path=ppt/slideLayouts/slideLayout1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6630" indent="0">
              <a:buNone/>
              <a:defRPr sz="2800"/>
            </a:lvl2pPr>
            <a:lvl3pPr marL="913267" indent="0">
              <a:buNone/>
              <a:defRPr sz="2400"/>
            </a:lvl3pPr>
            <a:lvl4pPr marL="1369902" indent="0">
              <a:buNone/>
              <a:defRPr sz="2000"/>
            </a:lvl4pPr>
            <a:lvl5pPr marL="1826532" indent="0">
              <a:buNone/>
              <a:defRPr sz="2000"/>
            </a:lvl5pPr>
            <a:lvl6pPr marL="2283166" indent="0">
              <a:buNone/>
              <a:defRPr sz="2000"/>
            </a:lvl6pPr>
            <a:lvl7pPr marL="2739802" indent="0">
              <a:buNone/>
              <a:defRPr sz="2000"/>
            </a:lvl7pPr>
            <a:lvl8pPr marL="3196430" indent="0">
              <a:buNone/>
              <a:defRPr sz="2000"/>
            </a:lvl8pPr>
            <a:lvl9pPr marL="3653066" indent="0">
              <a:buNone/>
              <a:defRPr sz="2000"/>
            </a:lvl9pPr>
          </a:lstStyle>
          <a:p>
            <a:pPr lvl="0"/>
            <a:endParaRPr lang="ja-JP" altLang="en-US" noProof="0" smtClean="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6630" indent="0">
              <a:buNone/>
              <a:defRPr sz="1200"/>
            </a:lvl2pPr>
            <a:lvl3pPr marL="913267" indent="0">
              <a:buNone/>
              <a:defRPr sz="1000"/>
            </a:lvl3pPr>
            <a:lvl4pPr marL="1369902" indent="0">
              <a:buNone/>
              <a:defRPr sz="900"/>
            </a:lvl4pPr>
            <a:lvl5pPr marL="1826532" indent="0">
              <a:buNone/>
              <a:defRPr sz="900"/>
            </a:lvl5pPr>
            <a:lvl6pPr marL="2283166" indent="0">
              <a:buNone/>
              <a:defRPr sz="900"/>
            </a:lvl6pPr>
            <a:lvl7pPr marL="2739802" indent="0">
              <a:buNone/>
              <a:defRPr sz="900"/>
            </a:lvl7pPr>
            <a:lvl8pPr marL="3196430" indent="0">
              <a:buNone/>
              <a:defRPr sz="900"/>
            </a:lvl8pPr>
            <a:lvl9pPr marL="3653066"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E5C54AB-643F-48A7-B9F3-41F319810096}"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211744130"/>
      </p:ext>
    </p:extLst>
  </p:cSld>
  <p:clrMapOvr>
    <a:masterClrMapping/>
  </p:clrMapOvr>
</p:sldLayout>
</file>

<file path=ppt/slideLayouts/slideLayout1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8CF9FB2-FBB8-4611-BA0B-24F124441BFE}"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49740862"/>
      </p:ext>
    </p:extLst>
  </p:cSld>
  <p:clrMapOvr>
    <a:masterClrMapping/>
  </p:clrMapOvr>
</p:sldLayout>
</file>

<file path=ppt/slideLayouts/slideLayout1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15100" y="61913"/>
            <a:ext cx="1943100" cy="5681662"/>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685800" y="61913"/>
            <a:ext cx="5676900" cy="5681662"/>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22C1AFC-9D5F-49E9-9D36-74517A3BB10E}"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49605141"/>
      </p:ext>
    </p:extLst>
  </p:cSld>
  <p:clrMapOvr>
    <a:masterClrMapping/>
  </p:clrMapOvr>
</p:sldLayout>
</file>

<file path=ppt/slideLayouts/slideLayout1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AndTx" preserve="1">
  <p:cSld name="タイトル、コンテンツ、テキスト">
    <p:spTree>
      <p:nvGrpSpPr>
        <p:cNvPr id="1" name=""/>
        <p:cNvGrpSpPr/>
        <p:nvPr/>
      </p:nvGrpSpPr>
      <p:grpSpPr>
        <a:xfrm>
          <a:off x="0" y="0"/>
          <a:ext cx="0" cy="0"/>
          <a:chOff x="0" y="0"/>
          <a:chExt cx="0" cy="0"/>
        </a:xfrm>
      </p:grpSpPr>
      <p:sp>
        <p:nvSpPr>
          <p:cNvPr id="2" name="タイトル 1"/>
          <p:cNvSpPr>
            <a:spLocks noGrp="1"/>
          </p:cNvSpPr>
          <p:nvPr>
            <p:ph type="title"/>
          </p:nvPr>
        </p:nvSpPr>
        <p:spPr>
          <a:xfrm>
            <a:off x="685800" y="61916"/>
            <a:ext cx="7772400" cy="990600"/>
          </a:xfrm>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685800" y="1628777"/>
            <a:ext cx="3810000" cy="41148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648200" y="1628777"/>
            <a:ext cx="3810000" cy="41148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89FF0D3-4CAB-4F15-B8F6-B7E40592C828}"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219097850"/>
      </p:ext>
    </p:extLst>
  </p:cSld>
  <p:clrMapOvr>
    <a:masterClrMapping/>
  </p:clrMapOvr>
</p:sldLayout>
</file>

<file path=ppt/slideLayouts/slideLayout1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85800" y="61916"/>
            <a:ext cx="7772400" cy="990600"/>
          </a:xfrm>
        </p:spPr>
        <p:txBody>
          <a:bodyPr/>
          <a:lstStyle/>
          <a:p>
            <a:r>
              <a:rPr lang="ja-JP" altLang="en-US" smtClean="0"/>
              <a:t>マスタ タイトルの書式設定</a:t>
            </a:r>
            <a:endParaRPr lang="ja-JP" altLang="en-US"/>
          </a:p>
        </p:txBody>
      </p:sp>
      <p:sp>
        <p:nvSpPr>
          <p:cNvPr id="3" name="テキスト プレースホルダ 2"/>
          <p:cNvSpPr>
            <a:spLocks noGrp="1"/>
          </p:cNvSpPr>
          <p:nvPr>
            <p:ph type="body" sz="half" idx="1"/>
          </p:nvPr>
        </p:nvSpPr>
        <p:spPr>
          <a:xfrm>
            <a:off x="685800" y="1628777"/>
            <a:ext cx="3810000" cy="41148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628777"/>
            <a:ext cx="3810000" cy="41148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A63A45A-3D2B-4DF9-9C2A-6EEBAEDDBE34}"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960825111"/>
      </p:ext>
    </p:extLst>
  </p:cSld>
  <p:clrMapOvr>
    <a:masterClrMapping/>
  </p:clrMapOvr>
</p:sldLayout>
</file>

<file path=ppt/slideLayouts/slideLayout1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Only" preserve="1">
  <p:cSld name="コンテンツ">
    <p:spTree>
      <p:nvGrpSpPr>
        <p:cNvPr id="1" name=""/>
        <p:cNvGrpSpPr/>
        <p:nvPr/>
      </p:nvGrpSpPr>
      <p:grpSpPr>
        <a:xfrm>
          <a:off x="0" y="0"/>
          <a:ext cx="0" cy="0"/>
          <a:chOff x="0" y="0"/>
          <a:chExt cx="0" cy="0"/>
        </a:xfrm>
      </p:grpSpPr>
      <p:sp>
        <p:nvSpPr>
          <p:cNvPr id="2" name="コンテンツ プレースホルダ 1"/>
          <p:cNvSpPr>
            <a:spLocks noGrp="1"/>
          </p:cNvSpPr>
          <p:nvPr>
            <p:ph/>
          </p:nvPr>
        </p:nvSpPr>
        <p:spPr>
          <a:xfrm>
            <a:off x="685800" y="61913"/>
            <a:ext cx="7772400" cy="5681662"/>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38DED3E-8B4B-4082-B8AA-5739690EF56B}"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453095972"/>
      </p:ext>
    </p:extLst>
  </p:cSld>
  <p:clrMapOvr>
    <a:masterClrMapping/>
  </p:clrMapOvr>
</p:sldLayout>
</file>

<file path=ppt/slideLayouts/slideLayout1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mediaAndTx" preserve="1">
  <p:cSld name="タイトル、メディア クリップ、テキスト">
    <p:spTree>
      <p:nvGrpSpPr>
        <p:cNvPr id="1" name=""/>
        <p:cNvGrpSpPr/>
        <p:nvPr/>
      </p:nvGrpSpPr>
      <p:grpSpPr>
        <a:xfrm>
          <a:off x="0" y="0"/>
          <a:ext cx="0" cy="0"/>
          <a:chOff x="0" y="0"/>
          <a:chExt cx="0" cy="0"/>
        </a:xfrm>
      </p:grpSpPr>
      <p:sp>
        <p:nvSpPr>
          <p:cNvPr id="2" name="タイトル 1"/>
          <p:cNvSpPr>
            <a:spLocks noGrp="1"/>
          </p:cNvSpPr>
          <p:nvPr>
            <p:ph type="title"/>
          </p:nvPr>
        </p:nvSpPr>
        <p:spPr>
          <a:xfrm>
            <a:off x="685800" y="61916"/>
            <a:ext cx="7772400" cy="990600"/>
          </a:xfrm>
        </p:spPr>
        <p:txBody>
          <a:bodyPr/>
          <a:lstStyle/>
          <a:p>
            <a:r>
              <a:rPr lang="ja-JP" altLang="en-US" smtClean="0"/>
              <a:t>マスタ タイトルの書式設定</a:t>
            </a:r>
            <a:endParaRPr lang="ja-JP" altLang="en-US"/>
          </a:p>
        </p:txBody>
      </p:sp>
      <p:sp>
        <p:nvSpPr>
          <p:cNvPr id="3" name="メディア プレースホルダ 2"/>
          <p:cNvSpPr>
            <a:spLocks noGrp="1"/>
          </p:cNvSpPr>
          <p:nvPr>
            <p:ph type="media" sz="half" idx="1"/>
          </p:nvPr>
        </p:nvSpPr>
        <p:spPr>
          <a:xfrm>
            <a:off x="685800" y="1628777"/>
            <a:ext cx="3810000" cy="4114800"/>
          </a:xfrm>
        </p:spPr>
        <p:txBody>
          <a:bodyPr/>
          <a:lstStyle/>
          <a:p>
            <a:pPr lvl="0"/>
            <a:endParaRPr lang="ja-JP" altLang="en-US" noProof="0" smtClean="0"/>
          </a:p>
        </p:txBody>
      </p:sp>
      <p:sp>
        <p:nvSpPr>
          <p:cNvPr id="4" name="テキスト プレースホルダ 3"/>
          <p:cNvSpPr>
            <a:spLocks noGrp="1"/>
          </p:cNvSpPr>
          <p:nvPr>
            <p:ph type="body" sz="half" idx="2"/>
          </p:nvPr>
        </p:nvSpPr>
        <p:spPr>
          <a:xfrm>
            <a:off x="4648200" y="1628777"/>
            <a:ext cx="3810000" cy="41148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0E3C333-905F-444D-A5B1-71DA8D8B6152}"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919125007"/>
      </p:ext>
    </p:extLst>
  </p:cSld>
  <p:clrMapOvr>
    <a:masterClrMapping/>
  </p:clrMapOvr>
</p:sldLayout>
</file>

<file path=ppt/slideMasters/_rels/slideMaster1.xml.rels><?xml version="1.0" encoding="UTF-8" standalone="yes"?>
<Relationships xmlns="http://schemas.openxmlformats.org/package/2006/relationships"><Relationship Id="rId14" Type="http://schemas.openxmlformats.org/officeDocument/2006/relationships/slideLayout" Target="../slideLayouts/slideLayout14.xml"/><Relationship Id="rId4" Type="http://schemas.openxmlformats.org/officeDocument/2006/relationships/slideLayout" Target="../slideLayouts/slideLayout4.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 Type="http://schemas.openxmlformats.org/officeDocument/2006/relationships/slideLayout" Target="../slideLayouts/slideLayout1.xml"/><Relationship Id="rId6" Type="http://schemas.openxmlformats.org/officeDocument/2006/relationships/slideLayout" Target="../slideLayouts/slideLayout6.xml"/><Relationship Id="rId16" Type="http://schemas.openxmlformats.org/officeDocument/2006/relationships/theme" Target="../theme/theme1.xml"/><Relationship Id="rId8" Type="http://schemas.openxmlformats.org/officeDocument/2006/relationships/slideLayout" Target="../slideLayouts/slideLayout8.xml"/><Relationship Id="rId13" Type="http://schemas.openxmlformats.org/officeDocument/2006/relationships/slideLayout" Target="../slideLayouts/slideLayout13.xml"/><Relationship Id="rId10" Type="http://schemas.openxmlformats.org/officeDocument/2006/relationships/slideLayout" Target="../slideLayouts/slideLayout1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2" Type="http://schemas.openxmlformats.org/officeDocument/2006/relationships/slideLayout" Target="../slideLayouts/slideLayout12.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4" Type="http://schemas.openxmlformats.org/officeDocument/2006/relationships/slideLayout" Target="../slideLayouts/slideLayout19.xml"/><Relationship Id="rId10" Type="http://schemas.openxmlformats.org/officeDocument/2006/relationships/slideLayout" Target="../slideLayouts/slideLayout25.xml"/><Relationship Id="rId5" Type="http://schemas.openxmlformats.org/officeDocument/2006/relationships/slideLayout" Target="../slideLayouts/slideLayout20.xml"/><Relationship Id="rId7" Type="http://schemas.openxmlformats.org/officeDocument/2006/relationships/slideLayout" Target="../slideLayouts/slideLayout22.xml"/><Relationship Id="rId11" Type="http://schemas.openxmlformats.org/officeDocument/2006/relationships/slideLayout" Target="../slideLayouts/slideLayout26.xml"/><Relationship Id="rId12" Type="http://schemas.openxmlformats.org/officeDocument/2006/relationships/theme" Target="../theme/theme2.xml"/><Relationship Id="rId1" Type="http://schemas.openxmlformats.org/officeDocument/2006/relationships/slideLayout" Target="../slideLayouts/slideLayout16.xml"/><Relationship Id="rId2" Type="http://schemas.openxmlformats.org/officeDocument/2006/relationships/slideLayout" Target="../slideLayouts/slideLayout17.xml"/><Relationship Id="rId9" Type="http://schemas.openxmlformats.org/officeDocument/2006/relationships/slideLayout" Target="../slideLayouts/slideLayout24.xml"/><Relationship Id="rId3" Type="http://schemas.openxmlformats.org/officeDocument/2006/relationships/slideLayout" Target="../slideLayouts/slideLayout18.xml"/><Relationship Id="rId6"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4" Type="http://schemas.openxmlformats.org/officeDocument/2006/relationships/slideLayout" Target="../slideLayouts/slideLayout30.xml"/><Relationship Id="rId10" Type="http://schemas.openxmlformats.org/officeDocument/2006/relationships/slideLayout" Target="../slideLayouts/slideLayout36.xml"/><Relationship Id="rId5" Type="http://schemas.openxmlformats.org/officeDocument/2006/relationships/slideLayout" Target="../slideLayouts/slideLayout31.xml"/><Relationship Id="rId7" Type="http://schemas.openxmlformats.org/officeDocument/2006/relationships/slideLayout" Target="../slideLayouts/slideLayout33.xml"/><Relationship Id="rId11" Type="http://schemas.openxmlformats.org/officeDocument/2006/relationships/slideLayout" Target="../slideLayouts/slideLayout37.xml"/><Relationship Id="rId12" Type="http://schemas.openxmlformats.org/officeDocument/2006/relationships/theme" Target="../theme/theme3.xml"/><Relationship Id="rId1" Type="http://schemas.openxmlformats.org/officeDocument/2006/relationships/slideLayout" Target="../slideLayouts/slideLayout27.xml"/><Relationship Id="rId2" Type="http://schemas.openxmlformats.org/officeDocument/2006/relationships/slideLayout" Target="../slideLayouts/slideLayout28.xml"/><Relationship Id="rId9" Type="http://schemas.openxmlformats.org/officeDocument/2006/relationships/slideLayout" Target="../slideLayouts/slideLayout35.xml"/><Relationship Id="rId3" Type="http://schemas.openxmlformats.org/officeDocument/2006/relationships/slideLayout" Target="../slideLayouts/slideLayout29.xml"/><Relationship Id="rId6"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4" Type="http://schemas.openxmlformats.org/officeDocument/2006/relationships/slideLayout" Target="../slideLayouts/slideLayout41.xml"/><Relationship Id="rId10" Type="http://schemas.openxmlformats.org/officeDocument/2006/relationships/slideLayout" Target="../slideLayouts/slideLayout47.xml"/><Relationship Id="rId5" Type="http://schemas.openxmlformats.org/officeDocument/2006/relationships/slideLayout" Target="../slideLayouts/slideLayout42.xml"/><Relationship Id="rId7" Type="http://schemas.openxmlformats.org/officeDocument/2006/relationships/slideLayout" Target="../slideLayouts/slideLayout44.xml"/><Relationship Id="rId11" Type="http://schemas.openxmlformats.org/officeDocument/2006/relationships/slideLayout" Target="../slideLayouts/slideLayout48.xml"/><Relationship Id="rId12" Type="http://schemas.openxmlformats.org/officeDocument/2006/relationships/theme" Target="../theme/theme4.xml"/><Relationship Id="rId1" Type="http://schemas.openxmlformats.org/officeDocument/2006/relationships/slideLayout" Target="../slideLayouts/slideLayout38.xml"/><Relationship Id="rId2" Type="http://schemas.openxmlformats.org/officeDocument/2006/relationships/slideLayout" Target="../slideLayouts/slideLayout39.xml"/><Relationship Id="rId9" Type="http://schemas.openxmlformats.org/officeDocument/2006/relationships/slideLayout" Target="../slideLayouts/slideLayout46.xml"/><Relationship Id="rId3" Type="http://schemas.openxmlformats.org/officeDocument/2006/relationships/slideLayout" Target="../slideLayouts/slideLayout40.xml"/><Relationship Id="rId6"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4" Type="http://schemas.openxmlformats.org/officeDocument/2006/relationships/slideLayout" Target="../slideLayouts/slideLayout52.xml"/><Relationship Id="rId10" Type="http://schemas.openxmlformats.org/officeDocument/2006/relationships/slideLayout" Target="../slideLayouts/slideLayout58.xml"/><Relationship Id="rId5" Type="http://schemas.openxmlformats.org/officeDocument/2006/relationships/slideLayout" Target="../slideLayouts/slideLayout53.xml"/><Relationship Id="rId7" Type="http://schemas.openxmlformats.org/officeDocument/2006/relationships/slideLayout" Target="../slideLayouts/slideLayout55.xml"/><Relationship Id="rId11" Type="http://schemas.openxmlformats.org/officeDocument/2006/relationships/slideLayout" Target="../slideLayouts/slideLayout59.xml"/><Relationship Id="rId12" Type="http://schemas.openxmlformats.org/officeDocument/2006/relationships/theme" Target="../theme/theme5.xml"/><Relationship Id="rId1" Type="http://schemas.openxmlformats.org/officeDocument/2006/relationships/slideLayout" Target="../slideLayouts/slideLayout49.xml"/><Relationship Id="rId2" Type="http://schemas.openxmlformats.org/officeDocument/2006/relationships/slideLayout" Target="../slideLayouts/slideLayout50.xml"/><Relationship Id="rId9" Type="http://schemas.openxmlformats.org/officeDocument/2006/relationships/slideLayout" Target="../slideLayouts/slideLayout57.xml"/><Relationship Id="rId3" Type="http://schemas.openxmlformats.org/officeDocument/2006/relationships/slideLayout" Target="../slideLayouts/slideLayout51.xml"/><Relationship Id="rId6"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4" Type="http://schemas.openxmlformats.org/officeDocument/2006/relationships/slideLayout" Target="../slideLayouts/slideLayout63.xml"/><Relationship Id="rId10" Type="http://schemas.openxmlformats.org/officeDocument/2006/relationships/slideLayout" Target="../slideLayouts/slideLayout69.xml"/><Relationship Id="rId5" Type="http://schemas.openxmlformats.org/officeDocument/2006/relationships/slideLayout" Target="../slideLayouts/slideLayout64.xml"/><Relationship Id="rId7" Type="http://schemas.openxmlformats.org/officeDocument/2006/relationships/slideLayout" Target="../slideLayouts/slideLayout66.xml"/><Relationship Id="rId11" Type="http://schemas.openxmlformats.org/officeDocument/2006/relationships/slideLayout" Target="../slideLayouts/slideLayout70.xml"/><Relationship Id="rId12" Type="http://schemas.openxmlformats.org/officeDocument/2006/relationships/theme" Target="../theme/theme6.xml"/><Relationship Id="rId1" Type="http://schemas.openxmlformats.org/officeDocument/2006/relationships/slideLayout" Target="../slideLayouts/slideLayout60.xml"/><Relationship Id="rId2" Type="http://schemas.openxmlformats.org/officeDocument/2006/relationships/slideLayout" Target="../slideLayouts/slideLayout61.xml"/><Relationship Id="rId9" Type="http://schemas.openxmlformats.org/officeDocument/2006/relationships/slideLayout" Target="../slideLayouts/slideLayout68.xml"/><Relationship Id="rId3" Type="http://schemas.openxmlformats.org/officeDocument/2006/relationships/slideLayout" Target="../slideLayouts/slideLayout62.xml"/><Relationship Id="rId6"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8.xml"/><Relationship Id="rId4" Type="http://schemas.openxmlformats.org/officeDocument/2006/relationships/slideLayout" Target="../slideLayouts/slideLayout74.xml"/><Relationship Id="rId10" Type="http://schemas.openxmlformats.org/officeDocument/2006/relationships/slideLayout" Target="../slideLayouts/slideLayout80.xml"/><Relationship Id="rId5" Type="http://schemas.openxmlformats.org/officeDocument/2006/relationships/slideLayout" Target="../slideLayouts/slideLayout75.xml"/><Relationship Id="rId7" Type="http://schemas.openxmlformats.org/officeDocument/2006/relationships/slideLayout" Target="../slideLayouts/slideLayout77.xml"/><Relationship Id="rId11" Type="http://schemas.openxmlformats.org/officeDocument/2006/relationships/slideLayout" Target="../slideLayouts/slideLayout81.xml"/><Relationship Id="rId12" Type="http://schemas.openxmlformats.org/officeDocument/2006/relationships/theme" Target="../theme/theme7.xml"/><Relationship Id="rId1" Type="http://schemas.openxmlformats.org/officeDocument/2006/relationships/slideLayout" Target="../slideLayouts/slideLayout71.xml"/><Relationship Id="rId2" Type="http://schemas.openxmlformats.org/officeDocument/2006/relationships/slideLayout" Target="../slideLayouts/slideLayout72.xml"/><Relationship Id="rId9" Type="http://schemas.openxmlformats.org/officeDocument/2006/relationships/slideLayout" Target="../slideLayouts/slideLayout79.xml"/><Relationship Id="rId3" Type="http://schemas.openxmlformats.org/officeDocument/2006/relationships/slideLayout" Target="../slideLayouts/slideLayout73.xml"/><Relationship Id="rId6"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9.xml"/><Relationship Id="rId4" Type="http://schemas.openxmlformats.org/officeDocument/2006/relationships/slideLayout" Target="../slideLayouts/slideLayout85.xml"/><Relationship Id="rId10" Type="http://schemas.openxmlformats.org/officeDocument/2006/relationships/slideLayout" Target="../slideLayouts/slideLayout91.xml"/><Relationship Id="rId5" Type="http://schemas.openxmlformats.org/officeDocument/2006/relationships/slideLayout" Target="../slideLayouts/slideLayout86.xml"/><Relationship Id="rId7" Type="http://schemas.openxmlformats.org/officeDocument/2006/relationships/slideLayout" Target="../slideLayouts/slideLayout88.xml"/><Relationship Id="rId11" Type="http://schemas.openxmlformats.org/officeDocument/2006/relationships/slideLayout" Target="../slideLayouts/slideLayout92.xml"/><Relationship Id="rId12" Type="http://schemas.openxmlformats.org/officeDocument/2006/relationships/theme" Target="../theme/theme8.xml"/><Relationship Id="rId1" Type="http://schemas.openxmlformats.org/officeDocument/2006/relationships/slideLayout" Target="../slideLayouts/slideLayout82.xml"/><Relationship Id="rId2" Type="http://schemas.openxmlformats.org/officeDocument/2006/relationships/slideLayout" Target="../slideLayouts/slideLayout83.xml"/><Relationship Id="rId9" Type="http://schemas.openxmlformats.org/officeDocument/2006/relationships/slideLayout" Target="../slideLayouts/slideLayout90.xml"/><Relationship Id="rId3" Type="http://schemas.openxmlformats.org/officeDocument/2006/relationships/slideLayout" Target="../slideLayouts/slideLayout84.xml"/><Relationship Id="rId6" Type="http://schemas.openxmlformats.org/officeDocument/2006/relationships/slideLayout" Target="../slideLayouts/slideLayout8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0.xml"/><Relationship Id="rId4" Type="http://schemas.openxmlformats.org/officeDocument/2006/relationships/slideLayout" Target="../slideLayouts/slideLayout96.xml"/><Relationship Id="rId10" Type="http://schemas.openxmlformats.org/officeDocument/2006/relationships/slideLayout" Target="../slideLayouts/slideLayout102.xml"/><Relationship Id="rId5" Type="http://schemas.openxmlformats.org/officeDocument/2006/relationships/slideLayout" Target="../slideLayouts/slideLayout97.xml"/><Relationship Id="rId7" Type="http://schemas.openxmlformats.org/officeDocument/2006/relationships/slideLayout" Target="../slideLayouts/slideLayout99.xml"/><Relationship Id="rId11" Type="http://schemas.openxmlformats.org/officeDocument/2006/relationships/slideLayout" Target="../slideLayouts/slideLayout103.xml"/><Relationship Id="rId12" Type="http://schemas.openxmlformats.org/officeDocument/2006/relationships/theme" Target="../theme/theme9.xml"/><Relationship Id="rId1" Type="http://schemas.openxmlformats.org/officeDocument/2006/relationships/slideLayout" Target="../slideLayouts/slideLayout93.xml"/><Relationship Id="rId2" Type="http://schemas.openxmlformats.org/officeDocument/2006/relationships/slideLayout" Target="../slideLayouts/slideLayout94.xml"/><Relationship Id="rId9" Type="http://schemas.openxmlformats.org/officeDocument/2006/relationships/slideLayout" Target="../slideLayouts/slideLayout101.xml"/><Relationship Id="rId3" Type="http://schemas.openxmlformats.org/officeDocument/2006/relationships/slideLayout" Target="../slideLayouts/slideLayout95.xml"/><Relationship Id="rId6" Type="http://schemas.openxmlformats.org/officeDocument/2006/relationships/slideLayout" Target="../slideLayouts/slideLayout9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1.xml"/><Relationship Id="rId4" Type="http://schemas.openxmlformats.org/officeDocument/2006/relationships/slideLayout" Target="../slideLayouts/slideLayout107.xml"/><Relationship Id="rId10" Type="http://schemas.openxmlformats.org/officeDocument/2006/relationships/slideLayout" Target="../slideLayouts/slideLayout113.xml"/><Relationship Id="rId5" Type="http://schemas.openxmlformats.org/officeDocument/2006/relationships/slideLayout" Target="../slideLayouts/slideLayout108.xml"/><Relationship Id="rId7" Type="http://schemas.openxmlformats.org/officeDocument/2006/relationships/slideLayout" Target="../slideLayouts/slideLayout110.xml"/><Relationship Id="rId11" Type="http://schemas.openxmlformats.org/officeDocument/2006/relationships/slideLayout" Target="../slideLayouts/slideLayout114.xml"/><Relationship Id="rId12" Type="http://schemas.openxmlformats.org/officeDocument/2006/relationships/theme" Target="../theme/theme10.xml"/><Relationship Id="rId1" Type="http://schemas.openxmlformats.org/officeDocument/2006/relationships/slideLayout" Target="../slideLayouts/slideLayout104.xml"/><Relationship Id="rId2" Type="http://schemas.openxmlformats.org/officeDocument/2006/relationships/slideLayout" Target="../slideLayouts/slideLayout105.xml"/><Relationship Id="rId9" Type="http://schemas.openxmlformats.org/officeDocument/2006/relationships/slideLayout" Target="../slideLayouts/slideLayout112.xml"/><Relationship Id="rId3" Type="http://schemas.openxmlformats.org/officeDocument/2006/relationships/slideLayout" Target="../slideLayouts/slideLayout106.xml"/><Relationship Id="rId6" Type="http://schemas.openxmlformats.org/officeDocument/2006/relationships/slideLayout" Target="../slideLayouts/slideLayout109.xml"/></Relationships>
</file>

<file path=ppt/slideMasters/_rels/slideMaster11.xml.rels><?xml version="1.0" encoding="UTF-8" standalone="yes"?>
<Relationships xmlns="http://schemas.openxmlformats.org/package/2006/relationships"><Relationship Id="rId14" Type="http://schemas.openxmlformats.org/officeDocument/2006/relationships/slideLayout" Target="../slideLayouts/slideLayout128.xml"/><Relationship Id="rId4" Type="http://schemas.openxmlformats.org/officeDocument/2006/relationships/slideLayout" Target="../slideLayouts/slideLayout118.xml"/><Relationship Id="rId7" Type="http://schemas.openxmlformats.org/officeDocument/2006/relationships/slideLayout" Target="../slideLayouts/slideLayout121.xml"/><Relationship Id="rId11" Type="http://schemas.openxmlformats.org/officeDocument/2006/relationships/slideLayout" Target="../slideLayouts/slideLayout125.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8" Type="http://schemas.openxmlformats.org/officeDocument/2006/relationships/slideLayout" Target="../slideLayouts/slideLayout122.xml"/><Relationship Id="rId13" Type="http://schemas.openxmlformats.org/officeDocument/2006/relationships/slideLayout" Target="../slideLayouts/slideLayout127.xml"/><Relationship Id="rId10" Type="http://schemas.openxmlformats.org/officeDocument/2006/relationships/slideLayout" Target="../slideLayouts/slideLayout124.xml"/><Relationship Id="rId5" Type="http://schemas.openxmlformats.org/officeDocument/2006/relationships/slideLayout" Target="../slideLayouts/slideLayout119.xml"/><Relationship Id="rId15" Type="http://schemas.openxmlformats.org/officeDocument/2006/relationships/theme" Target="../theme/theme11.xml"/><Relationship Id="rId12" Type="http://schemas.openxmlformats.org/officeDocument/2006/relationships/slideLayout" Target="../slideLayouts/slideLayout126.xml"/><Relationship Id="rId2" Type="http://schemas.openxmlformats.org/officeDocument/2006/relationships/slideLayout" Target="../slideLayouts/slideLayout116.xml"/><Relationship Id="rId9" Type="http://schemas.openxmlformats.org/officeDocument/2006/relationships/slideLayout" Target="../slideLayouts/slideLayout123.xml"/><Relationship Id="rId3" Type="http://schemas.openxmlformats.org/officeDocument/2006/relationships/slideLayout" Target="../slideLayouts/slideLayout117.xml"/></Relationships>
</file>

<file path=ppt/slideMasters/_rels/slideMaster12.xml.rels><?xml version="1.0" encoding="UTF-8" standalone="yes"?>
<Relationships xmlns="http://schemas.openxmlformats.org/package/2006/relationships"><Relationship Id="rId14" Type="http://schemas.openxmlformats.org/officeDocument/2006/relationships/theme" Target="../theme/theme12.xml"/><Relationship Id="rId4" Type="http://schemas.openxmlformats.org/officeDocument/2006/relationships/slideLayout" Target="../slideLayouts/slideLayout132.xml"/><Relationship Id="rId7" Type="http://schemas.openxmlformats.org/officeDocument/2006/relationships/slideLayout" Target="../slideLayouts/slideLayout135.xml"/><Relationship Id="rId11" Type="http://schemas.openxmlformats.org/officeDocument/2006/relationships/slideLayout" Target="../slideLayouts/slideLayout139.xml"/><Relationship Id="rId1" Type="http://schemas.openxmlformats.org/officeDocument/2006/relationships/slideLayout" Target="../slideLayouts/slideLayout129.xml"/><Relationship Id="rId6" Type="http://schemas.openxmlformats.org/officeDocument/2006/relationships/slideLayout" Target="../slideLayouts/slideLayout134.xml"/><Relationship Id="rId8" Type="http://schemas.openxmlformats.org/officeDocument/2006/relationships/slideLayout" Target="../slideLayouts/slideLayout136.xml"/><Relationship Id="rId13" Type="http://schemas.openxmlformats.org/officeDocument/2006/relationships/slideLayout" Target="../slideLayouts/slideLayout141.xml"/><Relationship Id="rId10" Type="http://schemas.openxmlformats.org/officeDocument/2006/relationships/slideLayout" Target="../slideLayouts/slideLayout138.xml"/><Relationship Id="rId5" Type="http://schemas.openxmlformats.org/officeDocument/2006/relationships/slideLayout" Target="../slideLayouts/slideLayout133.xml"/><Relationship Id="rId12" Type="http://schemas.openxmlformats.org/officeDocument/2006/relationships/slideLayout" Target="../slideLayouts/slideLayout140.xml"/><Relationship Id="rId2" Type="http://schemas.openxmlformats.org/officeDocument/2006/relationships/slideLayout" Target="../slideLayouts/slideLayout130.xml"/><Relationship Id="rId9" Type="http://schemas.openxmlformats.org/officeDocument/2006/relationships/slideLayout" Target="../slideLayouts/slideLayout137.xml"/><Relationship Id="rId3" Type="http://schemas.openxmlformats.org/officeDocument/2006/relationships/slideLayout" Target="../slideLayouts/slideLayout13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9.xml"/><Relationship Id="rId4" Type="http://schemas.openxmlformats.org/officeDocument/2006/relationships/slideLayout" Target="../slideLayouts/slideLayout145.xml"/><Relationship Id="rId10" Type="http://schemas.openxmlformats.org/officeDocument/2006/relationships/slideLayout" Target="../slideLayouts/slideLayout151.xml"/><Relationship Id="rId5" Type="http://schemas.openxmlformats.org/officeDocument/2006/relationships/slideLayout" Target="../slideLayouts/slideLayout146.xml"/><Relationship Id="rId7" Type="http://schemas.openxmlformats.org/officeDocument/2006/relationships/slideLayout" Target="../slideLayouts/slideLayout148.xml"/><Relationship Id="rId11" Type="http://schemas.openxmlformats.org/officeDocument/2006/relationships/slideLayout" Target="../slideLayouts/slideLayout152.xml"/><Relationship Id="rId12" Type="http://schemas.openxmlformats.org/officeDocument/2006/relationships/theme" Target="../theme/theme13.xml"/><Relationship Id="rId1" Type="http://schemas.openxmlformats.org/officeDocument/2006/relationships/slideLayout" Target="../slideLayouts/slideLayout142.xml"/><Relationship Id="rId2" Type="http://schemas.openxmlformats.org/officeDocument/2006/relationships/slideLayout" Target="../slideLayouts/slideLayout143.xml"/><Relationship Id="rId9" Type="http://schemas.openxmlformats.org/officeDocument/2006/relationships/slideLayout" Target="../slideLayouts/slideLayout150.xml"/><Relationship Id="rId3" Type="http://schemas.openxmlformats.org/officeDocument/2006/relationships/slideLayout" Target="../slideLayouts/slideLayout144.xml"/><Relationship Id="rId6" Type="http://schemas.openxmlformats.org/officeDocument/2006/relationships/slideLayout" Target="../slideLayouts/slideLayout147.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60.xml"/><Relationship Id="rId4" Type="http://schemas.openxmlformats.org/officeDocument/2006/relationships/slideLayout" Target="../slideLayouts/slideLayout156.xml"/><Relationship Id="rId10" Type="http://schemas.openxmlformats.org/officeDocument/2006/relationships/slideLayout" Target="../slideLayouts/slideLayout162.xml"/><Relationship Id="rId5" Type="http://schemas.openxmlformats.org/officeDocument/2006/relationships/slideLayout" Target="../slideLayouts/slideLayout157.xml"/><Relationship Id="rId7" Type="http://schemas.openxmlformats.org/officeDocument/2006/relationships/slideLayout" Target="../slideLayouts/slideLayout159.xml"/><Relationship Id="rId11" Type="http://schemas.openxmlformats.org/officeDocument/2006/relationships/slideLayout" Target="../slideLayouts/slideLayout163.xml"/><Relationship Id="rId12" Type="http://schemas.openxmlformats.org/officeDocument/2006/relationships/theme" Target="../theme/theme14.xml"/><Relationship Id="rId1" Type="http://schemas.openxmlformats.org/officeDocument/2006/relationships/slideLayout" Target="../slideLayouts/slideLayout153.xml"/><Relationship Id="rId2" Type="http://schemas.openxmlformats.org/officeDocument/2006/relationships/slideLayout" Target="../slideLayouts/slideLayout154.xml"/><Relationship Id="rId9" Type="http://schemas.openxmlformats.org/officeDocument/2006/relationships/slideLayout" Target="../slideLayouts/slideLayout161.xml"/><Relationship Id="rId3" Type="http://schemas.openxmlformats.org/officeDocument/2006/relationships/slideLayout" Target="../slideLayouts/slideLayout155.xml"/><Relationship Id="rId6" Type="http://schemas.openxmlformats.org/officeDocument/2006/relationships/slideLayout" Target="../slideLayouts/slideLayout158.xml"/></Relationships>
</file>

<file path=ppt/slideMasters/_rels/slideMaster15.xml.rels><?xml version="1.0" encoding="UTF-8" standalone="yes"?>
<Relationships xmlns="http://schemas.openxmlformats.org/package/2006/relationships"><Relationship Id="rId14" Type="http://schemas.openxmlformats.org/officeDocument/2006/relationships/slideLayout" Target="../slideLayouts/slideLayout177.xml"/><Relationship Id="rId4" Type="http://schemas.openxmlformats.org/officeDocument/2006/relationships/slideLayout" Target="../slideLayouts/slideLayout167.xml"/><Relationship Id="rId7" Type="http://schemas.openxmlformats.org/officeDocument/2006/relationships/slideLayout" Target="../slideLayouts/slideLayout170.xml"/><Relationship Id="rId11" Type="http://schemas.openxmlformats.org/officeDocument/2006/relationships/slideLayout" Target="../slideLayouts/slideLayout174.xml"/><Relationship Id="rId1" Type="http://schemas.openxmlformats.org/officeDocument/2006/relationships/slideLayout" Target="../slideLayouts/slideLayout164.xml"/><Relationship Id="rId6" Type="http://schemas.openxmlformats.org/officeDocument/2006/relationships/slideLayout" Target="../slideLayouts/slideLayout169.xml"/><Relationship Id="rId16" Type="http://schemas.openxmlformats.org/officeDocument/2006/relationships/theme" Target="../theme/theme15.xml"/><Relationship Id="rId8" Type="http://schemas.openxmlformats.org/officeDocument/2006/relationships/slideLayout" Target="../slideLayouts/slideLayout171.xml"/><Relationship Id="rId13" Type="http://schemas.openxmlformats.org/officeDocument/2006/relationships/slideLayout" Target="../slideLayouts/slideLayout176.xml"/><Relationship Id="rId10" Type="http://schemas.openxmlformats.org/officeDocument/2006/relationships/slideLayout" Target="../slideLayouts/slideLayout173.xml"/><Relationship Id="rId5" Type="http://schemas.openxmlformats.org/officeDocument/2006/relationships/slideLayout" Target="../slideLayouts/slideLayout168.xml"/><Relationship Id="rId15" Type="http://schemas.openxmlformats.org/officeDocument/2006/relationships/slideLayout" Target="../slideLayouts/slideLayout178.xml"/><Relationship Id="rId12" Type="http://schemas.openxmlformats.org/officeDocument/2006/relationships/slideLayout" Target="../slideLayouts/slideLayout175.xml"/><Relationship Id="rId2" Type="http://schemas.openxmlformats.org/officeDocument/2006/relationships/slideLayout" Target="../slideLayouts/slideLayout165.xml"/><Relationship Id="rId9" Type="http://schemas.openxmlformats.org/officeDocument/2006/relationships/slideLayout" Target="../slideLayouts/slideLayout172.xml"/><Relationship Id="rId3" Type="http://schemas.openxmlformats.org/officeDocument/2006/relationships/slideLayout" Target="../slideLayouts/slideLayout16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85800" y="61916"/>
            <a:ext cx="7772400" cy="990600"/>
          </a:xfrm>
          <a:prstGeom prst="rect">
            <a:avLst/>
          </a:prstGeom>
          <a:noFill/>
          <a:ln w="9525">
            <a:noFill/>
            <a:miter lim="800000"/>
            <a:headEnd/>
            <a:tailEnd/>
          </a:ln>
        </p:spPr>
        <p:txBody>
          <a:bodyPr vert="horz" wrap="square" lIns="91321" tIns="45664" rIns="91321" bIns="45664" numCol="1" anchor="ctr" anchorCtr="0" compatLnSpc="1">
            <a:prstTxWarp prst="textNoShape">
              <a:avLst/>
            </a:prstTxWarp>
          </a:bodyPr>
          <a:lstStyle/>
          <a:p>
            <a:pPr lvl="0"/>
            <a:r>
              <a:rPr lang="ja-JP" altLang="en-US" smtClean="0"/>
              <a:t>マスタ タイトルの書式設定</a:t>
            </a:r>
          </a:p>
        </p:txBody>
      </p:sp>
      <p:sp>
        <p:nvSpPr>
          <p:cNvPr id="2051" name="Rectangle 3"/>
          <p:cNvSpPr>
            <a:spLocks noGrp="1" noChangeArrowheads="1"/>
          </p:cNvSpPr>
          <p:nvPr>
            <p:ph type="body" idx="1"/>
          </p:nvPr>
        </p:nvSpPr>
        <p:spPr bwMode="auto">
          <a:xfrm>
            <a:off x="685800" y="1628777"/>
            <a:ext cx="7772400" cy="4114800"/>
          </a:xfrm>
          <a:prstGeom prst="rect">
            <a:avLst/>
          </a:prstGeom>
          <a:noFill/>
          <a:ln w="9525">
            <a:noFill/>
            <a:miter lim="800000"/>
            <a:headEnd/>
            <a:tailEnd/>
          </a:ln>
        </p:spPr>
        <p:txBody>
          <a:bodyPr vert="horz" wrap="square" lIns="91321" tIns="45664" rIns="91321" bIns="45664"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321" tIns="45664" rIns="91321" bIns="45664" numCol="1" anchor="t" anchorCtr="0" compatLnSpc="1">
            <a:prstTxWarp prst="textNoShape">
              <a:avLst/>
            </a:prstTxWarp>
          </a:bodyPr>
          <a:lstStyle>
            <a:lvl1pPr eaLnBrk="1" hangingPunct="1">
              <a:spcBef>
                <a:spcPct val="50000"/>
              </a:spcBef>
              <a:defRPr sz="1400">
                <a:latin typeface="Times New Roman" pitchFamily="18" charset="0"/>
                <a:ea typeface="+mn-ea"/>
                <a:cs typeface="+mn-cs"/>
              </a:defRPr>
            </a:lvl1pPr>
          </a:lstStyle>
          <a:p>
            <a:pPr>
              <a:defRPr/>
            </a:pPr>
            <a:endParaRPr lang="en-US" altLang="ja-JP"/>
          </a:p>
        </p:txBody>
      </p:sp>
      <p:sp>
        <p:nvSpPr>
          <p:cNvPr id="1029" name="Rectangle 5"/>
          <p:cNvSpPr>
            <a:spLocks noGrp="1" noChangeArrowheads="1"/>
          </p:cNvSpPr>
          <p:nvPr>
            <p:ph type="ftr" sz="quarter" idx="3"/>
          </p:nvPr>
        </p:nvSpPr>
        <p:spPr bwMode="auto">
          <a:xfrm>
            <a:off x="3124201" y="6248400"/>
            <a:ext cx="2895600" cy="457200"/>
          </a:xfrm>
          <a:prstGeom prst="rect">
            <a:avLst/>
          </a:prstGeom>
          <a:noFill/>
          <a:ln w="9525">
            <a:noFill/>
            <a:miter lim="800000"/>
            <a:headEnd/>
            <a:tailEnd/>
          </a:ln>
        </p:spPr>
        <p:txBody>
          <a:bodyPr vert="horz" wrap="square" lIns="91321" tIns="45664" rIns="91321" bIns="45664" numCol="1" anchor="t" anchorCtr="0" compatLnSpc="1">
            <a:prstTxWarp prst="textNoShape">
              <a:avLst/>
            </a:prstTxWarp>
          </a:bodyPr>
          <a:lstStyle>
            <a:lvl1pPr algn="ctr" eaLnBrk="1" hangingPunct="1">
              <a:spcBef>
                <a:spcPct val="50000"/>
              </a:spcBef>
              <a:defRPr sz="1400">
                <a:latin typeface="Times New Roman" pitchFamily="18" charset="0"/>
                <a:ea typeface="+mn-ea"/>
                <a:cs typeface="+mn-cs"/>
              </a:defRPr>
            </a:lvl1pPr>
          </a:lstStyle>
          <a:p>
            <a:pPr>
              <a:defRPr/>
            </a:pPr>
            <a:endParaRPr lang="en-US" altLang="ja-JP"/>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321" tIns="45664" rIns="91321" bIns="45664" numCol="1" anchor="t" anchorCtr="0" compatLnSpc="1">
            <a:prstTxWarp prst="textNoShape">
              <a:avLst/>
            </a:prstTxWarp>
          </a:bodyPr>
          <a:lstStyle>
            <a:lvl1pPr algn="r" eaLnBrk="1" hangingPunct="1">
              <a:spcBef>
                <a:spcPct val="50000"/>
              </a:spcBef>
              <a:defRPr sz="1400">
                <a:latin typeface="Times New Roman" pitchFamily="18" charset="0"/>
                <a:ea typeface="+mn-ea"/>
                <a:cs typeface="+mn-cs"/>
              </a:defRPr>
            </a:lvl1pPr>
          </a:lstStyle>
          <a:p>
            <a:pPr>
              <a:defRPr/>
            </a:pPr>
            <a:fld id="{5C0F0789-E9FD-47ED-B9BB-AA6211CCD346}"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ctr" rtl="0" eaLnBrk="0" fontAlgn="base" hangingPunct="0">
        <a:spcBef>
          <a:spcPct val="0"/>
        </a:spcBef>
        <a:spcAft>
          <a:spcPct val="0"/>
        </a:spcAft>
        <a:defRPr kumimoji="1" sz="2800">
          <a:solidFill>
            <a:srgbClr val="FF0000"/>
          </a:solidFill>
          <a:latin typeface="+mj-lt"/>
          <a:ea typeface="+mj-ea"/>
          <a:cs typeface="+mj-cs"/>
        </a:defRPr>
      </a:lvl1pPr>
      <a:lvl2pPr algn="ctr" rtl="0" eaLnBrk="0" fontAlgn="base" hangingPunct="0">
        <a:spcBef>
          <a:spcPct val="0"/>
        </a:spcBef>
        <a:spcAft>
          <a:spcPct val="0"/>
        </a:spcAft>
        <a:defRPr kumimoji="1" sz="2800">
          <a:solidFill>
            <a:srgbClr val="FF0000"/>
          </a:solidFill>
          <a:latin typeface="Helvetica" pitchFamily="34" charset="0"/>
          <a:ea typeface="ＭＳ Ｐゴシック" pitchFamily="50" charset="-128"/>
        </a:defRPr>
      </a:lvl2pPr>
      <a:lvl3pPr algn="ctr" rtl="0" eaLnBrk="0" fontAlgn="base" hangingPunct="0">
        <a:spcBef>
          <a:spcPct val="0"/>
        </a:spcBef>
        <a:spcAft>
          <a:spcPct val="0"/>
        </a:spcAft>
        <a:defRPr kumimoji="1" sz="2800">
          <a:solidFill>
            <a:srgbClr val="FF0000"/>
          </a:solidFill>
          <a:latin typeface="Helvetica" pitchFamily="34" charset="0"/>
          <a:ea typeface="ＭＳ Ｐゴシック" pitchFamily="50" charset="-128"/>
        </a:defRPr>
      </a:lvl3pPr>
      <a:lvl4pPr algn="ctr" rtl="0" eaLnBrk="0" fontAlgn="base" hangingPunct="0">
        <a:spcBef>
          <a:spcPct val="0"/>
        </a:spcBef>
        <a:spcAft>
          <a:spcPct val="0"/>
        </a:spcAft>
        <a:defRPr kumimoji="1" sz="2800">
          <a:solidFill>
            <a:srgbClr val="FF0000"/>
          </a:solidFill>
          <a:latin typeface="Helvetica" pitchFamily="34" charset="0"/>
          <a:ea typeface="ＭＳ Ｐゴシック" pitchFamily="50" charset="-128"/>
        </a:defRPr>
      </a:lvl4pPr>
      <a:lvl5pPr algn="ctr" rtl="0" eaLnBrk="0" fontAlgn="base" hangingPunct="0">
        <a:spcBef>
          <a:spcPct val="0"/>
        </a:spcBef>
        <a:spcAft>
          <a:spcPct val="0"/>
        </a:spcAft>
        <a:defRPr kumimoji="1" sz="2800">
          <a:solidFill>
            <a:srgbClr val="FF0000"/>
          </a:solidFill>
          <a:latin typeface="Helvetica" pitchFamily="34" charset="0"/>
          <a:ea typeface="ＭＳ Ｐゴシック" pitchFamily="50" charset="-128"/>
        </a:defRPr>
      </a:lvl5pPr>
      <a:lvl6pPr marL="456630" algn="ctr" rtl="0" fontAlgn="base">
        <a:spcBef>
          <a:spcPct val="0"/>
        </a:spcBef>
        <a:spcAft>
          <a:spcPct val="0"/>
        </a:spcAft>
        <a:defRPr kumimoji="1" sz="2800">
          <a:solidFill>
            <a:srgbClr val="FF0000"/>
          </a:solidFill>
          <a:latin typeface="Helvetica" pitchFamily="34" charset="0"/>
          <a:ea typeface="ＭＳ Ｐゴシック" pitchFamily="50" charset="-128"/>
        </a:defRPr>
      </a:lvl6pPr>
      <a:lvl7pPr marL="913267" algn="ctr" rtl="0" fontAlgn="base">
        <a:spcBef>
          <a:spcPct val="0"/>
        </a:spcBef>
        <a:spcAft>
          <a:spcPct val="0"/>
        </a:spcAft>
        <a:defRPr kumimoji="1" sz="2800">
          <a:solidFill>
            <a:srgbClr val="FF0000"/>
          </a:solidFill>
          <a:latin typeface="Helvetica" pitchFamily="34" charset="0"/>
          <a:ea typeface="ＭＳ Ｐゴシック" pitchFamily="50" charset="-128"/>
        </a:defRPr>
      </a:lvl7pPr>
      <a:lvl8pPr marL="1369902" algn="ctr" rtl="0" fontAlgn="base">
        <a:spcBef>
          <a:spcPct val="0"/>
        </a:spcBef>
        <a:spcAft>
          <a:spcPct val="0"/>
        </a:spcAft>
        <a:defRPr kumimoji="1" sz="2800">
          <a:solidFill>
            <a:srgbClr val="FF0000"/>
          </a:solidFill>
          <a:latin typeface="Helvetica" pitchFamily="34" charset="0"/>
          <a:ea typeface="ＭＳ Ｐゴシック" pitchFamily="50" charset="-128"/>
        </a:defRPr>
      </a:lvl8pPr>
      <a:lvl9pPr marL="1826532" algn="ctr" rtl="0" fontAlgn="base">
        <a:spcBef>
          <a:spcPct val="0"/>
        </a:spcBef>
        <a:spcAft>
          <a:spcPct val="0"/>
        </a:spcAft>
        <a:defRPr kumimoji="1" sz="2800">
          <a:solidFill>
            <a:srgbClr val="FF0000"/>
          </a:solidFill>
          <a:latin typeface="Helvetica" pitchFamily="34" charset="0"/>
          <a:ea typeface="ＭＳ Ｐゴシック" pitchFamily="50" charset="-128"/>
        </a:defRPr>
      </a:lvl9pPr>
    </p:titleStyle>
    <p:bodyStyle>
      <a:lvl1pPr marL="342476" indent="-342476" algn="l" rtl="0" eaLnBrk="0" fontAlgn="base" hangingPunct="0">
        <a:spcBef>
          <a:spcPct val="20000"/>
        </a:spcBef>
        <a:spcAft>
          <a:spcPct val="0"/>
        </a:spcAft>
        <a:buChar char="•"/>
        <a:defRPr kumimoji="1" sz="2000">
          <a:solidFill>
            <a:schemeClr val="accent2"/>
          </a:solidFill>
          <a:latin typeface="+mn-lt"/>
          <a:ea typeface="+mn-ea"/>
          <a:cs typeface="+mn-cs"/>
        </a:defRPr>
      </a:lvl1pPr>
      <a:lvl2pPr marL="742029" indent="-285397" algn="l" rtl="0" eaLnBrk="0" fontAlgn="base" hangingPunct="0">
        <a:spcBef>
          <a:spcPct val="20000"/>
        </a:spcBef>
        <a:spcAft>
          <a:spcPct val="0"/>
        </a:spcAft>
        <a:buChar char="–"/>
        <a:defRPr kumimoji="1" sz="2800">
          <a:solidFill>
            <a:schemeClr val="tx1"/>
          </a:solidFill>
          <a:latin typeface="+mn-lt"/>
          <a:ea typeface="+mn-ea"/>
        </a:defRPr>
      </a:lvl2pPr>
      <a:lvl3pPr marL="1141586" indent="-228316" algn="l" rtl="0" eaLnBrk="0" fontAlgn="base" hangingPunct="0">
        <a:spcBef>
          <a:spcPct val="20000"/>
        </a:spcBef>
        <a:spcAft>
          <a:spcPct val="0"/>
        </a:spcAft>
        <a:buChar char="•"/>
        <a:defRPr kumimoji="1" sz="1600">
          <a:solidFill>
            <a:schemeClr val="tx1"/>
          </a:solidFill>
          <a:latin typeface="+mn-lt"/>
          <a:ea typeface="+mn-ea"/>
        </a:defRPr>
      </a:lvl3pPr>
      <a:lvl4pPr marL="1598217" indent="-228316" algn="l" rtl="0" eaLnBrk="0" fontAlgn="base" hangingPunct="0">
        <a:spcBef>
          <a:spcPct val="20000"/>
        </a:spcBef>
        <a:spcAft>
          <a:spcPct val="0"/>
        </a:spcAft>
        <a:buChar char="–"/>
        <a:defRPr kumimoji="1" sz="1400">
          <a:solidFill>
            <a:schemeClr val="tx1"/>
          </a:solidFill>
          <a:latin typeface="+mn-lt"/>
          <a:ea typeface="+mn-ea"/>
        </a:defRPr>
      </a:lvl4pPr>
      <a:lvl5pPr marL="2054852" indent="-228316" algn="l" rtl="0" eaLnBrk="0" fontAlgn="base" hangingPunct="0">
        <a:spcBef>
          <a:spcPct val="20000"/>
        </a:spcBef>
        <a:spcAft>
          <a:spcPct val="0"/>
        </a:spcAft>
        <a:buChar char="»"/>
        <a:defRPr kumimoji="1" sz="1400">
          <a:solidFill>
            <a:schemeClr val="tx1"/>
          </a:solidFill>
          <a:latin typeface="+mn-lt"/>
          <a:ea typeface="+mn-ea"/>
        </a:defRPr>
      </a:lvl5pPr>
      <a:lvl6pPr marL="2511484" indent="-228316" algn="l" rtl="0" fontAlgn="base">
        <a:spcBef>
          <a:spcPct val="20000"/>
        </a:spcBef>
        <a:spcAft>
          <a:spcPct val="0"/>
        </a:spcAft>
        <a:buChar char="»"/>
        <a:defRPr kumimoji="1" sz="1400">
          <a:solidFill>
            <a:schemeClr val="tx1"/>
          </a:solidFill>
          <a:latin typeface="+mn-lt"/>
          <a:ea typeface="+mn-ea"/>
        </a:defRPr>
      </a:lvl6pPr>
      <a:lvl7pPr marL="2968117" indent="-228316" algn="l" rtl="0" fontAlgn="base">
        <a:spcBef>
          <a:spcPct val="20000"/>
        </a:spcBef>
        <a:spcAft>
          <a:spcPct val="0"/>
        </a:spcAft>
        <a:buChar char="»"/>
        <a:defRPr kumimoji="1" sz="1400">
          <a:solidFill>
            <a:schemeClr val="tx1"/>
          </a:solidFill>
          <a:latin typeface="+mn-lt"/>
          <a:ea typeface="+mn-ea"/>
        </a:defRPr>
      </a:lvl7pPr>
      <a:lvl8pPr marL="3424752" indent="-228316" algn="l" rtl="0" fontAlgn="base">
        <a:spcBef>
          <a:spcPct val="20000"/>
        </a:spcBef>
        <a:spcAft>
          <a:spcPct val="0"/>
        </a:spcAft>
        <a:buChar char="»"/>
        <a:defRPr kumimoji="1" sz="1400">
          <a:solidFill>
            <a:schemeClr val="tx1"/>
          </a:solidFill>
          <a:latin typeface="+mn-lt"/>
          <a:ea typeface="+mn-ea"/>
        </a:defRPr>
      </a:lvl8pPr>
      <a:lvl9pPr marL="3881383" indent="-228316" algn="l" rtl="0" fontAlgn="base">
        <a:spcBef>
          <a:spcPct val="20000"/>
        </a:spcBef>
        <a:spcAft>
          <a:spcPct val="0"/>
        </a:spcAft>
        <a:buChar char="»"/>
        <a:defRPr kumimoji="1" sz="1400">
          <a:solidFill>
            <a:schemeClr val="tx1"/>
          </a:solidFill>
          <a:latin typeface="+mn-lt"/>
          <a:ea typeface="+mn-ea"/>
        </a:defRPr>
      </a:lvl9pPr>
    </p:bodyStyle>
    <p:otherStyle>
      <a:defPPr>
        <a:defRPr lang="ja-JP"/>
      </a:defPPr>
      <a:lvl1pPr marL="0" algn="l" defTabSz="913267" rtl="0" eaLnBrk="1" latinLnBrk="0" hangingPunct="1">
        <a:defRPr kumimoji="1" sz="1800" kern="1200">
          <a:solidFill>
            <a:schemeClr val="tx1"/>
          </a:solidFill>
          <a:latin typeface="+mn-lt"/>
          <a:ea typeface="+mn-ea"/>
          <a:cs typeface="+mn-cs"/>
        </a:defRPr>
      </a:lvl1pPr>
      <a:lvl2pPr marL="456630" algn="l" defTabSz="913267" rtl="0" eaLnBrk="1" latinLnBrk="0" hangingPunct="1">
        <a:defRPr kumimoji="1" sz="1800" kern="1200">
          <a:solidFill>
            <a:schemeClr val="tx1"/>
          </a:solidFill>
          <a:latin typeface="+mn-lt"/>
          <a:ea typeface="+mn-ea"/>
          <a:cs typeface="+mn-cs"/>
        </a:defRPr>
      </a:lvl2pPr>
      <a:lvl3pPr marL="913267" algn="l" defTabSz="913267" rtl="0" eaLnBrk="1" latinLnBrk="0" hangingPunct="1">
        <a:defRPr kumimoji="1" sz="1800" kern="1200">
          <a:solidFill>
            <a:schemeClr val="tx1"/>
          </a:solidFill>
          <a:latin typeface="+mn-lt"/>
          <a:ea typeface="+mn-ea"/>
          <a:cs typeface="+mn-cs"/>
        </a:defRPr>
      </a:lvl3pPr>
      <a:lvl4pPr marL="1369902" algn="l" defTabSz="913267" rtl="0" eaLnBrk="1" latinLnBrk="0" hangingPunct="1">
        <a:defRPr kumimoji="1" sz="1800" kern="1200">
          <a:solidFill>
            <a:schemeClr val="tx1"/>
          </a:solidFill>
          <a:latin typeface="+mn-lt"/>
          <a:ea typeface="+mn-ea"/>
          <a:cs typeface="+mn-cs"/>
        </a:defRPr>
      </a:lvl4pPr>
      <a:lvl5pPr marL="1826532" algn="l" defTabSz="913267" rtl="0" eaLnBrk="1" latinLnBrk="0" hangingPunct="1">
        <a:defRPr kumimoji="1" sz="1800" kern="1200">
          <a:solidFill>
            <a:schemeClr val="tx1"/>
          </a:solidFill>
          <a:latin typeface="+mn-lt"/>
          <a:ea typeface="+mn-ea"/>
          <a:cs typeface="+mn-cs"/>
        </a:defRPr>
      </a:lvl5pPr>
      <a:lvl6pPr marL="2283166" algn="l" defTabSz="913267" rtl="0" eaLnBrk="1" latinLnBrk="0" hangingPunct="1">
        <a:defRPr kumimoji="1" sz="1800" kern="1200">
          <a:solidFill>
            <a:schemeClr val="tx1"/>
          </a:solidFill>
          <a:latin typeface="+mn-lt"/>
          <a:ea typeface="+mn-ea"/>
          <a:cs typeface="+mn-cs"/>
        </a:defRPr>
      </a:lvl6pPr>
      <a:lvl7pPr marL="2739802" algn="l" defTabSz="913267" rtl="0" eaLnBrk="1" latinLnBrk="0" hangingPunct="1">
        <a:defRPr kumimoji="1" sz="1800" kern="1200">
          <a:solidFill>
            <a:schemeClr val="tx1"/>
          </a:solidFill>
          <a:latin typeface="+mn-lt"/>
          <a:ea typeface="+mn-ea"/>
          <a:cs typeface="+mn-cs"/>
        </a:defRPr>
      </a:lvl7pPr>
      <a:lvl8pPr marL="3196430" algn="l" defTabSz="913267" rtl="0" eaLnBrk="1" latinLnBrk="0" hangingPunct="1">
        <a:defRPr kumimoji="1" sz="1800" kern="1200">
          <a:solidFill>
            <a:schemeClr val="tx1"/>
          </a:solidFill>
          <a:latin typeface="+mn-lt"/>
          <a:ea typeface="+mn-ea"/>
          <a:cs typeface="+mn-cs"/>
        </a:defRPr>
      </a:lvl8pPr>
      <a:lvl9pPr marL="3653066" algn="l" defTabSz="913267"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321" tIns="45664" rIns="91321" bIns="45664"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9"/>
            <a:ext cx="8229600" cy="4525963"/>
          </a:xfrm>
          <a:prstGeom prst="rect">
            <a:avLst/>
          </a:prstGeom>
        </p:spPr>
        <p:txBody>
          <a:bodyPr vert="horz" lIns="91321" tIns="45664" rIns="91321" bIns="45664"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481"/>
            <a:ext cx="2133600" cy="365125"/>
          </a:xfrm>
          <a:prstGeom prst="rect">
            <a:avLst/>
          </a:prstGeom>
        </p:spPr>
        <p:txBody>
          <a:bodyPr vert="horz" lIns="91321" tIns="45664" rIns="91321" bIns="45664" rtlCol="0" anchor="ctr"/>
          <a:lstStyle>
            <a:lvl1pPr algn="l">
              <a:defRPr sz="1200">
                <a:solidFill>
                  <a:schemeClr val="tx1">
                    <a:tint val="75000"/>
                  </a:schemeClr>
                </a:solidFill>
              </a:defRPr>
            </a:lvl1pPr>
          </a:lstStyle>
          <a:p>
            <a:pPr fontAlgn="auto">
              <a:spcBef>
                <a:spcPts val="0"/>
              </a:spcBef>
              <a:spcAft>
                <a:spcPts val="0"/>
              </a:spcAft>
            </a:pPr>
            <a:fld id="{4DD2646F-8B90-4E39-89DE-A1E676B6294E}" type="datetimeFigureOut">
              <a:rPr lang="ja-JP" altLang="en-US" smtClean="0">
                <a:solidFill>
                  <a:prstClr val="black">
                    <a:tint val="75000"/>
                  </a:prstClr>
                </a:solidFill>
                <a:latin typeface="Calibri"/>
                <a:ea typeface="ＭＳ Ｐゴシック"/>
              </a:rPr>
              <a:pPr fontAlgn="auto">
                <a:spcBef>
                  <a:spcPts val="0"/>
                </a:spcBef>
                <a:spcAft>
                  <a:spcPts val="0"/>
                </a:spcAft>
              </a:pPr>
              <a:t>11/17/15</a:t>
            </a:fld>
            <a:endParaRPr lang="ja-JP" altLang="en-US">
              <a:solidFill>
                <a:prstClr val="black">
                  <a:tint val="75000"/>
                </a:prstClr>
              </a:solidFill>
              <a:latin typeface="Calibri"/>
              <a:ea typeface="ＭＳ Ｐゴシック"/>
            </a:endParaRPr>
          </a:p>
        </p:txBody>
      </p:sp>
      <p:sp>
        <p:nvSpPr>
          <p:cNvPr id="5" name="フッター プレースホルダ 4"/>
          <p:cNvSpPr>
            <a:spLocks noGrp="1"/>
          </p:cNvSpPr>
          <p:nvPr>
            <p:ph type="ftr" sz="quarter" idx="3"/>
          </p:nvPr>
        </p:nvSpPr>
        <p:spPr>
          <a:xfrm>
            <a:off x="3124201" y="6356481"/>
            <a:ext cx="2895600" cy="365125"/>
          </a:xfrm>
          <a:prstGeom prst="rect">
            <a:avLst/>
          </a:prstGeom>
        </p:spPr>
        <p:txBody>
          <a:bodyPr vert="horz" lIns="91321" tIns="45664" rIns="91321" bIns="45664" rtlCol="0" anchor="ctr"/>
          <a:lstStyle>
            <a:lvl1pPr algn="ctr">
              <a:defRPr sz="1200">
                <a:solidFill>
                  <a:schemeClr val="tx1">
                    <a:tint val="75000"/>
                  </a:schemeClr>
                </a:solidFill>
              </a:defRPr>
            </a:lvl1pPr>
          </a:lstStyle>
          <a:p>
            <a:pPr fontAlgn="auto">
              <a:spcBef>
                <a:spcPts val="0"/>
              </a:spcBef>
              <a:spcAft>
                <a:spcPts val="0"/>
              </a:spcAft>
            </a:pPr>
            <a:endParaRPr lang="ja-JP" altLang="en-US">
              <a:solidFill>
                <a:prstClr val="black">
                  <a:tint val="75000"/>
                </a:prstClr>
              </a:solidFill>
              <a:latin typeface="Calibri"/>
              <a:ea typeface="ＭＳ Ｐゴシック"/>
            </a:endParaRPr>
          </a:p>
        </p:txBody>
      </p:sp>
      <p:sp>
        <p:nvSpPr>
          <p:cNvPr id="6" name="スライド番号プレースホルダ 5"/>
          <p:cNvSpPr>
            <a:spLocks noGrp="1"/>
          </p:cNvSpPr>
          <p:nvPr>
            <p:ph type="sldNum" sz="quarter" idx="4"/>
          </p:nvPr>
        </p:nvSpPr>
        <p:spPr>
          <a:xfrm>
            <a:off x="6553200" y="6356481"/>
            <a:ext cx="2133600" cy="365125"/>
          </a:xfrm>
          <a:prstGeom prst="rect">
            <a:avLst/>
          </a:prstGeom>
        </p:spPr>
        <p:txBody>
          <a:bodyPr vert="horz" lIns="91321" tIns="45664" rIns="91321" bIns="45664" rtlCol="0" anchor="ctr"/>
          <a:lstStyle>
            <a:lvl1pPr algn="r">
              <a:defRPr sz="1200">
                <a:solidFill>
                  <a:schemeClr val="tx1">
                    <a:tint val="75000"/>
                  </a:schemeClr>
                </a:solidFill>
              </a:defRPr>
            </a:lvl1pPr>
          </a:lstStyle>
          <a:p>
            <a:pPr fontAlgn="auto">
              <a:spcBef>
                <a:spcPts val="0"/>
              </a:spcBef>
              <a:spcAft>
                <a:spcPts val="0"/>
              </a:spcAft>
            </a:pPr>
            <a:fld id="{E7564D5F-B3F7-4CC4-A851-7068423C4291}" type="slidenum">
              <a:rPr lang="ja-JP" altLang="en-US" smtClean="0">
                <a:solidFill>
                  <a:prstClr val="black">
                    <a:tint val="75000"/>
                  </a:prstClr>
                </a:solidFill>
                <a:latin typeface="Calibri"/>
                <a:ea typeface="ＭＳ Ｐゴシック"/>
              </a:rPr>
              <a:pPr fontAlgn="auto">
                <a:spcBef>
                  <a:spcPts val="0"/>
                </a:spcBef>
                <a:spcAft>
                  <a:spcPts val="0"/>
                </a:spcAft>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830987160"/>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txStyles>
    <p:titleStyle>
      <a:lvl1pPr algn="ctr" defTabSz="913267" rtl="0" eaLnBrk="1" latinLnBrk="0" hangingPunct="1">
        <a:spcBef>
          <a:spcPct val="0"/>
        </a:spcBef>
        <a:buNone/>
        <a:defRPr kumimoji="1" sz="4400" kern="1200">
          <a:solidFill>
            <a:schemeClr val="tx1"/>
          </a:solidFill>
          <a:latin typeface="+mj-lt"/>
          <a:ea typeface="+mj-ea"/>
          <a:cs typeface="+mj-cs"/>
        </a:defRPr>
      </a:lvl1pPr>
    </p:titleStyle>
    <p:bodyStyle>
      <a:lvl1pPr marL="342476" indent="-342476" algn="l" defTabSz="913267"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029" indent="-285397" algn="l" defTabSz="913267"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1586" indent="-228316" algn="l" defTabSz="913267"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598217" indent="-228316" algn="l" defTabSz="913267"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4852" indent="-228316" algn="l" defTabSz="913267"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1484" indent="-228316" algn="l" defTabSz="913267"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68117" indent="-228316" algn="l" defTabSz="913267"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4752" indent="-228316" algn="l" defTabSz="913267"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1383" indent="-228316" algn="l" defTabSz="913267"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3267" rtl="0" eaLnBrk="1" latinLnBrk="0" hangingPunct="1">
        <a:defRPr kumimoji="1" sz="1800" kern="1200">
          <a:solidFill>
            <a:schemeClr val="tx1"/>
          </a:solidFill>
          <a:latin typeface="+mn-lt"/>
          <a:ea typeface="+mn-ea"/>
          <a:cs typeface="+mn-cs"/>
        </a:defRPr>
      </a:lvl1pPr>
      <a:lvl2pPr marL="456630" algn="l" defTabSz="913267" rtl="0" eaLnBrk="1" latinLnBrk="0" hangingPunct="1">
        <a:defRPr kumimoji="1" sz="1800" kern="1200">
          <a:solidFill>
            <a:schemeClr val="tx1"/>
          </a:solidFill>
          <a:latin typeface="+mn-lt"/>
          <a:ea typeface="+mn-ea"/>
          <a:cs typeface="+mn-cs"/>
        </a:defRPr>
      </a:lvl2pPr>
      <a:lvl3pPr marL="913267" algn="l" defTabSz="913267" rtl="0" eaLnBrk="1" latinLnBrk="0" hangingPunct="1">
        <a:defRPr kumimoji="1" sz="1800" kern="1200">
          <a:solidFill>
            <a:schemeClr val="tx1"/>
          </a:solidFill>
          <a:latin typeface="+mn-lt"/>
          <a:ea typeface="+mn-ea"/>
          <a:cs typeface="+mn-cs"/>
        </a:defRPr>
      </a:lvl3pPr>
      <a:lvl4pPr marL="1369902" algn="l" defTabSz="913267" rtl="0" eaLnBrk="1" latinLnBrk="0" hangingPunct="1">
        <a:defRPr kumimoji="1" sz="1800" kern="1200">
          <a:solidFill>
            <a:schemeClr val="tx1"/>
          </a:solidFill>
          <a:latin typeface="+mn-lt"/>
          <a:ea typeface="+mn-ea"/>
          <a:cs typeface="+mn-cs"/>
        </a:defRPr>
      </a:lvl4pPr>
      <a:lvl5pPr marL="1826532" algn="l" defTabSz="913267" rtl="0" eaLnBrk="1" latinLnBrk="0" hangingPunct="1">
        <a:defRPr kumimoji="1" sz="1800" kern="1200">
          <a:solidFill>
            <a:schemeClr val="tx1"/>
          </a:solidFill>
          <a:latin typeface="+mn-lt"/>
          <a:ea typeface="+mn-ea"/>
          <a:cs typeface="+mn-cs"/>
        </a:defRPr>
      </a:lvl5pPr>
      <a:lvl6pPr marL="2283166" algn="l" defTabSz="913267" rtl="0" eaLnBrk="1" latinLnBrk="0" hangingPunct="1">
        <a:defRPr kumimoji="1" sz="1800" kern="1200">
          <a:solidFill>
            <a:schemeClr val="tx1"/>
          </a:solidFill>
          <a:latin typeface="+mn-lt"/>
          <a:ea typeface="+mn-ea"/>
          <a:cs typeface="+mn-cs"/>
        </a:defRPr>
      </a:lvl6pPr>
      <a:lvl7pPr marL="2739802" algn="l" defTabSz="913267" rtl="0" eaLnBrk="1" latinLnBrk="0" hangingPunct="1">
        <a:defRPr kumimoji="1" sz="1800" kern="1200">
          <a:solidFill>
            <a:schemeClr val="tx1"/>
          </a:solidFill>
          <a:latin typeface="+mn-lt"/>
          <a:ea typeface="+mn-ea"/>
          <a:cs typeface="+mn-cs"/>
        </a:defRPr>
      </a:lvl7pPr>
      <a:lvl8pPr marL="3196430" algn="l" defTabSz="913267" rtl="0" eaLnBrk="1" latinLnBrk="0" hangingPunct="1">
        <a:defRPr kumimoji="1" sz="1800" kern="1200">
          <a:solidFill>
            <a:schemeClr val="tx1"/>
          </a:solidFill>
          <a:latin typeface="+mn-lt"/>
          <a:ea typeface="+mn-ea"/>
          <a:cs typeface="+mn-cs"/>
        </a:defRPr>
      </a:lvl8pPr>
      <a:lvl9pPr marL="3653066" algn="l" defTabSz="913267"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16" tIns="45709" rIns="91416" bIns="45709"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9"/>
            <a:ext cx="8229600" cy="4525963"/>
          </a:xfrm>
          <a:prstGeom prst="rect">
            <a:avLst/>
          </a:prstGeom>
        </p:spPr>
        <p:txBody>
          <a:bodyPr vert="horz" lIns="91416" tIns="45709" rIns="91416" bIns="45709"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465"/>
            <a:ext cx="2133600" cy="365125"/>
          </a:xfrm>
          <a:prstGeom prst="rect">
            <a:avLst/>
          </a:prstGeom>
        </p:spPr>
        <p:txBody>
          <a:bodyPr vert="horz" lIns="91416" tIns="45709" rIns="91416" bIns="45709" rtlCol="0" anchor="ctr"/>
          <a:lstStyle>
            <a:lvl1pPr algn="l">
              <a:defRPr sz="1200">
                <a:solidFill>
                  <a:schemeClr val="tx1">
                    <a:tint val="75000"/>
                  </a:schemeClr>
                </a:solidFill>
              </a:defRPr>
            </a:lvl1pPr>
          </a:lstStyle>
          <a:p>
            <a:pPr fontAlgn="auto">
              <a:spcBef>
                <a:spcPts val="0"/>
              </a:spcBef>
              <a:spcAft>
                <a:spcPts val="0"/>
              </a:spcAft>
            </a:pPr>
            <a:fld id="{EB813C31-B025-4517-B020-1FBA3B555D7A}" type="datetimeFigureOut">
              <a:rPr lang="ja-JP" altLang="en-US" smtClean="0">
                <a:solidFill>
                  <a:prstClr val="black">
                    <a:tint val="75000"/>
                  </a:prstClr>
                </a:solidFill>
                <a:latin typeface="Calibri"/>
                <a:ea typeface="ＭＳ Ｐゴシック"/>
                <a:cs typeface="+mn-cs"/>
              </a:rPr>
              <a:pPr fontAlgn="auto">
                <a:spcBef>
                  <a:spcPts val="0"/>
                </a:spcBef>
                <a:spcAft>
                  <a:spcPts val="0"/>
                </a:spcAft>
              </a:pPr>
              <a:t>11/17/15</a:t>
            </a:fld>
            <a:endParaRPr lang="ja-JP" altLang="en-US">
              <a:solidFill>
                <a:prstClr val="black">
                  <a:tint val="75000"/>
                </a:prstClr>
              </a:solidFill>
              <a:latin typeface="Calibri"/>
              <a:ea typeface="ＭＳ Ｐゴシック"/>
              <a:cs typeface="+mn-cs"/>
            </a:endParaRPr>
          </a:p>
        </p:txBody>
      </p:sp>
      <p:sp>
        <p:nvSpPr>
          <p:cNvPr id="5" name="フッター プレースホルダー 4"/>
          <p:cNvSpPr>
            <a:spLocks noGrp="1"/>
          </p:cNvSpPr>
          <p:nvPr>
            <p:ph type="ftr" sz="quarter" idx="3"/>
          </p:nvPr>
        </p:nvSpPr>
        <p:spPr>
          <a:xfrm>
            <a:off x="3124201" y="6356465"/>
            <a:ext cx="2895600" cy="365125"/>
          </a:xfrm>
          <a:prstGeom prst="rect">
            <a:avLst/>
          </a:prstGeom>
        </p:spPr>
        <p:txBody>
          <a:bodyPr vert="horz" lIns="91416" tIns="45709" rIns="91416" bIns="45709" rtlCol="0" anchor="ctr"/>
          <a:lstStyle>
            <a:lvl1pPr algn="ctr">
              <a:defRPr sz="1200">
                <a:solidFill>
                  <a:schemeClr val="tx1">
                    <a:tint val="75000"/>
                  </a:schemeClr>
                </a:solidFill>
              </a:defRPr>
            </a:lvl1pPr>
          </a:lstStyle>
          <a:p>
            <a:pPr fontAlgn="auto">
              <a:spcBef>
                <a:spcPts val="0"/>
              </a:spcBef>
              <a:spcAft>
                <a:spcPts val="0"/>
              </a:spcAft>
            </a:pPr>
            <a:endParaRPr lang="ja-JP" altLang="en-US">
              <a:solidFill>
                <a:prstClr val="black">
                  <a:tint val="75000"/>
                </a:prstClr>
              </a:solidFill>
              <a:latin typeface="Calibri"/>
              <a:ea typeface="ＭＳ Ｐゴシック"/>
              <a:cs typeface="+mn-cs"/>
            </a:endParaRPr>
          </a:p>
        </p:txBody>
      </p:sp>
      <p:sp>
        <p:nvSpPr>
          <p:cNvPr id="6" name="スライド番号プレースホルダー 5"/>
          <p:cNvSpPr>
            <a:spLocks noGrp="1"/>
          </p:cNvSpPr>
          <p:nvPr>
            <p:ph type="sldNum" sz="quarter" idx="4"/>
          </p:nvPr>
        </p:nvSpPr>
        <p:spPr>
          <a:xfrm>
            <a:off x="6553200" y="6356465"/>
            <a:ext cx="2133600" cy="365125"/>
          </a:xfrm>
          <a:prstGeom prst="rect">
            <a:avLst/>
          </a:prstGeom>
        </p:spPr>
        <p:txBody>
          <a:bodyPr vert="horz" lIns="91416" tIns="45709" rIns="91416" bIns="45709" rtlCol="0" anchor="ctr"/>
          <a:lstStyle>
            <a:lvl1pPr algn="r">
              <a:defRPr sz="1200">
                <a:solidFill>
                  <a:schemeClr val="tx1">
                    <a:tint val="75000"/>
                  </a:schemeClr>
                </a:solidFill>
              </a:defRPr>
            </a:lvl1pPr>
          </a:lstStyle>
          <a:p>
            <a:pPr fontAlgn="auto">
              <a:spcBef>
                <a:spcPts val="0"/>
              </a:spcBef>
              <a:spcAft>
                <a:spcPts val="0"/>
              </a:spcAft>
            </a:pPr>
            <a:fld id="{6F79A86B-21E5-4132-8E4C-F8FF38D26198}" type="slidenum">
              <a:rPr lang="ja-JP" altLang="en-US" smtClean="0">
                <a:solidFill>
                  <a:prstClr val="black">
                    <a:tint val="75000"/>
                  </a:prstClr>
                </a:solidFill>
                <a:latin typeface="Calibri"/>
                <a:ea typeface="ＭＳ Ｐゴシック"/>
                <a:cs typeface="+mn-cs"/>
              </a:rPr>
              <a:pPr fontAlgn="auto">
                <a:spcBef>
                  <a:spcPts val="0"/>
                </a:spcBef>
                <a:spcAft>
                  <a:spcPts val="0"/>
                </a:spcAft>
              </a:pPr>
              <a:t>‹#›</a:t>
            </a:fld>
            <a:endParaRPr lang="ja-JP" altLang="en-US">
              <a:solidFill>
                <a:prstClr val="black">
                  <a:tint val="75000"/>
                </a:prstClr>
              </a:solidFill>
              <a:latin typeface="Calibri"/>
              <a:ea typeface="ＭＳ Ｐゴシック"/>
              <a:cs typeface="+mn-cs"/>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909512799"/>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xStyles>
    <p:titleStyle>
      <a:lvl1pPr algn="ctr" defTabSz="914165" rtl="0" eaLnBrk="1" latinLnBrk="0" hangingPunct="1">
        <a:spcBef>
          <a:spcPct val="0"/>
        </a:spcBef>
        <a:buNone/>
        <a:defRPr kumimoji="1" sz="4400" kern="1200">
          <a:solidFill>
            <a:schemeClr val="tx1"/>
          </a:solidFill>
          <a:latin typeface="+mj-lt"/>
          <a:ea typeface="+mj-ea"/>
          <a:cs typeface="+mj-cs"/>
        </a:defRPr>
      </a:lvl1pPr>
    </p:titleStyle>
    <p:bodyStyle>
      <a:lvl1pPr marL="342813" indent="-342813" algn="l" defTabSz="914165"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760" indent="-285677" algn="l" defTabSz="914165"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2706" indent="-228541" algn="l" defTabSz="914165"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599790" indent="-228541" algn="l" defTabSz="914165"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6875" indent="-228541" algn="l" defTabSz="914165"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3959" indent="-228541" algn="l" defTabSz="914165"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040" indent="-228541" algn="l" defTabSz="914165"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8124" indent="-228541" algn="l" defTabSz="914165"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5205" indent="-228541" algn="l" defTabSz="914165"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165" rtl="0" eaLnBrk="1" latinLnBrk="0" hangingPunct="1">
        <a:defRPr kumimoji="1" sz="1800" kern="1200">
          <a:solidFill>
            <a:schemeClr val="tx1"/>
          </a:solidFill>
          <a:latin typeface="+mn-lt"/>
          <a:ea typeface="+mn-ea"/>
          <a:cs typeface="+mn-cs"/>
        </a:defRPr>
      </a:lvl1pPr>
      <a:lvl2pPr marL="457082" algn="l" defTabSz="914165" rtl="0" eaLnBrk="1" latinLnBrk="0" hangingPunct="1">
        <a:defRPr kumimoji="1" sz="1800" kern="1200">
          <a:solidFill>
            <a:schemeClr val="tx1"/>
          </a:solidFill>
          <a:latin typeface="+mn-lt"/>
          <a:ea typeface="+mn-ea"/>
          <a:cs typeface="+mn-cs"/>
        </a:defRPr>
      </a:lvl2pPr>
      <a:lvl3pPr marL="914165" algn="l" defTabSz="914165" rtl="0" eaLnBrk="1" latinLnBrk="0" hangingPunct="1">
        <a:defRPr kumimoji="1" sz="1800" kern="1200">
          <a:solidFill>
            <a:schemeClr val="tx1"/>
          </a:solidFill>
          <a:latin typeface="+mn-lt"/>
          <a:ea typeface="+mn-ea"/>
          <a:cs typeface="+mn-cs"/>
        </a:defRPr>
      </a:lvl3pPr>
      <a:lvl4pPr marL="1371250" algn="l" defTabSz="914165" rtl="0" eaLnBrk="1" latinLnBrk="0" hangingPunct="1">
        <a:defRPr kumimoji="1" sz="1800" kern="1200">
          <a:solidFill>
            <a:schemeClr val="tx1"/>
          </a:solidFill>
          <a:latin typeface="+mn-lt"/>
          <a:ea typeface="+mn-ea"/>
          <a:cs typeface="+mn-cs"/>
        </a:defRPr>
      </a:lvl4pPr>
      <a:lvl5pPr marL="1828332" algn="l" defTabSz="914165" rtl="0" eaLnBrk="1" latinLnBrk="0" hangingPunct="1">
        <a:defRPr kumimoji="1" sz="1800" kern="1200">
          <a:solidFill>
            <a:schemeClr val="tx1"/>
          </a:solidFill>
          <a:latin typeface="+mn-lt"/>
          <a:ea typeface="+mn-ea"/>
          <a:cs typeface="+mn-cs"/>
        </a:defRPr>
      </a:lvl5pPr>
      <a:lvl6pPr marL="2285415" algn="l" defTabSz="914165" rtl="0" eaLnBrk="1" latinLnBrk="0" hangingPunct="1">
        <a:defRPr kumimoji="1" sz="1800" kern="1200">
          <a:solidFill>
            <a:schemeClr val="tx1"/>
          </a:solidFill>
          <a:latin typeface="+mn-lt"/>
          <a:ea typeface="+mn-ea"/>
          <a:cs typeface="+mn-cs"/>
        </a:defRPr>
      </a:lvl6pPr>
      <a:lvl7pPr marL="2742500" algn="l" defTabSz="914165" rtl="0" eaLnBrk="1" latinLnBrk="0" hangingPunct="1">
        <a:defRPr kumimoji="1" sz="1800" kern="1200">
          <a:solidFill>
            <a:schemeClr val="tx1"/>
          </a:solidFill>
          <a:latin typeface="+mn-lt"/>
          <a:ea typeface="+mn-ea"/>
          <a:cs typeface="+mn-cs"/>
        </a:defRPr>
      </a:lvl7pPr>
      <a:lvl8pPr marL="3199580" algn="l" defTabSz="914165" rtl="0" eaLnBrk="1" latinLnBrk="0" hangingPunct="1">
        <a:defRPr kumimoji="1" sz="1800" kern="1200">
          <a:solidFill>
            <a:schemeClr val="tx1"/>
          </a:solidFill>
          <a:latin typeface="+mn-lt"/>
          <a:ea typeface="+mn-ea"/>
          <a:cs typeface="+mn-cs"/>
        </a:defRPr>
      </a:lvl8pPr>
      <a:lvl9pPr marL="3656665" algn="l" defTabSz="914165"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16" tIns="45709" rIns="91416" bIns="45709"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9"/>
            <a:ext cx="8229600" cy="4525963"/>
          </a:xfrm>
          <a:prstGeom prst="rect">
            <a:avLst/>
          </a:prstGeom>
        </p:spPr>
        <p:txBody>
          <a:bodyPr vert="horz" lIns="91416" tIns="45709" rIns="91416" bIns="45709"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465"/>
            <a:ext cx="2133600" cy="365125"/>
          </a:xfrm>
          <a:prstGeom prst="rect">
            <a:avLst/>
          </a:prstGeom>
        </p:spPr>
        <p:txBody>
          <a:bodyPr vert="horz" lIns="91416" tIns="45709" rIns="91416" bIns="45709" rtlCol="0" anchor="ctr"/>
          <a:lstStyle>
            <a:lvl1pPr algn="l">
              <a:defRPr sz="1200">
                <a:solidFill>
                  <a:schemeClr val="tx1">
                    <a:tint val="75000"/>
                  </a:schemeClr>
                </a:solidFill>
              </a:defRPr>
            </a:lvl1pPr>
          </a:lstStyle>
          <a:p>
            <a:pPr fontAlgn="auto">
              <a:spcBef>
                <a:spcPts val="0"/>
              </a:spcBef>
              <a:spcAft>
                <a:spcPts val="0"/>
              </a:spcAft>
            </a:pPr>
            <a:fld id="{D31C8279-1F45-446C-A470-EFB1C8D9F566}" type="datetimeFigureOut">
              <a:rPr lang="ja-JP" altLang="en-US" smtClean="0">
                <a:solidFill>
                  <a:prstClr val="black">
                    <a:tint val="75000"/>
                  </a:prstClr>
                </a:solidFill>
                <a:latin typeface="Calibri"/>
                <a:ea typeface="ＭＳ Ｐゴシック"/>
                <a:cs typeface="+mn-cs"/>
              </a:rPr>
              <a:pPr fontAlgn="auto">
                <a:spcBef>
                  <a:spcPts val="0"/>
                </a:spcBef>
                <a:spcAft>
                  <a:spcPts val="0"/>
                </a:spcAft>
              </a:pPr>
              <a:t>11/17/15</a:t>
            </a:fld>
            <a:endParaRPr lang="ja-JP" altLang="en-US">
              <a:solidFill>
                <a:prstClr val="black">
                  <a:tint val="75000"/>
                </a:prstClr>
              </a:solidFill>
              <a:latin typeface="Calibri"/>
              <a:ea typeface="ＭＳ Ｐゴシック"/>
              <a:cs typeface="+mn-cs"/>
            </a:endParaRPr>
          </a:p>
        </p:txBody>
      </p:sp>
      <p:sp>
        <p:nvSpPr>
          <p:cNvPr id="5" name="フッター プレースホルダ 4"/>
          <p:cNvSpPr>
            <a:spLocks noGrp="1"/>
          </p:cNvSpPr>
          <p:nvPr>
            <p:ph type="ftr" sz="quarter" idx="3"/>
          </p:nvPr>
        </p:nvSpPr>
        <p:spPr>
          <a:xfrm>
            <a:off x="3124201" y="6356465"/>
            <a:ext cx="2895600" cy="365125"/>
          </a:xfrm>
          <a:prstGeom prst="rect">
            <a:avLst/>
          </a:prstGeom>
        </p:spPr>
        <p:txBody>
          <a:bodyPr vert="horz" lIns="91416" tIns="45709" rIns="91416" bIns="45709" rtlCol="0" anchor="ctr"/>
          <a:lstStyle>
            <a:lvl1pPr algn="ctr">
              <a:defRPr sz="1200">
                <a:solidFill>
                  <a:schemeClr val="tx1">
                    <a:tint val="75000"/>
                  </a:schemeClr>
                </a:solidFill>
              </a:defRPr>
            </a:lvl1pPr>
          </a:lstStyle>
          <a:p>
            <a:pPr fontAlgn="auto">
              <a:spcBef>
                <a:spcPts val="0"/>
              </a:spcBef>
              <a:spcAft>
                <a:spcPts val="0"/>
              </a:spcAft>
            </a:pPr>
            <a:endParaRPr lang="ja-JP" altLang="en-US">
              <a:solidFill>
                <a:prstClr val="black">
                  <a:tint val="75000"/>
                </a:prstClr>
              </a:solidFill>
              <a:latin typeface="Calibri"/>
              <a:ea typeface="ＭＳ Ｐゴシック"/>
              <a:cs typeface="+mn-cs"/>
            </a:endParaRPr>
          </a:p>
        </p:txBody>
      </p:sp>
      <p:sp>
        <p:nvSpPr>
          <p:cNvPr id="6" name="スライド番号プレースホルダ 5"/>
          <p:cNvSpPr>
            <a:spLocks noGrp="1"/>
          </p:cNvSpPr>
          <p:nvPr>
            <p:ph type="sldNum" sz="quarter" idx="4"/>
          </p:nvPr>
        </p:nvSpPr>
        <p:spPr>
          <a:xfrm>
            <a:off x="6553200" y="6356465"/>
            <a:ext cx="2133600" cy="365125"/>
          </a:xfrm>
          <a:prstGeom prst="rect">
            <a:avLst/>
          </a:prstGeom>
        </p:spPr>
        <p:txBody>
          <a:bodyPr vert="horz" lIns="91416" tIns="45709" rIns="91416" bIns="45709" rtlCol="0" anchor="ctr"/>
          <a:lstStyle>
            <a:lvl1pPr algn="r">
              <a:defRPr sz="1200">
                <a:solidFill>
                  <a:schemeClr val="tx1">
                    <a:tint val="75000"/>
                  </a:schemeClr>
                </a:solidFill>
              </a:defRPr>
            </a:lvl1pPr>
          </a:lstStyle>
          <a:p>
            <a:pPr fontAlgn="auto">
              <a:spcBef>
                <a:spcPts val="0"/>
              </a:spcBef>
              <a:spcAft>
                <a:spcPts val="0"/>
              </a:spcAft>
            </a:pPr>
            <a:fld id="{D212D4FB-E01C-4AE7-B431-9B3D3D44337F}" type="slidenum">
              <a:rPr lang="ja-JP" altLang="en-US" smtClean="0">
                <a:solidFill>
                  <a:prstClr val="black">
                    <a:tint val="75000"/>
                  </a:prstClr>
                </a:solidFill>
                <a:latin typeface="Calibri"/>
                <a:ea typeface="ＭＳ Ｐゴシック"/>
                <a:cs typeface="+mn-cs"/>
              </a:rPr>
              <a:pPr fontAlgn="auto">
                <a:spcBef>
                  <a:spcPts val="0"/>
                </a:spcBef>
                <a:spcAft>
                  <a:spcPts val="0"/>
                </a:spcAft>
              </a:pPr>
              <a:t>‹#›</a:t>
            </a:fld>
            <a:endParaRPr lang="ja-JP" altLang="en-US">
              <a:solidFill>
                <a:prstClr val="black">
                  <a:tint val="75000"/>
                </a:prstClr>
              </a:solidFill>
              <a:latin typeface="Calibri"/>
              <a:ea typeface="ＭＳ Ｐゴシック"/>
              <a:cs typeface="+mn-cs"/>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32982580"/>
      </p:ext>
    </p:extLst>
  </p:cSld>
  <p:clrMap bg1="lt1" tx1="dk1" bg2="lt2" tx2="dk2" accent1="accent1" accent2="accent2" accent3="accent3" accent4="accent4" accent5="accent5" accent6="accent6" hlink="hlink" folHlink="folHlink"/>
  <p:sldLayoutIdLst>
    <p:sldLayoutId id="2147483948" r:id="rId1"/>
    <p:sldLayoutId id="2147483949" r:id="rId2"/>
    <p:sldLayoutId id="2147483950" r:id="rId3"/>
    <p:sldLayoutId id="2147483951" r:id="rId4"/>
    <p:sldLayoutId id="2147483952" r:id="rId5"/>
    <p:sldLayoutId id="2147483953" r:id="rId6"/>
    <p:sldLayoutId id="2147483954" r:id="rId7"/>
    <p:sldLayoutId id="2147483955" r:id="rId8"/>
    <p:sldLayoutId id="2147483956" r:id="rId9"/>
    <p:sldLayoutId id="2147483957" r:id="rId10"/>
    <p:sldLayoutId id="2147483958" r:id="rId11"/>
  </p:sldLayoutIdLst>
  <p:txStyles>
    <p:titleStyle>
      <a:lvl1pPr algn="ctr" defTabSz="914165" rtl="0" eaLnBrk="1" latinLnBrk="0" hangingPunct="1">
        <a:spcBef>
          <a:spcPct val="0"/>
        </a:spcBef>
        <a:buNone/>
        <a:defRPr kumimoji="1" sz="4400" kern="1200">
          <a:solidFill>
            <a:schemeClr val="tx1"/>
          </a:solidFill>
          <a:latin typeface="+mj-lt"/>
          <a:ea typeface="+mj-ea"/>
          <a:cs typeface="+mj-cs"/>
        </a:defRPr>
      </a:lvl1pPr>
    </p:titleStyle>
    <p:bodyStyle>
      <a:lvl1pPr marL="342813" indent="-342813" algn="l" defTabSz="914165"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760" indent="-285677" algn="l" defTabSz="914165"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2706" indent="-228541" algn="l" defTabSz="914165"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599790" indent="-228541" algn="l" defTabSz="914165"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6875" indent="-228541" algn="l" defTabSz="914165"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3959" indent="-228541" algn="l" defTabSz="914165"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040" indent="-228541" algn="l" defTabSz="914165"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8124" indent="-228541" algn="l" defTabSz="914165"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5205" indent="-228541" algn="l" defTabSz="914165"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165" rtl="0" eaLnBrk="1" latinLnBrk="0" hangingPunct="1">
        <a:defRPr kumimoji="1" sz="1800" kern="1200">
          <a:solidFill>
            <a:schemeClr val="tx1"/>
          </a:solidFill>
          <a:latin typeface="+mn-lt"/>
          <a:ea typeface="+mn-ea"/>
          <a:cs typeface="+mn-cs"/>
        </a:defRPr>
      </a:lvl1pPr>
      <a:lvl2pPr marL="457082" algn="l" defTabSz="914165" rtl="0" eaLnBrk="1" latinLnBrk="0" hangingPunct="1">
        <a:defRPr kumimoji="1" sz="1800" kern="1200">
          <a:solidFill>
            <a:schemeClr val="tx1"/>
          </a:solidFill>
          <a:latin typeface="+mn-lt"/>
          <a:ea typeface="+mn-ea"/>
          <a:cs typeface="+mn-cs"/>
        </a:defRPr>
      </a:lvl2pPr>
      <a:lvl3pPr marL="914165" algn="l" defTabSz="914165" rtl="0" eaLnBrk="1" latinLnBrk="0" hangingPunct="1">
        <a:defRPr kumimoji="1" sz="1800" kern="1200">
          <a:solidFill>
            <a:schemeClr val="tx1"/>
          </a:solidFill>
          <a:latin typeface="+mn-lt"/>
          <a:ea typeface="+mn-ea"/>
          <a:cs typeface="+mn-cs"/>
        </a:defRPr>
      </a:lvl3pPr>
      <a:lvl4pPr marL="1371250" algn="l" defTabSz="914165" rtl="0" eaLnBrk="1" latinLnBrk="0" hangingPunct="1">
        <a:defRPr kumimoji="1" sz="1800" kern="1200">
          <a:solidFill>
            <a:schemeClr val="tx1"/>
          </a:solidFill>
          <a:latin typeface="+mn-lt"/>
          <a:ea typeface="+mn-ea"/>
          <a:cs typeface="+mn-cs"/>
        </a:defRPr>
      </a:lvl4pPr>
      <a:lvl5pPr marL="1828332" algn="l" defTabSz="914165" rtl="0" eaLnBrk="1" latinLnBrk="0" hangingPunct="1">
        <a:defRPr kumimoji="1" sz="1800" kern="1200">
          <a:solidFill>
            <a:schemeClr val="tx1"/>
          </a:solidFill>
          <a:latin typeface="+mn-lt"/>
          <a:ea typeface="+mn-ea"/>
          <a:cs typeface="+mn-cs"/>
        </a:defRPr>
      </a:lvl5pPr>
      <a:lvl6pPr marL="2285415" algn="l" defTabSz="914165" rtl="0" eaLnBrk="1" latinLnBrk="0" hangingPunct="1">
        <a:defRPr kumimoji="1" sz="1800" kern="1200">
          <a:solidFill>
            <a:schemeClr val="tx1"/>
          </a:solidFill>
          <a:latin typeface="+mn-lt"/>
          <a:ea typeface="+mn-ea"/>
          <a:cs typeface="+mn-cs"/>
        </a:defRPr>
      </a:lvl6pPr>
      <a:lvl7pPr marL="2742500" algn="l" defTabSz="914165" rtl="0" eaLnBrk="1" latinLnBrk="0" hangingPunct="1">
        <a:defRPr kumimoji="1" sz="1800" kern="1200">
          <a:solidFill>
            <a:schemeClr val="tx1"/>
          </a:solidFill>
          <a:latin typeface="+mn-lt"/>
          <a:ea typeface="+mn-ea"/>
          <a:cs typeface="+mn-cs"/>
        </a:defRPr>
      </a:lvl7pPr>
      <a:lvl8pPr marL="3199580" algn="l" defTabSz="914165" rtl="0" eaLnBrk="1" latinLnBrk="0" hangingPunct="1">
        <a:defRPr kumimoji="1" sz="1800" kern="1200">
          <a:solidFill>
            <a:schemeClr val="tx1"/>
          </a:solidFill>
          <a:latin typeface="+mn-lt"/>
          <a:ea typeface="+mn-ea"/>
          <a:cs typeface="+mn-cs"/>
        </a:defRPr>
      </a:lvl8pPr>
      <a:lvl9pPr marL="3656665" algn="l" defTabSz="914165" rtl="0" eaLnBrk="1" latinLnBrk="0" hangingPunct="1">
        <a:defRPr kumimoji="1"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16" tIns="45709" rIns="91416" bIns="45709"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9"/>
            <a:ext cx="8229600" cy="4525963"/>
          </a:xfrm>
          <a:prstGeom prst="rect">
            <a:avLst/>
          </a:prstGeom>
        </p:spPr>
        <p:txBody>
          <a:bodyPr vert="horz" lIns="91416" tIns="45709" rIns="91416" bIns="45709"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465"/>
            <a:ext cx="2133600" cy="365125"/>
          </a:xfrm>
          <a:prstGeom prst="rect">
            <a:avLst/>
          </a:prstGeom>
        </p:spPr>
        <p:txBody>
          <a:bodyPr vert="horz" lIns="91416" tIns="45709" rIns="91416" bIns="45709" rtlCol="0" anchor="ctr"/>
          <a:lstStyle>
            <a:lvl1pPr algn="l">
              <a:defRPr sz="1200">
                <a:solidFill>
                  <a:schemeClr val="tx1">
                    <a:tint val="75000"/>
                  </a:schemeClr>
                </a:solidFill>
              </a:defRPr>
            </a:lvl1pPr>
          </a:lstStyle>
          <a:p>
            <a:pPr fontAlgn="auto">
              <a:spcBef>
                <a:spcPts val="0"/>
              </a:spcBef>
              <a:spcAft>
                <a:spcPts val="0"/>
              </a:spcAft>
            </a:pPr>
            <a:fld id="{D31C8279-1F45-446C-A470-EFB1C8D9F566}" type="datetimeFigureOut">
              <a:rPr lang="ja-JP" altLang="en-US" smtClean="0">
                <a:solidFill>
                  <a:prstClr val="black">
                    <a:tint val="75000"/>
                  </a:prstClr>
                </a:solidFill>
                <a:latin typeface="Calibri"/>
                <a:ea typeface="ＭＳ Ｐゴシック"/>
                <a:cs typeface="+mn-cs"/>
              </a:rPr>
              <a:pPr fontAlgn="auto">
                <a:spcBef>
                  <a:spcPts val="0"/>
                </a:spcBef>
                <a:spcAft>
                  <a:spcPts val="0"/>
                </a:spcAft>
              </a:pPr>
              <a:t>11/17/15</a:t>
            </a:fld>
            <a:endParaRPr lang="ja-JP" altLang="en-US">
              <a:solidFill>
                <a:prstClr val="black">
                  <a:tint val="75000"/>
                </a:prstClr>
              </a:solidFill>
              <a:latin typeface="Calibri"/>
              <a:ea typeface="ＭＳ Ｐゴシック"/>
              <a:cs typeface="+mn-cs"/>
            </a:endParaRPr>
          </a:p>
        </p:txBody>
      </p:sp>
      <p:sp>
        <p:nvSpPr>
          <p:cNvPr id="5" name="フッター プレースホルダ 4"/>
          <p:cNvSpPr>
            <a:spLocks noGrp="1"/>
          </p:cNvSpPr>
          <p:nvPr>
            <p:ph type="ftr" sz="quarter" idx="3"/>
          </p:nvPr>
        </p:nvSpPr>
        <p:spPr>
          <a:xfrm>
            <a:off x="3124201" y="6356465"/>
            <a:ext cx="2895600" cy="365125"/>
          </a:xfrm>
          <a:prstGeom prst="rect">
            <a:avLst/>
          </a:prstGeom>
        </p:spPr>
        <p:txBody>
          <a:bodyPr vert="horz" lIns="91416" tIns="45709" rIns="91416" bIns="45709" rtlCol="0" anchor="ctr"/>
          <a:lstStyle>
            <a:lvl1pPr algn="ctr">
              <a:defRPr sz="1200">
                <a:solidFill>
                  <a:schemeClr val="tx1">
                    <a:tint val="75000"/>
                  </a:schemeClr>
                </a:solidFill>
              </a:defRPr>
            </a:lvl1pPr>
          </a:lstStyle>
          <a:p>
            <a:pPr fontAlgn="auto">
              <a:spcBef>
                <a:spcPts val="0"/>
              </a:spcBef>
              <a:spcAft>
                <a:spcPts val="0"/>
              </a:spcAft>
            </a:pPr>
            <a:endParaRPr lang="ja-JP" altLang="en-US">
              <a:solidFill>
                <a:prstClr val="black">
                  <a:tint val="75000"/>
                </a:prstClr>
              </a:solidFill>
              <a:latin typeface="Calibri"/>
              <a:ea typeface="ＭＳ Ｐゴシック"/>
              <a:cs typeface="+mn-cs"/>
            </a:endParaRPr>
          </a:p>
        </p:txBody>
      </p:sp>
      <p:sp>
        <p:nvSpPr>
          <p:cNvPr id="6" name="スライド番号プレースホルダ 5"/>
          <p:cNvSpPr>
            <a:spLocks noGrp="1"/>
          </p:cNvSpPr>
          <p:nvPr>
            <p:ph type="sldNum" sz="quarter" idx="4"/>
          </p:nvPr>
        </p:nvSpPr>
        <p:spPr>
          <a:xfrm>
            <a:off x="6553200" y="6356465"/>
            <a:ext cx="2133600" cy="365125"/>
          </a:xfrm>
          <a:prstGeom prst="rect">
            <a:avLst/>
          </a:prstGeom>
        </p:spPr>
        <p:txBody>
          <a:bodyPr vert="horz" lIns="91416" tIns="45709" rIns="91416" bIns="45709" rtlCol="0" anchor="ctr"/>
          <a:lstStyle>
            <a:lvl1pPr algn="r">
              <a:defRPr sz="1200">
                <a:solidFill>
                  <a:schemeClr val="tx1">
                    <a:tint val="75000"/>
                  </a:schemeClr>
                </a:solidFill>
              </a:defRPr>
            </a:lvl1pPr>
          </a:lstStyle>
          <a:p>
            <a:pPr fontAlgn="auto">
              <a:spcBef>
                <a:spcPts val="0"/>
              </a:spcBef>
              <a:spcAft>
                <a:spcPts val="0"/>
              </a:spcAft>
            </a:pPr>
            <a:fld id="{D212D4FB-E01C-4AE7-B431-9B3D3D44337F}" type="slidenum">
              <a:rPr lang="ja-JP" altLang="en-US" smtClean="0">
                <a:solidFill>
                  <a:prstClr val="black">
                    <a:tint val="75000"/>
                  </a:prstClr>
                </a:solidFill>
                <a:latin typeface="Calibri"/>
                <a:ea typeface="ＭＳ Ｐゴシック"/>
                <a:cs typeface="+mn-cs"/>
              </a:rPr>
              <a:pPr fontAlgn="auto">
                <a:spcBef>
                  <a:spcPts val="0"/>
                </a:spcBef>
                <a:spcAft>
                  <a:spcPts val="0"/>
                </a:spcAft>
              </a:pPr>
              <a:t>‹#›</a:t>
            </a:fld>
            <a:endParaRPr lang="ja-JP" altLang="en-US">
              <a:solidFill>
                <a:prstClr val="black">
                  <a:tint val="75000"/>
                </a:prstClr>
              </a:solidFill>
              <a:latin typeface="Calibri"/>
              <a:ea typeface="ＭＳ Ｐゴシック"/>
              <a:cs typeface="+mn-cs"/>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386937465"/>
      </p:ext>
    </p:extLst>
  </p:cSld>
  <p:clrMap bg1="lt1" tx1="dk1" bg2="lt2" tx2="dk2" accent1="accent1" accent2="accent2" accent3="accent3" accent4="accent4" accent5="accent5" accent6="accent6" hlink="hlink" folHlink="folHlink"/>
  <p:sldLayoutIdLst>
    <p:sldLayoutId id="2147483972" r:id="rId1"/>
    <p:sldLayoutId id="2147483973" r:id="rId2"/>
    <p:sldLayoutId id="2147483974" r:id="rId3"/>
    <p:sldLayoutId id="2147483975" r:id="rId4"/>
    <p:sldLayoutId id="2147483976" r:id="rId5"/>
    <p:sldLayoutId id="2147483977" r:id="rId6"/>
    <p:sldLayoutId id="2147483978" r:id="rId7"/>
    <p:sldLayoutId id="2147483979" r:id="rId8"/>
    <p:sldLayoutId id="2147483980" r:id="rId9"/>
    <p:sldLayoutId id="2147483981" r:id="rId10"/>
    <p:sldLayoutId id="2147483982" r:id="rId11"/>
  </p:sldLayoutIdLst>
  <p:txStyles>
    <p:titleStyle>
      <a:lvl1pPr algn="ctr" defTabSz="914165" rtl="0" eaLnBrk="1" latinLnBrk="0" hangingPunct="1">
        <a:spcBef>
          <a:spcPct val="0"/>
        </a:spcBef>
        <a:buNone/>
        <a:defRPr kumimoji="1" sz="4400" kern="1200">
          <a:solidFill>
            <a:schemeClr val="tx1"/>
          </a:solidFill>
          <a:latin typeface="+mj-lt"/>
          <a:ea typeface="+mj-ea"/>
          <a:cs typeface="+mj-cs"/>
        </a:defRPr>
      </a:lvl1pPr>
    </p:titleStyle>
    <p:bodyStyle>
      <a:lvl1pPr marL="342813" indent="-342813" algn="l" defTabSz="914165"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760" indent="-285677" algn="l" defTabSz="914165"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2706" indent="-228541" algn="l" defTabSz="914165"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599790" indent="-228541" algn="l" defTabSz="914165"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6875" indent="-228541" algn="l" defTabSz="914165"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3959" indent="-228541" algn="l" defTabSz="914165"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040" indent="-228541" algn="l" defTabSz="914165"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8124" indent="-228541" algn="l" defTabSz="914165"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5205" indent="-228541" algn="l" defTabSz="914165"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165" rtl="0" eaLnBrk="1" latinLnBrk="0" hangingPunct="1">
        <a:defRPr kumimoji="1" sz="1800" kern="1200">
          <a:solidFill>
            <a:schemeClr val="tx1"/>
          </a:solidFill>
          <a:latin typeface="+mn-lt"/>
          <a:ea typeface="+mn-ea"/>
          <a:cs typeface="+mn-cs"/>
        </a:defRPr>
      </a:lvl1pPr>
      <a:lvl2pPr marL="457082" algn="l" defTabSz="914165" rtl="0" eaLnBrk="1" latinLnBrk="0" hangingPunct="1">
        <a:defRPr kumimoji="1" sz="1800" kern="1200">
          <a:solidFill>
            <a:schemeClr val="tx1"/>
          </a:solidFill>
          <a:latin typeface="+mn-lt"/>
          <a:ea typeface="+mn-ea"/>
          <a:cs typeface="+mn-cs"/>
        </a:defRPr>
      </a:lvl2pPr>
      <a:lvl3pPr marL="914165" algn="l" defTabSz="914165" rtl="0" eaLnBrk="1" latinLnBrk="0" hangingPunct="1">
        <a:defRPr kumimoji="1" sz="1800" kern="1200">
          <a:solidFill>
            <a:schemeClr val="tx1"/>
          </a:solidFill>
          <a:latin typeface="+mn-lt"/>
          <a:ea typeface="+mn-ea"/>
          <a:cs typeface="+mn-cs"/>
        </a:defRPr>
      </a:lvl3pPr>
      <a:lvl4pPr marL="1371250" algn="l" defTabSz="914165" rtl="0" eaLnBrk="1" latinLnBrk="0" hangingPunct="1">
        <a:defRPr kumimoji="1" sz="1800" kern="1200">
          <a:solidFill>
            <a:schemeClr val="tx1"/>
          </a:solidFill>
          <a:latin typeface="+mn-lt"/>
          <a:ea typeface="+mn-ea"/>
          <a:cs typeface="+mn-cs"/>
        </a:defRPr>
      </a:lvl4pPr>
      <a:lvl5pPr marL="1828332" algn="l" defTabSz="914165" rtl="0" eaLnBrk="1" latinLnBrk="0" hangingPunct="1">
        <a:defRPr kumimoji="1" sz="1800" kern="1200">
          <a:solidFill>
            <a:schemeClr val="tx1"/>
          </a:solidFill>
          <a:latin typeface="+mn-lt"/>
          <a:ea typeface="+mn-ea"/>
          <a:cs typeface="+mn-cs"/>
        </a:defRPr>
      </a:lvl5pPr>
      <a:lvl6pPr marL="2285415" algn="l" defTabSz="914165" rtl="0" eaLnBrk="1" latinLnBrk="0" hangingPunct="1">
        <a:defRPr kumimoji="1" sz="1800" kern="1200">
          <a:solidFill>
            <a:schemeClr val="tx1"/>
          </a:solidFill>
          <a:latin typeface="+mn-lt"/>
          <a:ea typeface="+mn-ea"/>
          <a:cs typeface="+mn-cs"/>
        </a:defRPr>
      </a:lvl6pPr>
      <a:lvl7pPr marL="2742500" algn="l" defTabSz="914165" rtl="0" eaLnBrk="1" latinLnBrk="0" hangingPunct="1">
        <a:defRPr kumimoji="1" sz="1800" kern="1200">
          <a:solidFill>
            <a:schemeClr val="tx1"/>
          </a:solidFill>
          <a:latin typeface="+mn-lt"/>
          <a:ea typeface="+mn-ea"/>
          <a:cs typeface="+mn-cs"/>
        </a:defRPr>
      </a:lvl7pPr>
      <a:lvl8pPr marL="3199580" algn="l" defTabSz="914165" rtl="0" eaLnBrk="1" latinLnBrk="0" hangingPunct="1">
        <a:defRPr kumimoji="1" sz="1800" kern="1200">
          <a:solidFill>
            <a:schemeClr val="tx1"/>
          </a:solidFill>
          <a:latin typeface="+mn-lt"/>
          <a:ea typeface="+mn-ea"/>
          <a:cs typeface="+mn-cs"/>
        </a:defRPr>
      </a:lvl8pPr>
      <a:lvl9pPr marL="3656665" algn="l" defTabSz="914165" rtl="0" eaLnBrk="1" latinLnBrk="0" hangingPunct="1">
        <a:defRPr kumimoji="1"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16" tIns="45709" rIns="91416" bIns="45709"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9"/>
            <a:ext cx="8229600" cy="4525963"/>
          </a:xfrm>
          <a:prstGeom prst="rect">
            <a:avLst/>
          </a:prstGeom>
        </p:spPr>
        <p:txBody>
          <a:bodyPr vert="horz" lIns="91416" tIns="45709" rIns="91416" bIns="45709"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465"/>
            <a:ext cx="2133600" cy="365125"/>
          </a:xfrm>
          <a:prstGeom prst="rect">
            <a:avLst/>
          </a:prstGeom>
        </p:spPr>
        <p:txBody>
          <a:bodyPr vert="horz" lIns="91416" tIns="45709" rIns="91416" bIns="45709" rtlCol="0" anchor="ctr"/>
          <a:lstStyle>
            <a:lvl1pPr algn="l">
              <a:defRPr sz="1200">
                <a:solidFill>
                  <a:schemeClr val="tx1">
                    <a:tint val="75000"/>
                  </a:schemeClr>
                </a:solidFill>
              </a:defRPr>
            </a:lvl1pPr>
          </a:lstStyle>
          <a:p>
            <a:pPr fontAlgn="auto">
              <a:spcBef>
                <a:spcPts val="0"/>
              </a:spcBef>
              <a:spcAft>
                <a:spcPts val="0"/>
              </a:spcAft>
            </a:pPr>
            <a:fld id="{D31C8279-1F45-446C-A470-EFB1C8D9F566}" type="datetimeFigureOut">
              <a:rPr lang="ja-JP" altLang="en-US" smtClean="0">
                <a:solidFill>
                  <a:prstClr val="black">
                    <a:tint val="75000"/>
                  </a:prstClr>
                </a:solidFill>
                <a:latin typeface="Calibri"/>
                <a:ea typeface="ＭＳ Ｐゴシック"/>
                <a:cs typeface="+mn-cs"/>
              </a:rPr>
              <a:pPr fontAlgn="auto">
                <a:spcBef>
                  <a:spcPts val="0"/>
                </a:spcBef>
                <a:spcAft>
                  <a:spcPts val="0"/>
                </a:spcAft>
              </a:pPr>
              <a:t>11/17/15</a:t>
            </a:fld>
            <a:endParaRPr lang="ja-JP" altLang="en-US">
              <a:solidFill>
                <a:prstClr val="black">
                  <a:tint val="75000"/>
                </a:prstClr>
              </a:solidFill>
              <a:latin typeface="Calibri"/>
              <a:ea typeface="ＭＳ Ｐゴシック"/>
              <a:cs typeface="+mn-cs"/>
            </a:endParaRPr>
          </a:p>
        </p:txBody>
      </p:sp>
      <p:sp>
        <p:nvSpPr>
          <p:cNvPr id="5" name="フッター プレースホルダ 4"/>
          <p:cNvSpPr>
            <a:spLocks noGrp="1"/>
          </p:cNvSpPr>
          <p:nvPr>
            <p:ph type="ftr" sz="quarter" idx="3"/>
          </p:nvPr>
        </p:nvSpPr>
        <p:spPr>
          <a:xfrm>
            <a:off x="3124201" y="6356465"/>
            <a:ext cx="2895600" cy="365125"/>
          </a:xfrm>
          <a:prstGeom prst="rect">
            <a:avLst/>
          </a:prstGeom>
        </p:spPr>
        <p:txBody>
          <a:bodyPr vert="horz" lIns="91416" tIns="45709" rIns="91416" bIns="45709" rtlCol="0" anchor="ctr"/>
          <a:lstStyle>
            <a:lvl1pPr algn="ctr">
              <a:defRPr sz="1200">
                <a:solidFill>
                  <a:schemeClr val="tx1">
                    <a:tint val="75000"/>
                  </a:schemeClr>
                </a:solidFill>
              </a:defRPr>
            </a:lvl1pPr>
          </a:lstStyle>
          <a:p>
            <a:pPr fontAlgn="auto">
              <a:spcBef>
                <a:spcPts val="0"/>
              </a:spcBef>
              <a:spcAft>
                <a:spcPts val="0"/>
              </a:spcAft>
            </a:pPr>
            <a:endParaRPr lang="ja-JP" altLang="en-US">
              <a:solidFill>
                <a:prstClr val="black">
                  <a:tint val="75000"/>
                </a:prstClr>
              </a:solidFill>
              <a:latin typeface="Calibri"/>
              <a:ea typeface="ＭＳ Ｐゴシック"/>
              <a:cs typeface="+mn-cs"/>
            </a:endParaRPr>
          </a:p>
        </p:txBody>
      </p:sp>
      <p:sp>
        <p:nvSpPr>
          <p:cNvPr id="6" name="スライド番号プレースホルダ 5"/>
          <p:cNvSpPr>
            <a:spLocks noGrp="1"/>
          </p:cNvSpPr>
          <p:nvPr>
            <p:ph type="sldNum" sz="quarter" idx="4"/>
          </p:nvPr>
        </p:nvSpPr>
        <p:spPr>
          <a:xfrm>
            <a:off x="6553200" y="6356465"/>
            <a:ext cx="2133600" cy="365125"/>
          </a:xfrm>
          <a:prstGeom prst="rect">
            <a:avLst/>
          </a:prstGeom>
        </p:spPr>
        <p:txBody>
          <a:bodyPr vert="horz" lIns="91416" tIns="45709" rIns="91416" bIns="45709" rtlCol="0" anchor="ctr"/>
          <a:lstStyle>
            <a:lvl1pPr algn="r">
              <a:defRPr sz="1200">
                <a:solidFill>
                  <a:schemeClr val="tx1">
                    <a:tint val="75000"/>
                  </a:schemeClr>
                </a:solidFill>
              </a:defRPr>
            </a:lvl1pPr>
          </a:lstStyle>
          <a:p>
            <a:pPr fontAlgn="auto">
              <a:spcBef>
                <a:spcPts val="0"/>
              </a:spcBef>
              <a:spcAft>
                <a:spcPts val="0"/>
              </a:spcAft>
            </a:pPr>
            <a:fld id="{D212D4FB-E01C-4AE7-B431-9B3D3D44337F}" type="slidenum">
              <a:rPr lang="ja-JP" altLang="en-US" smtClean="0">
                <a:solidFill>
                  <a:prstClr val="black">
                    <a:tint val="75000"/>
                  </a:prstClr>
                </a:solidFill>
                <a:latin typeface="Calibri"/>
                <a:ea typeface="ＭＳ Ｐゴシック"/>
                <a:cs typeface="+mn-cs"/>
              </a:rPr>
              <a:pPr fontAlgn="auto">
                <a:spcBef>
                  <a:spcPts val="0"/>
                </a:spcBef>
                <a:spcAft>
                  <a:spcPts val="0"/>
                </a:spcAft>
              </a:pPr>
              <a:t>‹#›</a:t>
            </a:fld>
            <a:endParaRPr lang="ja-JP" altLang="en-US">
              <a:solidFill>
                <a:prstClr val="black">
                  <a:tint val="75000"/>
                </a:prstClr>
              </a:solidFill>
              <a:latin typeface="Calibri"/>
              <a:ea typeface="ＭＳ Ｐゴシック"/>
              <a:cs typeface="+mn-cs"/>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02634964"/>
      </p:ext>
    </p:extLst>
  </p:cSld>
  <p:clrMap bg1="lt1" tx1="dk1" bg2="lt2" tx2="dk2" accent1="accent1" accent2="accent2" accent3="accent3" accent4="accent4" accent5="accent5" accent6="accent6" hlink="hlink" folHlink="folHlink"/>
  <p:sldLayoutIdLst>
    <p:sldLayoutId id="2147483984" r:id="rId1"/>
    <p:sldLayoutId id="2147483985" r:id="rId2"/>
    <p:sldLayoutId id="2147483986" r:id="rId3"/>
    <p:sldLayoutId id="2147483987" r:id="rId4"/>
    <p:sldLayoutId id="2147483988" r:id="rId5"/>
    <p:sldLayoutId id="2147483989" r:id="rId6"/>
    <p:sldLayoutId id="2147483990" r:id="rId7"/>
    <p:sldLayoutId id="2147483991" r:id="rId8"/>
    <p:sldLayoutId id="2147483992" r:id="rId9"/>
    <p:sldLayoutId id="2147483993" r:id="rId10"/>
    <p:sldLayoutId id="2147483994" r:id="rId11"/>
  </p:sldLayoutIdLst>
  <p:txStyles>
    <p:titleStyle>
      <a:lvl1pPr algn="ctr" defTabSz="914165" rtl="0" eaLnBrk="1" latinLnBrk="0" hangingPunct="1">
        <a:spcBef>
          <a:spcPct val="0"/>
        </a:spcBef>
        <a:buNone/>
        <a:defRPr kumimoji="1" sz="4400" kern="1200">
          <a:solidFill>
            <a:schemeClr val="tx1"/>
          </a:solidFill>
          <a:latin typeface="+mj-lt"/>
          <a:ea typeface="+mj-ea"/>
          <a:cs typeface="+mj-cs"/>
        </a:defRPr>
      </a:lvl1pPr>
    </p:titleStyle>
    <p:bodyStyle>
      <a:lvl1pPr marL="342813" indent="-342813" algn="l" defTabSz="914165"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760" indent="-285677" algn="l" defTabSz="914165"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2706" indent="-228541" algn="l" defTabSz="914165"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599790" indent="-228541" algn="l" defTabSz="914165"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6875" indent="-228541" algn="l" defTabSz="914165"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3959" indent="-228541" algn="l" defTabSz="914165"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040" indent="-228541" algn="l" defTabSz="914165"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8124" indent="-228541" algn="l" defTabSz="914165"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5205" indent="-228541" algn="l" defTabSz="914165"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165" rtl="0" eaLnBrk="1" latinLnBrk="0" hangingPunct="1">
        <a:defRPr kumimoji="1" sz="1800" kern="1200">
          <a:solidFill>
            <a:schemeClr val="tx1"/>
          </a:solidFill>
          <a:latin typeface="+mn-lt"/>
          <a:ea typeface="+mn-ea"/>
          <a:cs typeface="+mn-cs"/>
        </a:defRPr>
      </a:lvl1pPr>
      <a:lvl2pPr marL="457082" algn="l" defTabSz="914165" rtl="0" eaLnBrk="1" latinLnBrk="0" hangingPunct="1">
        <a:defRPr kumimoji="1" sz="1800" kern="1200">
          <a:solidFill>
            <a:schemeClr val="tx1"/>
          </a:solidFill>
          <a:latin typeface="+mn-lt"/>
          <a:ea typeface="+mn-ea"/>
          <a:cs typeface="+mn-cs"/>
        </a:defRPr>
      </a:lvl2pPr>
      <a:lvl3pPr marL="914165" algn="l" defTabSz="914165" rtl="0" eaLnBrk="1" latinLnBrk="0" hangingPunct="1">
        <a:defRPr kumimoji="1" sz="1800" kern="1200">
          <a:solidFill>
            <a:schemeClr val="tx1"/>
          </a:solidFill>
          <a:latin typeface="+mn-lt"/>
          <a:ea typeface="+mn-ea"/>
          <a:cs typeface="+mn-cs"/>
        </a:defRPr>
      </a:lvl3pPr>
      <a:lvl4pPr marL="1371250" algn="l" defTabSz="914165" rtl="0" eaLnBrk="1" latinLnBrk="0" hangingPunct="1">
        <a:defRPr kumimoji="1" sz="1800" kern="1200">
          <a:solidFill>
            <a:schemeClr val="tx1"/>
          </a:solidFill>
          <a:latin typeface="+mn-lt"/>
          <a:ea typeface="+mn-ea"/>
          <a:cs typeface="+mn-cs"/>
        </a:defRPr>
      </a:lvl4pPr>
      <a:lvl5pPr marL="1828332" algn="l" defTabSz="914165" rtl="0" eaLnBrk="1" latinLnBrk="0" hangingPunct="1">
        <a:defRPr kumimoji="1" sz="1800" kern="1200">
          <a:solidFill>
            <a:schemeClr val="tx1"/>
          </a:solidFill>
          <a:latin typeface="+mn-lt"/>
          <a:ea typeface="+mn-ea"/>
          <a:cs typeface="+mn-cs"/>
        </a:defRPr>
      </a:lvl5pPr>
      <a:lvl6pPr marL="2285415" algn="l" defTabSz="914165" rtl="0" eaLnBrk="1" latinLnBrk="0" hangingPunct="1">
        <a:defRPr kumimoji="1" sz="1800" kern="1200">
          <a:solidFill>
            <a:schemeClr val="tx1"/>
          </a:solidFill>
          <a:latin typeface="+mn-lt"/>
          <a:ea typeface="+mn-ea"/>
          <a:cs typeface="+mn-cs"/>
        </a:defRPr>
      </a:lvl6pPr>
      <a:lvl7pPr marL="2742500" algn="l" defTabSz="914165" rtl="0" eaLnBrk="1" latinLnBrk="0" hangingPunct="1">
        <a:defRPr kumimoji="1" sz="1800" kern="1200">
          <a:solidFill>
            <a:schemeClr val="tx1"/>
          </a:solidFill>
          <a:latin typeface="+mn-lt"/>
          <a:ea typeface="+mn-ea"/>
          <a:cs typeface="+mn-cs"/>
        </a:defRPr>
      </a:lvl7pPr>
      <a:lvl8pPr marL="3199580" algn="l" defTabSz="914165" rtl="0" eaLnBrk="1" latinLnBrk="0" hangingPunct="1">
        <a:defRPr kumimoji="1" sz="1800" kern="1200">
          <a:solidFill>
            <a:schemeClr val="tx1"/>
          </a:solidFill>
          <a:latin typeface="+mn-lt"/>
          <a:ea typeface="+mn-ea"/>
          <a:cs typeface="+mn-cs"/>
        </a:defRPr>
      </a:lvl8pPr>
      <a:lvl9pPr marL="3656665" algn="l" defTabSz="914165" rtl="0" eaLnBrk="1" latinLnBrk="0" hangingPunct="1">
        <a:defRPr kumimoji="1"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16" tIns="45709" rIns="91416" bIns="45709"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5"/>
            <a:ext cx="8229600" cy="4525963"/>
          </a:xfrm>
          <a:prstGeom prst="rect">
            <a:avLst/>
          </a:prstGeom>
        </p:spPr>
        <p:txBody>
          <a:bodyPr vert="horz" lIns="91416" tIns="45709" rIns="91416" bIns="45709"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5"/>
            <a:ext cx="2133600" cy="365125"/>
          </a:xfrm>
          <a:prstGeom prst="rect">
            <a:avLst/>
          </a:prstGeom>
        </p:spPr>
        <p:txBody>
          <a:bodyPr vert="horz" lIns="91416" tIns="45709" rIns="91416" bIns="45709" rtlCol="0" anchor="ctr"/>
          <a:lstStyle>
            <a:lvl1pPr algn="l">
              <a:defRPr sz="1200">
                <a:solidFill>
                  <a:schemeClr val="tx1">
                    <a:tint val="75000"/>
                  </a:schemeClr>
                </a:solidFill>
              </a:defRPr>
            </a:lvl1pPr>
          </a:lstStyle>
          <a:p>
            <a:pPr fontAlgn="auto">
              <a:spcBef>
                <a:spcPts val="0"/>
              </a:spcBef>
              <a:spcAft>
                <a:spcPts val="0"/>
              </a:spcAft>
            </a:pPr>
            <a:fld id="{8C9B9DBB-4671-4447-B939-C3C3530346E1}" type="datetimeFigureOut">
              <a:rPr lang="ja-JP" altLang="en-US" smtClean="0">
                <a:solidFill>
                  <a:prstClr val="black">
                    <a:tint val="75000"/>
                  </a:prstClr>
                </a:solidFill>
                <a:latin typeface="Calibri"/>
                <a:ea typeface="ＭＳ Ｐゴシック"/>
                <a:cs typeface="+mn-cs"/>
              </a:rPr>
              <a:pPr fontAlgn="auto">
                <a:spcBef>
                  <a:spcPts val="0"/>
                </a:spcBef>
                <a:spcAft>
                  <a:spcPts val="0"/>
                </a:spcAft>
              </a:pPr>
              <a:t>11/17/15</a:t>
            </a:fld>
            <a:endParaRPr lang="ja-JP" altLang="en-US">
              <a:solidFill>
                <a:prstClr val="black">
                  <a:tint val="75000"/>
                </a:prstClr>
              </a:solidFill>
              <a:latin typeface="Calibri"/>
              <a:ea typeface="ＭＳ Ｐゴシック"/>
              <a:cs typeface="+mn-cs"/>
            </a:endParaRPr>
          </a:p>
        </p:txBody>
      </p:sp>
      <p:sp>
        <p:nvSpPr>
          <p:cNvPr id="5" name="フッター プレースホルダー 4"/>
          <p:cNvSpPr>
            <a:spLocks noGrp="1"/>
          </p:cNvSpPr>
          <p:nvPr>
            <p:ph type="ftr" sz="quarter" idx="3"/>
          </p:nvPr>
        </p:nvSpPr>
        <p:spPr>
          <a:xfrm>
            <a:off x="3124201" y="6356355"/>
            <a:ext cx="2895600" cy="365125"/>
          </a:xfrm>
          <a:prstGeom prst="rect">
            <a:avLst/>
          </a:prstGeom>
        </p:spPr>
        <p:txBody>
          <a:bodyPr vert="horz" lIns="91416" tIns="45709" rIns="91416" bIns="45709" rtlCol="0" anchor="ctr"/>
          <a:lstStyle>
            <a:lvl1pPr algn="ctr">
              <a:defRPr sz="1200">
                <a:solidFill>
                  <a:schemeClr val="tx1">
                    <a:tint val="75000"/>
                  </a:schemeClr>
                </a:solidFill>
              </a:defRPr>
            </a:lvl1pPr>
          </a:lstStyle>
          <a:p>
            <a:pPr fontAlgn="auto">
              <a:spcBef>
                <a:spcPts val="0"/>
              </a:spcBef>
              <a:spcAft>
                <a:spcPts val="0"/>
              </a:spcAft>
            </a:pPr>
            <a:endParaRPr lang="ja-JP" altLang="en-US">
              <a:solidFill>
                <a:prstClr val="black">
                  <a:tint val="75000"/>
                </a:prstClr>
              </a:solidFill>
              <a:latin typeface="Calibri"/>
              <a:ea typeface="ＭＳ Ｐゴシック"/>
              <a:cs typeface="+mn-cs"/>
            </a:endParaRPr>
          </a:p>
        </p:txBody>
      </p:sp>
      <p:sp>
        <p:nvSpPr>
          <p:cNvPr id="6" name="スライド番号プレースホルダー 5"/>
          <p:cNvSpPr>
            <a:spLocks noGrp="1"/>
          </p:cNvSpPr>
          <p:nvPr>
            <p:ph type="sldNum" sz="quarter" idx="4"/>
          </p:nvPr>
        </p:nvSpPr>
        <p:spPr>
          <a:xfrm>
            <a:off x="6553200" y="6356355"/>
            <a:ext cx="2133600" cy="365125"/>
          </a:xfrm>
          <a:prstGeom prst="rect">
            <a:avLst/>
          </a:prstGeom>
        </p:spPr>
        <p:txBody>
          <a:bodyPr vert="horz" lIns="91416" tIns="45709" rIns="91416" bIns="45709" rtlCol="0" anchor="ctr"/>
          <a:lstStyle>
            <a:lvl1pPr algn="r">
              <a:defRPr sz="1200">
                <a:solidFill>
                  <a:schemeClr val="tx1">
                    <a:tint val="75000"/>
                  </a:schemeClr>
                </a:solidFill>
              </a:defRPr>
            </a:lvl1pPr>
          </a:lstStyle>
          <a:p>
            <a:pPr fontAlgn="auto">
              <a:spcBef>
                <a:spcPts val="0"/>
              </a:spcBef>
              <a:spcAft>
                <a:spcPts val="0"/>
              </a:spcAft>
            </a:pPr>
            <a:fld id="{39345A69-22BE-4B3E-AD3E-437759C0928A}" type="slidenum">
              <a:rPr lang="ja-JP" altLang="en-US" smtClean="0">
                <a:solidFill>
                  <a:prstClr val="black">
                    <a:tint val="75000"/>
                  </a:prstClr>
                </a:solidFill>
                <a:latin typeface="Calibri"/>
                <a:ea typeface="ＭＳ Ｐゴシック"/>
                <a:cs typeface="+mn-cs"/>
              </a:rPr>
              <a:pPr fontAlgn="auto">
                <a:spcBef>
                  <a:spcPts val="0"/>
                </a:spcBef>
                <a:spcAft>
                  <a:spcPts val="0"/>
                </a:spcAft>
              </a:pPr>
              <a:t>‹#›</a:t>
            </a:fld>
            <a:endParaRPr lang="ja-JP" altLang="en-US">
              <a:solidFill>
                <a:prstClr val="black">
                  <a:tint val="75000"/>
                </a:prstClr>
              </a:solidFill>
              <a:latin typeface="Calibri"/>
              <a:ea typeface="ＭＳ Ｐゴシック"/>
              <a:cs typeface="+mn-cs"/>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707655853"/>
      </p:ext>
    </p:extLst>
  </p:cSld>
  <p:clrMap bg1="lt1" tx1="dk1" bg2="lt2" tx2="dk2" accent1="accent1" accent2="accent2" accent3="accent3" accent4="accent4" accent5="accent5" accent6="accent6" hlink="hlink" folHlink="folHlink"/>
  <p:sldLayoutIdLst>
    <p:sldLayoutId id="2147484011" r:id="rId1"/>
    <p:sldLayoutId id="2147484012" r:id="rId2"/>
    <p:sldLayoutId id="2147484013" r:id="rId3"/>
    <p:sldLayoutId id="2147484014" r:id="rId4"/>
    <p:sldLayoutId id="2147484015" r:id="rId5"/>
    <p:sldLayoutId id="2147484016" r:id="rId6"/>
    <p:sldLayoutId id="2147484017" r:id="rId7"/>
    <p:sldLayoutId id="2147484018" r:id="rId8"/>
    <p:sldLayoutId id="2147484019" r:id="rId9"/>
    <p:sldLayoutId id="2147484020" r:id="rId10"/>
    <p:sldLayoutId id="2147484021" r:id="rId11"/>
  </p:sldLayoutIdLst>
  <p:txStyles>
    <p:titleStyle>
      <a:lvl1pPr algn="ctr" defTabSz="914165" rtl="0" eaLnBrk="1" latinLnBrk="0" hangingPunct="1">
        <a:spcBef>
          <a:spcPct val="0"/>
        </a:spcBef>
        <a:buNone/>
        <a:defRPr kumimoji="1" sz="4400" kern="1200">
          <a:solidFill>
            <a:schemeClr val="tx1"/>
          </a:solidFill>
          <a:latin typeface="+mj-lt"/>
          <a:ea typeface="+mj-ea"/>
          <a:cs typeface="+mj-cs"/>
        </a:defRPr>
      </a:lvl1pPr>
    </p:titleStyle>
    <p:bodyStyle>
      <a:lvl1pPr marL="342813" indent="-342813" algn="l" defTabSz="914165"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760" indent="-285677" algn="l" defTabSz="914165"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2706" indent="-228541" algn="l" defTabSz="914165"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599790" indent="-228541" algn="l" defTabSz="914165"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6875" indent="-228541" algn="l" defTabSz="914165"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3959" indent="-228541" algn="l" defTabSz="914165"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040" indent="-228541" algn="l" defTabSz="914165"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8124" indent="-228541" algn="l" defTabSz="914165"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5205" indent="-228541" algn="l" defTabSz="914165"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165" rtl="0" eaLnBrk="1" latinLnBrk="0" hangingPunct="1">
        <a:defRPr kumimoji="1" sz="1800" kern="1200">
          <a:solidFill>
            <a:schemeClr val="tx1"/>
          </a:solidFill>
          <a:latin typeface="+mn-lt"/>
          <a:ea typeface="+mn-ea"/>
          <a:cs typeface="+mn-cs"/>
        </a:defRPr>
      </a:lvl1pPr>
      <a:lvl2pPr marL="457082" algn="l" defTabSz="914165" rtl="0" eaLnBrk="1" latinLnBrk="0" hangingPunct="1">
        <a:defRPr kumimoji="1" sz="1800" kern="1200">
          <a:solidFill>
            <a:schemeClr val="tx1"/>
          </a:solidFill>
          <a:latin typeface="+mn-lt"/>
          <a:ea typeface="+mn-ea"/>
          <a:cs typeface="+mn-cs"/>
        </a:defRPr>
      </a:lvl2pPr>
      <a:lvl3pPr marL="914165" algn="l" defTabSz="914165" rtl="0" eaLnBrk="1" latinLnBrk="0" hangingPunct="1">
        <a:defRPr kumimoji="1" sz="1800" kern="1200">
          <a:solidFill>
            <a:schemeClr val="tx1"/>
          </a:solidFill>
          <a:latin typeface="+mn-lt"/>
          <a:ea typeface="+mn-ea"/>
          <a:cs typeface="+mn-cs"/>
        </a:defRPr>
      </a:lvl3pPr>
      <a:lvl4pPr marL="1371250" algn="l" defTabSz="914165" rtl="0" eaLnBrk="1" latinLnBrk="0" hangingPunct="1">
        <a:defRPr kumimoji="1" sz="1800" kern="1200">
          <a:solidFill>
            <a:schemeClr val="tx1"/>
          </a:solidFill>
          <a:latin typeface="+mn-lt"/>
          <a:ea typeface="+mn-ea"/>
          <a:cs typeface="+mn-cs"/>
        </a:defRPr>
      </a:lvl4pPr>
      <a:lvl5pPr marL="1828332" algn="l" defTabSz="914165" rtl="0" eaLnBrk="1" latinLnBrk="0" hangingPunct="1">
        <a:defRPr kumimoji="1" sz="1800" kern="1200">
          <a:solidFill>
            <a:schemeClr val="tx1"/>
          </a:solidFill>
          <a:latin typeface="+mn-lt"/>
          <a:ea typeface="+mn-ea"/>
          <a:cs typeface="+mn-cs"/>
        </a:defRPr>
      </a:lvl5pPr>
      <a:lvl6pPr marL="2285415" algn="l" defTabSz="914165" rtl="0" eaLnBrk="1" latinLnBrk="0" hangingPunct="1">
        <a:defRPr kumimoji="1" sz="1800" kern="1200">
          <a:solidFill>
            <a:schemeClr val="tx1"/>
          </a:solidFill>
          <a:latin typeface="+mn-lt"/>
          <a:ea typeface="+mn-ea"/>
          <a:cs typeface="+mn-cs"/>
        </a:defRPr>
      </a:lvl6pPr>
      <a:lvl7pPr marL="2742500" algn="l" defTabSz="914165" rtl="0" eaLnBrk="1" latinLnBrk="0" hangingPunct="1">
        <a:defRPr kumimoji="1" sz="1800" kern="1200">
          <a:solidFill>
            <a:schemeClr val="tx1"/>
          </a:solidFill>
          <a:latin typeface="+mn-lt"/>
          <a:ea typeface="+mn-ea"/>
          <a:cs typeface="+mn-cs"/>
        </a:defRPr>
      </a:lvl7pPr>
      <a:lvl8pPr marL="3199580" algn="l" defTabSz="914165" rtl="0" eaLnBrk="1" latinLnBrk="0" hangingPunct="1">
        <a:defRPr kumimoji="1" sz="1800" kern="1200">
          <a:solidFill>
            <a:schemeClr val="tx1"/>
          </a:solidFill>
          <a:latin typeface="+mn-lt"/>
          <a:ea typeface="+mn-ea"/>
          <a:cs typeface="+mn-cs"/>
        </a:defRPr>
      </a:lvl8pPr>
      <a:lvl9pPr marL="3656665" algn="l" defTabSz="914165" rtl="0" eaLnBrk="1" latinLnBrk="0" hangingPunct="1">
        <a:defRPr kumimoji="1"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16" tIns="45709" rIns="91416" bIns="45709"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5"/>
            <a:ext cx="8229600" cy="4525963"/>
          </a:xfrm>
          <a:prstGeom prst="rect">
            <a:avLst/>
          </a:prstGeom>
        </p:spPr>
        <p:txBody>
          <a:bodyPr vert="horz" lIns="91416" tIns="45709" rIns="91416" bIns="45709"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5"/>
            <a:ext cx="2133600" cy="365125"/>
          </a:xfrm>
          <a:prstGeom prst="rect">
            <a:avLst/>
          </a:prstGeom>
        </p:spPr>
        <p:txBody>
          <a:bodyPr vert="horz" lIns="91416" tIns="45709" rIns="91416" bIns="45709" rtlCol="0" anchor="ctr"/>
          <a:lstStyle>
            <a:lvl1pPr algn="l">
              <a:defRPr sz="1200">
                <a:solidFill>
                  <a:schemeClr val="tx1">
                    <a:tint val="75000"/>
                  </a:schemeClr>
                </a:solidFill>
              </a:defRPr>
            </a:lvl1pPr>
          </a:lstStyle>
          <a:p>
            <a:pPr fontAlgn="auto">
              <a:spcBef>
                <a:spcPts val="0"/>
              </a:spcBef>
              <a:spcAft>
                <a:spcPts val="0"/>
              </a:spcAft>
            </a:pPr>
            <a:fld id="{79AD8F44-6ADF-4CBF-804D-CBC9A0880933}" type="datetimeFigureOut">
              <a:rPr lang="ja-JP" altLang="en-US" smtClean="0">
                <a:solidFill>
                  <a:prstClr val="black">
                    <a:tint val="75000"/>
                  </a:prstClr>
                </a:solidFill>
                <a:latin typeface="Calibri"/>
                <a:ea typeface="ＭＳ Ｐゴシック"/>
                <a:cs typeface="+mn-cs"/>
              </a:rPr>
              <a:pPr fontAlgn="auto">
                <a:spcBef>
                  <a:spcPts val="0"/>
                </a:spcBef>
                <a:spcAft>
                  <a:spcPts val="0"/>
                </a:spcAft>
              </a:pPr>
              <a:t>11/17/15</a:t>
            </a:fld>
            <a:endParaRPr lang="ja-JP" altLang="en-US">
              <a:solidFill>
                <a:prstClr val="black">
                  <a:tint val="75000"/>
                </a:prstClr>
              </a:solidFill>
              <a:latin typeface="Calibri"/>
              <a:ea typeface="ＭＳ Ｐゴシック"/>
              <a:cs typeface="+mn-cs"/>
            </a:endParaRPr>
          </a:p>
        </p:txBody>
      </p:sp>
      <p:sp>
        <p:nvSpPr>
          <p:cNvPr id="5" name="フッター プレースホルダー 4"/>
          <p:cNvSpPr>
            <a:spLocks noGrp="1"/>
          </p:cNvSpPr>
          <p:nvPr>
            <p:ph type="ftr" sz="quarter" idx="3"/>
          </p:nvPr>
        </p:nvSpPr>
        <p:spPr>
          <a:xfrm>
            <a:off x="3124201" y="6356355"/>
            <a:ext cx="2895600" cy="365125"/>
          </a:xfrm>
          <a:prstGeom prst="rect">
            <a:avLst/>
          </a:prstGeom>
        </p:spPr>
        <p:txBody>
          <a:bodyPr vert="horz" lIns="91416" tIns="45709" rIns="91416" bIns="45709" rtlCol="0" anchor="ctr"/>
          <a:lstStyle>
            <a:lvl1pPr algn="ctr">
              <a:defRPr sz="1200">
                <a:solidFill>
                  <a:schemeClr val="tx1">
                    <a:tint val="75000"/>
                  </a:schemeClr>
                </a:solidFill>
              </a:defRPr>
            </a:lvl1pPr>
          </a:lstStyle>
          <a:p>
            <a:pPr fontAlgn="auto">
              <a:spcBef>
                <a:spcPts val="0"/>
              </a:spcBef>
              <a:spcAft>
                <a:spcPts val="0"/>
              </a:spcAft>
            </a:pPr>
            <a:endParaRPr lang="ja-JP" altLang="en-US">
              <a:solidFill>
                <a:prstClr val="black">
                  <a:tint val="75000"/>
                </a:prstClr>
              </a:solidFill>
              <a:latin typeface="Calibri"/>
              <a:ea typeface="ＭＳ Ｐゴシック"/>
              <a:cs typeface="+mn-cs"/>
            </a:endParaRPr>
          </a:p>
        </p:txBody>
      </p:sp>
      <p:sp>
        <p:nvSpPr>
          <p:cNvPr id="6" name="スライド番号プレースホルダー 5"/>
          <p:cNvSpPr>
            <a:spLocks noGrp="1"/>
          </p:cNvSpPr>
          <p:nvPr>
            <p:ph type="sldNum" sz="quarter" idx="4"/>
          </p:nvPr>
        </p:nvSpPr>
        <p:spPr>
          <a:xfrm>
            <a:off x="6553200" y="6356355"/>
            <a:ext cx="2133600" cy="365125"/>
          </a:xfrm>
          <a:prstGeom prst="rect">
            <a:avLst/>
          </a:prstGeom>
        </p:spPr>
        <p:txBody>
          <a:bodyPr vert="horz" lIns="91416" tIns="45709" rIns="91416" bIns="45709" rtlCol="0" anchor="ctr"/>
          <a:lstStyle>
            <a:lvl1pPr algn="r">
              <a:defRPr sz="1200">
                <a:solidFill>
                  <a:schemeClr val="tx1">
                    <a:tint val="75000"/>
                  </a:schemeClr>
                </a:solidFill>
              </a:defRPr>
            </a:lvl1pPr>
          </a:lstStyle>
          <a:p>
            <a:pPr fontAlgn="auto">
              <a:spcBef>
                <a:spcPts val="0"/>
              </a:spcBef>
              <a:spcAft>
                <a:spcPts val="0"/>
              </a:spcAft>
            </a:pPr>
            <a:fld id="{C2FB4930-F2B5-4204-805B-750A3D0C5632}" type="slidenum">
              <a:rPr lang="ja-JP" altLang="en-US" smtClean="0">
                <a:solidFill>
                  <a:prstClr val="black">
                    <a:tint val="75000"/>
                  </a:prstClr>
                </a:solidFill>
                <a:latin typeface="Calibri"/>
                <a:ea typeface="ＭＳ Ｐゴシック"/>
                <a:cs typeface="+mn-cs"/>
              </a:rPr>
              <a:pPr fontAlgn="auto">
                <a:spcBef>
                  <a:spcPts val="0"/>
                </a:spcBef>
                <a:spcAft>
                  <a:spcPts val="0"/>
                </a:spcAft>
              </a:pPr>
              <a:t>‹#›</a:t>
            </a:fld>
            <a:endParaRPr lang="ja-JP" altLang="en-US">
              <a:solidFill>
                <a:prstClr val="black">
                  <a:tint val="75000"/>
                </a:prstClr>
              </a:solidFill>
              <a:latin typeface="Calibri"/>
              <a:ea typeface="ＭＳ Ｐゴシック"/>
              <a:cs typeface="+mn-cs"/>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61355327"/>
      </p:ext>
    </p:extLst>
  </p:cSld>
  <p:clrMap bg1="lt1" tx1="dk1" bg2="lt2" tx2="dk2" accent1="accent1" accent2="accent2" accent3="accent3" accent4="accent4" accent5="accent5" accent6="accent6" hlink="hlink" folHlink="folHlink"/>
  <p:sldLayoutIdLst>
    <p:sldLayoutId id="2147484023" r:id="rId1"/>
    <p:sldLayoutId id="2147484024" r:id="rId2"/>
    <p:sldLayoutId id="2147484025" r:id="rId3"/>
    <p:sldLayoutId id="2147484026" r:id="rId4"/>
    <p:sldLayoutId id="2147484027" r:id="rId5"/>
    <p:sldLayoutId id="2147484028" r:id="rId6"/>
    <p:sldLayoutId id="2147484029" r:id="rId7"/>
    <p:sldLayoutId id="2147484030" r:id="rId8"/>
    <p:sldLayoutId id="2147484031" r:id="rId9"/>
    <p:sldLayoutId id="2147484032" r:id="rId10"/>
    <p:sldLayoutId id="2147484033" r:id="rId11"/>
  </p:sldLayoutIdLst>
  <p:txStyles>
    <p:titleStyle>
      <a:lvl1pPr algn="ctr" defTabSz="914165" rtl="0" eaLnBrk="1" latinLnBrk="0" hangingPunct="1">
        <a:spcBef>
          <a:spcPct val="0"/>
        </a:spcBef>
        <a:buNone/>
        <a:defRPr kumimoji="1" sz="4400" kern="1200">
          <a:solidFill>
            <a:schemeClr val="tx1"/>
          </a:solidFill>
          <a:latin typeface="+mj-lt"/>
          <a:ea typeface="+mj-ea"/>
          <a:cs typeface="+mj-cs"/>
        </a:defRPr>
      </a:lvl1pPr>
    </p:titleStyle>
    <p:bodyStyle>
      <a:lvl1pPr marL="342813" indent="-342813" algn="l" defTabSz="914165"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760" indent="-285677" algn="l" defTabSz="914165"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2706" indent="-228541" algn="l" defTabSz="914165"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599790" indent="-228541" algn="l" defTabSz="914165"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6875" indent="-228541" algn="l" defTabSz="914165"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3959" indent="-228541" algn="l" defTabSz="914165"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040" indent="-228541" algn="l" defTabSz="914165"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8124" indent="-228541" algn="l" defTabSz="914165"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5205" indent="-228541" algn="l" defTabSz="914165"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165" rtl="0" eaLnBrk="1" latinLnBrk="0" hangingPunct="1">
        <a:defRPr kumimoji="1" sz="1800" kern="1200">
          <a:solidFill>
            <a:schemeClr val="tx1"/>
          </a:solidFill>
          <a:latin typeface="+mn-lt"/>
          <a:ea typeface="+mn-ea"/>
          <a:cs typeface="+mn-cs"/>
        </a:defRPr>
      </a:lvl1pPr>
      <a:lvl2pPr marL="457082" algn="l" defTabSz="914165" rtl="0" eaLnBrk="1" latinLnBrk="0" hangingPunct="1">
        <a:defRPr kumimoji="1" sz="1800" kern="1200">
          <a:solidFill>
            <a:schemeClr val="tx1"/>
          </a:solidFill>
          <a:latin typeface="+mn-lt"/>
          <a:ea typeface="+mn-ea"/>
          <a:cs typeface="+mn-cs"/>
        </a:defRPr>
      </a:lvl2pPr>
      <a:lvl3pPr marL="914165" algn="l" defTabSz="914165" rtl="0" eaLnBrk="1" latinLnBrk="0" hangingPunct="1">
        <a:defRPr kumimoji="1" sz="1800" kern="1200">
          <a:solidFill>
            <a:schemeClr val="tx1"/>
          </a:solidFill>
          <a:latin typeface="+mn-lt"/>
          <a:ea typeface="+mn-ea"/>
          <a:cs typeface="+mn-cs"/>
        </a:defRPr>
      </a:lvl3pPr>
      <a:lvl4pPr marL="1371250" algn="l" defTabSz="914165" rtl="0" eaLnBrk="1" latinLnBrk="0" hangingPunct="1">
        <a:defRPr kumimoji="1" sz="1800" kern="1200">
          <a:solidFill>
            <a:schemeClr val="tx1"/>
          </a:solidFill>
          <a:latin typeface="+mn-lt"/>
          <a:ea typeface="+mn-ea"/>
          <a:cs typeface="+mn-cs"/>
        </a:defRPr>
      </a:lvl4pPr>
      <a:lvl5pPr marL="1828332" algn="l" defTabSz="914165" rtl="0" eaLnBrk="1" latinLnBrk="0" hangingPunct="1">
        <a:defRPr kumimoji="1" sz="1800" kern="1200">
          <a:solidFill>
            <a:schemeClr val="tx1"/>
          </a:solidFill>
          <a:latin typeface="+mn-lt"/>
          <a:ea typeface="+mn-ea"/>
          <a:cs typeface="+mn-cs"/>
        </a:defRPr>
      </a:lvl5pPr>
      <a:lvl6pPr marL="2285415" algn="l" defTabSz="914165" rtl="0" eaLnBrk="1" latinLnBrk="0" hangingPunct="1">
        <a:defRPr kumimoji="1" sz="1800" kern="1200">
          <a:solidFill>
            <a:schemeClr val="tx1"/>
          </a:solidFill>
          <a:latin typeface="+mn-lt"/>
          <a:ea typeface="+mn-ea"/>
          <a:cs typeface="+mn-cs"/>
        </a:defRPr>
      </a:lvl6pPr>
      <a:lvl7pPr marL="2742500" algn="l" defTabSz="914165" rtl="0" eaLnBrk="1" latinLnBrk="0" hangingPunct="1">
        <a:defRPr kumimoji="1" sz="1800" kern="1200">
          <a:solidFill>
            <a:schemeClr val="tx1"/>
          </a:solidFill>
          <a:latin typeface="+mn-lt"/>
          <a:ea typeface="+mn-ea"/>
          <a:cs typeface="+mn-cs"/>
        </a:defRPr>
      </a:lvl7pPr>
      <a:lvl8pPr marL="3199580" algn="l" defTabSz="914165" rtl="0" eaLnBrk="1" latinLnBrk="0" hangingPunct="1">
        <a:defRPr kumimoji="1" sz="1800" kern="1200">
          <a:solidFill>
            <a:schemeClr val="tx1"/>
          </a:solidFill>
          <a:latin typeface="+mn-lt"/>
          <a:ea typeface="+mn-ea"/>
          <a:cs typeface="+mn-cs"/>
        </a:defRPr>
      </a:lvl8pPr>
      <a:lvl9pPr marL="3656665" algn="l" defTabSz="914165" rtl="0" eaLnBrk="1" latinLnBrk="0" hangingPunct="1">
        <a:defRPr kumimoji="1"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16" tIns="45709" rIns="91416" bIns="45709"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5"/>
            <a:ext cx="8229600" cy="4525963"/>
          </a:xfrm>
          <a:prstGeom prst="rect">
            <a:avLst/>
          </a:prstGeom>
        </p:spPr>
        <p:txBody>
          <a:bodyPr vert="horz" lIns="91416" tIns="45709" rIns="91416" bIns="45709"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5"/>
            <a:ext cx="2133600" cy="365125"/>
          </a:xfrm>
          <a:prstGeom prst="rect">
            <a:avLst/>
          </a:prstGeom>
        </p:spPr>
        <p:txBody>
          <a:bodyPr vert="horz" lIns="91416" tIns="45709" rIns="91416" bIns="45709" rtlCol="0" anchor="ctr"/>
          <a:lstStyle>
            <a:lvl1pPr algn="l">
              <a:defRPr sz="1200">
                <a:solidFill>
                  <a:schemeClr val="tx1">
                    <a:tint val="75000"/>
                  </a:schemeClr>
                </a:solidFill>
              </a:defRPr>
            </a:lvl1pPr>
          </a:lstStyle>
          <a:p>
            <a:pPr fontAlgn="auto">
              <a:spcBef>
                <a:spcPts val="0"/>
              </a:spcBef>
              <a:spcAft>
                <a:spcPts val="0"/>
              </a:spcAft>
            </a:pPr>
            <a:fld id="{79AD8F44-6ADF-4CBF-804D-CBC9A0880933}" type="datetimeFigureOut">
              <a:rPr lang="ja-JP" altLang="en-US" smtClean="0">
                <a:solidFill>
                  <a:prstClr val="black">
                    <a:tint val="75000"/>
                  </a:prstClr>
                </a:solidFill>
                <a:latin typeface="Calibri"/>
                <a:ea typeface="ＭＳ Ｐゴシック"/>
                <a:cs typeface="+mn-cs"/>
              </a:rPr>
              <a:pPr fontAlgn="auto">
                <a:spcBef>
                  <a:spcPts val="0"/>
                </a:spcBef>
                <a:spcAft>
                  <a:spcPts val="0"/>
                </a:spcAft>
              </a:pPr>
              <a:t>11/17/15</a:t>
            </a:fld>
            <a:endParaRPr lang="ja-JP" altLang="en-US">
              <a:solidFill>
                <a:prstClr val="black">
                  <a:tint val="75000"/>
                </a:prstClr>
              </a:solidFill>
              <a:latin typeface="Calibri"/>
              <a:ea typeface="ＭＳ Ｐゴシック"/>
              <a:cs typeface="+mn-cs"/>
            </a:endParaRPr>
          </a:p>
        </p:txBody>
      </p:sp>
      <p:sp>
        <p:nvSpPr>
          <p:cNvPr id="5" name="フッター プレースホルダー 4"/>
          <p:cNvSpPr>
            <a:spLocks noGrp="1"/>
          </p:cNvSpPr>
          <p:nvPr>
            <p:ph type="ftr" sz="quarter" idx="3"/>
          </p:nvPr>
        </p:nvSpPr>
        <p:spPr>
          <a:xfrm>
            <a:off x="3124201" y="6356355"/>
            <a:ext cx="2895600" cy="365125"/>
          </a:xfrm>
          <a:prstGeom prst="rect">
            <a:avLst/>
          </a:prstGeom>
        </p:spPr>
        <p:txBody>
          <a:bodyPr vert="horz" lIns="91416" tIns="45709" rIns="91416" bIns="45709" rtlCol="0" anchor="ctr"/>
          <a:lstStyle>
            <a:lvl1pPr algn="ctr">
              <a:defRPr sz="1200">
                <a:solidFill>
                  <a:schemeClr val="tx1">
                    <a:tint val="75000"/>
                  </a:schemeClr>
                </a:solidFill>
              </a:defRPr>
            </a:lvl1pPr>
          </a:lstStyle>
          <a:p>
            <a:pPr fontAlgn="auto">
              <a:spcBef>
                <a:spcPts val="0"/>
              </a:spcBef>
              <a:spcAft>
                <a:spcPts val="0"/>
              </a:spcAft>
            </a:pPr>
            <a:endParaRPr lang="ja-JP" altLang="en-US">
              <a:solidFill>
                <a:prstClr val="black">
                  <a:tint val="75000"/>
                </a:prstClr>
              </a:solidFill>
              <a:latin typeface="Calibri"/>
              <a:ea typeface="ＭＳ Ｐゴシック"/>
              <a:cs typeface="+mn-cs"/>
            </a:endParaRPr>
          </a:p>
        </p:txBody>
      </p:sp>
      <p:sp>
        <p:nvSpPr>
          <p:cNvPr id="6" name="スライド番号プレースホルダー 5"/>
          <p:cNvSpPr>
            <a:spLocks noGrp="1"/>
          </p:cNvSpPr>
          <p:nvPr>
            <p:ph type="sldNum" sz="quarter" idx="4"/>
          </p:nvPr>
        </p:nvSpPr>
        <p:spPr>
          <a:xfrm>
            <a:off x="6553200" y="6356355"/>
            <a:ext cx="2133600" cy="365125"/>
          </a:xfrm>
          <a:prstGeom prst="rect">
            <a:avLst/>
          </a:prstGeom>
        </p:spPr>
        <p:txBody>
          <a:bodyPr vert="horz" lIns="91416" tIns="45709" rIns="91416" bIns="45709" rtlCol="0" anchor="ctr"/>
          <a:lstStyle>
            <a:lvl1pPr algn="r">
              <a:defRPr sz="1200">
                <a:solidFill>
                  <a:schemeClr val="tx1">
                    <a:tint val="75000"/>
                  </a:schemeClr>
                </a:solidFill>
              </a:defRPr>
            </a:lvl1pPr>
          </a:lstStyle>
          <a:p>
            <a:pPr fontAlgn="auto">
              <a:spcBef>
                <a:spcPts val="0"/>
              </a:spcBef>
              <a:spcAft>
                <a:spcPts val="0"/>
              </a:spcAft>
            </a:pPr>
            <a:fld id="{C2FB4930-F2B5-4204-805B-750A3D0C5632}" type="slidenum">
              <a:rPr lang="ja-JP" altLang="en-US" smtClean="0">
                <a:solidFill>
                  <a:prstClr val="black">
                    <a:tint val="75000"/>
                  </a:prstClr>
                </a:solidFill>
                <a:latin typeface="Calibri"/>
                <a:ea typeface="ＭＳ Ｐゴシック"/>
                <a:cs typeface="+mn-cs"/>
              </a:rPr>
              <a:pPr fontAlgn="auto">
                <a:spcBef>
                  <a:spcPts val="0"/>
                </a:spcBef>
                <a:spcAft>
                  <a:spcPts val="0"/>
                </a:spcAft>
              </a:pPr>
              <a:t>‹#›</a:t>
            </a:fld>
            <a:endParaRPr lang="ja-JP" altLang="en-US">
              <a:solidFill>
                <a:prstClr val="black">
                  <a:tint val="75000"/>
                </a:prstClr>
              </a:solidFill>
              <a:latin typeface="Calibri"/>
              <a:ea typeface="ＭＳ Ｐゴシック"/>
              <a:cs typeface="+mn-cs"/>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026626488"/>
      </p:ext>
    </p:extLst>
  </p:cSld>
  <p:clrMap bg1="lt1" tx1="dk1" bg2="lt2" tx2="dk2" accent1="accent1" accent2="accent2" accent3="accent3" accent4="accent4" accent5="accent5" accent6="accent6" hlink="hlink" folHlink="folHlink"/>
  <p:sldLayoutIdLst>
    <p:sldLayoutId id="2147484035" r:id="rId1"/>
    <p:sldLayoutId id="2147484036" r:id="rId2"/>
    <p:sldLayoutId id="2147484037" r:id="rId3"/>
    <p:sldLayoutId id="2147484038" r:id="rId4"/>
    <p:sldLayoutId id="2147484039" r:id="rId5"/>
    <p:sldLayoutId id="2147484040" r:id="rId6"/>
    <p:sldLayoutId id="2147484041" r:id="rId7"/>
    <p:sldLayoutId id="2147484042" r:id="rId8"/>
    <p:sldLayoutId id="2147484043" r:id="rId9"/>
    <p:sldLayoutId id="2147484044" r:id="rId10"/>
    <p:sldLayoutId id="2147484045" r:id="rId11"/>
  </p:sldLayoutIdLst>
  <p:txStyles>
    <p:titleStyle>
      <a:lvl1pPr algn="ctr" defTabSz="914165" rtl="0" eaLnBrk="1" latinLnBrk="0" hangingPunct="1">
        <a:spcBef>
          <a:spcPct val="0"/>
        </a:spcBef>
        <a:buNone/>
        <a:defRPr kumimoji="1" sz="4400" kern="1200">
          <a:solidFill>
            <a:schemeClr val="tx1"/>
          </a:solidFill>
          <a:latin typeface="+mj-lt"/>
          <a:ea typeface="+mj-ea"/>
          <a:cs typeface="+mj-cs"/>
        </a:defRPr>
      </a:lvl1pPr>
    </p:titleStyle>
    <p:bodyStyle>
      <a:lvl1pPr marL="342813" indent="-342813" algn="l" defTabSz="914165"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760" indent="-285677" algn="l" defTabSz="914165"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2706" indent="-228541" algn="l" defTabSz="914165"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599790" indent="-228541" algn="l" defTabSz="914165"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6875" indent="-228541" algn="l" defTabSz="914165"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3959" indent="-228541" algn="l" defTabSz="914165"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040" indent="-228541" algn="l" defTabSz="914165"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8124" indent="-228541" algn="l" defTabSz="914165"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5205" indent="-228541" algn="l" defTabSz="914165"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165" rtl="0" eaLnBrk="1" latinLnBrk="0" hangingPunct="1">
        <a:defRPr kumimoji="1" sz="1800" kern="1200">
          <a:solidFill>
            <a:schemeClr val="tx1"/>
          </a:solidFill>
          <a:latin typeface="+mn-lt"/>
          <a:ea typeface="+mn-ea"/>
          <a:cs typeface="+mn-cs"/>
        </a:defRPr>
      </a:lvl1pPr>
      <a:lvl2pPr marL="457082" algn="l" defTabSz="914165" rtl="0" eaLnBrk="1" latinLnBrk="0" hangingPunct="1">
        <a:defRPr kumimoji="1" sz="1800" kern="1200">
          <a:solidFill>
            <a:schemeClr val="tx1"/>
          </a:solidFill>
          <a:latin typeface="+mn-lt"/>
          <a:ea typeface="+mn-ea"/>
          <a:cs typeface="+mn-cs"/>
        </a:defRPr>
      </a:lvl2pPr>
      <a:lvl3pPr marL="914165" algn="l" defTabSz="914165" rtl="0" eaLnBrk="1" latinLnBrk="0" hangingPunct="1">
        <a:defRPr kumimoji="1" sz="1800" kern="1200">
          <a:solidFill>
            <a:schemeClr val="tx1"/>
          </a:solidFill>
          <a:latin typeface="+mn-lt"/>
          <a:ea typeface="+mn-ea"/>
          <a:cs typeface="+mn-cs"/>
        </a:defRPr>
      </a:lvl3pPr>
      <a:lvl4pPr marL="1371250" algn="l" defTabSz="914165" rtl="0" eaLnBrk="1" latinLnBrk="0" hangingPunct="1">
        <a:defRPr kumimoji="1" sz="1800" kern="1200">
          <a:solidFill>
            <a:schemeClr val="tx1"/>
          </a:solidFill>
          <a:latin typeface="+mn-lt"/>
          <a:ea typeface="+mn-ea"/>
          <a:cs typeface="+mn-cs"/>
        </a:defRPr>
      </a:lvl4pPr>
      <a:lvl5pPr marL="1828332" algn="l" defTabSz="914165" rtl="0" eaLnBrk="1" latinLnBrk="0" hangingPunct="1">
        <a:defRPr kumimoji="1" sz="1800" kern="1200">
          <a:solidFill>
            <a:schemeClr val="tx1"/>
          </a:solidFill>
          <a:latin typeface="+mn-lt"/>
          <a:ea typeface="+mn-ea"/>
          <a:cs typeface="+mn-cs"/>
        </a:defRPr>
      </a:lvl5pPr>
      <a:lvl6pPr marL="2285415" algn="l" defTabSz="914165" rtl="0" eaLnBrk="1" latinLnBrk="0" hangingPunct="1">
        <a:defRPr kumimoji="1" sz="1800" kern="1200">
          <a:solidFill>
            <a:schemeClr val="tx1"/>
          </a:solidFill>
          <a:latin typeface="+mn-lt"/>
          <a:ea typeface="+mn-ea"/>
          <a:cs typeface="+mn-cs"/>
        </a:defRPr>
      </a:lvl6pPr>
      <a:lvl7pPr marL="2742500" algn="l" defTabSz="914165" rtl="0" eaLnBrk="1" latinLnBrk="0" hangingPunct="1">
        <a:defRPr kumimoji="1" sz="1800" kern="1200">
          <a:solidFill>
            <a:schemeClr val="tx1"/>
          </a:solidFill>
          <a:latin typeface="+mn-lt"/>
          <a:ea typeface="+mn-ea"/>
          <a:cs typeface="+mn-cs"/>
        </a:defRPr>
      </a:lvl7pPr>
      <a:lvl8pPr marL="3199580" algn="l" defTabSz="914165" rtl="0" eaLnBrk="1" latinLnBrk="0" hangingPunct="1">
        <a:defRPr kumimoji="1" sz="1800" kern="1200">
          <a:solidFill>
            <a:schemeClr val="tx1"/>
          </a:solidFill>
          <a:latin typeface="+mn-lt"/>
          <a:ea typeface="+mn-ea"/>
          <a:cs typeface="+mn-cs"/>
        </a:defRPr>
      </a:lvl8pPr>
      <a:lvl9pPr marL="3656665" algn="l" defTabSz="914165" rtl="0" eaLnBrk="1" latinLnBrk="0" hangingPunct="1">
        <a:defRPr kumimoji="1"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16" tIns="45709" rIns="91416" bIns="45709"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5"/>
            <a:ext cx="8229600" cy="4525963"/>
          </a:xfrm>
          <a:prstGeom prst="rect">
            <a:avLst/>
          </a:prstGeom>
        </p:spPr>
        <p:txBody>
          <a:bodyPr vert="horz" lIns="91416" tIns="45709" rIns="91416" bIns="45709"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5"/>
            <a:ext cx="2133600" cy="365125"/>
          </a:xfrm>
          <a:prstGeom prst="rect">
            <a:avLst/>
          </a:prstGeom>
        </p:spPr>
        <p:txBody>
          <a:bodyPr vert="horz" lIns="91416" tIns="45709" rIns="91416" bIns="45709" rtlCol="0" anchor="ctr"/>
          <a:lstStyle>
            <a:lvl1pPr algn="l">
              <a:defRPr sz="1200">
                <a:solidFill>
                  <a:schemeClr val="tx1">
                    <a:tint val="75000"/>
                  </a:schemeClr>
                </a:solidFill>
              </a:defRPr>
            </a:lvl1pPr>
          </a:lstStyle>
          <a:p>
            <a:pPr fontAlgn="auto">
              <a:spcBef>
                <a:spcPts val="0"/>
              </a:spcBef>
              <a:spcAft>
                <a:spcPts val="0"/>
              </a:spcAft>
            </a:pPr>
            <a:fld id="{79AD8F44-6ADF-4CBF-804D-CBC9A0880933}" type="datetimeFigureOut">
              <a:rPr lang="ja-JP" altLang="en-US" smtClean="0">
                <a:solidFill>
                  <a:prstClr val="black">
                    <a:tint val="75000"/>
                  </a:prstClr>
                </a:solidFill>
                <a:latin typeface="Calibri"/>
                <a:ea typeface="ＭＳ Ｐゴシック"/>
                <a:cs typeface="+mn-cs"/>
              </a:rPr>
              <a:pPr fontAlgn="auto">
                <a:spcBef>
                  <a:spcPts val="0"/>
                </a:spcBef>
                <a:spcAft>
                  <a:spcPts val="0"/>
                </a:spcAft>
              </a:pPr>
              <a:t>11/17/15</a:t>
            </a:fld>
            <a:endParaRPr lang="ja-JP" altLang="en-US">
              <a:solidFill>
                <a:prstClr val="black">
                  <a:tint val="75000"/>
                </a:prstClr>
              </a:solidFill>
              <a:latin typeface="Calibri"/>
              <a:ea typeface="ＭＳ Ｐゴシック"/>
              <a:cs typeface="+mn-cs"/>
            </a:endParaRPr>
          </a:p>
        </p:txBody>
      </p:sp>
      <p:sp>
        <p:nvSpPr>
          <p:cNvPr id="5" name="フッター プレースホルダー 4"/>
          <p:cNvSpPr>
            <a:spLocks noGrp="1"/>
          </p:cNvSpPr>
          <p:nvPr>
            <p:ph type="ftr" sz="quarter" idx="3"/>
          </p:nvPr>
        </p:nvSpPr>
        <p:spPr>
          <a:xfrm>
            <a:off x="3124201" y="6356355"/>
            <a:ext cx="2895600" cy="365125"/>
          </a:xfrm>
          <a:prstGeom prst="rect">
            <a:avLst/>
          </a:prstGeom>
        </p:spPr>
        <p:txBody>
          <a:bodyPr vert="horz" lIns="91416" tIns="45709" rIns="91416" bIns="45709" rtlCol="0" anchor="ctr"/>
          <a:lstStyle>
            <a:lvl1pPr algn="ctr">
              <a:defRPr sz="1200">
                <a:solidFill>
                  <a:schemeClr val="tx1">
                    <a:tint val="75000"/>
                  </a:schemeClr>
                </a:solidFill>
              </a:defRPr>
            </a:lvl1pPr>
          </a:lstStyle>
          <a:p>
            <a:pPr fontAlgn="auto">
              <a:spcBef>
                <a:spcPts val="0"/>
              </a:spcBef>
              <a:spcAft>
                <a:spcPts val="0"/>
              </a:spcAft>
            </a:pPr>
            <a:endParaRPr lang="ja-JP" altLang="en-US">
              <a:solidFill>
                <a:prstClr val="black">
                  <a:tint val="75000"/>
                </a:prstClr>
              </a:solidFill>
              <a:latin typeface="Calibri"/>
              <a:ea typeface="ＭＳ Ｐゴシック"/>
              <a:cs typeface="+mn-cs"/>
            </a:endParaRPr>
          </a:p>
        </p:txBody>
      </p:sp>
      <p:sp>
        <p:nvSpPr>
          <p:cNvPr id="6" name="スライド番号プレースホルダー 5"/>
          <p:cNvSpPr>
            <a:spLocks noGrp="1"/>
          </p:cNvSpPr>
          <p:nvPr>
            <p:ph type="sldNum" sz="quarter" idx="4"/>
          </p:nvPr>
        </p:nvSpPr>
        <p:spPr>
          <a:xfrm>
            <a:off x="6553200" y="6356355"/>
            <a:ext cx="2133600" cy="365125"/>
          </a:xfrm>
          <a:prstGeom prst="rect">
            <a:avLst/>
          </a:prstGeom>
        </p:spPr>
        <p:txBody>
          <a:bodyPr vert="horz" lIns="91416" tIns="45709" rIns="91416" bIns="45709" rtlCol="0" anchor="ctr"/>
          <a:lstStyle>
            <a:lvl1pPr algn="r">
              <a:defRPr sz="1200">
                <a:solidFill>
                  <a:schemeClr val="tx1">
                    <a:tint val="75000"/>
                  </a:schemeClr>
                </a:solidFill>
              </a:defRPr>
            </a:lvl1pPr>
          </a:lstStyle>
          <a:p>
            <a:pPr fontAlgn="auto">
              <a:spcBef>
                <a:spcPts val="0"/>
              </a:spcBef>
              <a:spcAft>
                <a:spcPts val="0"/>
              </a:spcAft>
            </a:pPr>
            <a:fld id="{C2FB4930-F2B5-4204-805B-750A3D0C5632}" type="slidenum">
              <a:rPr lang="ja-JP" altLang="en-US" smtClean="0">
                <a:solidFill>
                  <a:prstClr val="black">
                    <a:tint val="75000"/>
                  </a:prstClr>
                </a:solidFill>
                <a:latin typeface="Calibri"/>
                <a:ea typeface="ＭＳ Ｐゴシック"/>
                <a:cs typeface="+mn-cs"/>
              </a:rPr>
              <a:pPr fontAlgn="auto">
                <a:spcBef>
                  <a:spcPts val="0"/>
                </a:spcBef>
                <a:spcAft>
                  <a:spcPts val="0"/>
                </a:spcAft>
              </a:pPr>
              <a:t>‹#›</a:t>
            </a:fld>
            <a:endParaRPr lang="ja-JP" altLang="en-US">
              <a:solidFill>
                <a:prstClr val="black">
                  <a:tint val="75000"/>
                </a:prstClr>
              </a:solidFill>
              <a:latin typeface="Calibri"/>
              <a:ea typeface="ＭＳ Ｐゴシック"/>
              <a:cs typeface="+mn-cs"/>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892796134"/>
      </p:ext>
    </p:extLst>
  </p:cSld>
  <p:clrMap bg1="lt1" tx1="dk1" bg2="lt2" tx2="dk2" accent1="accent1" accent2="accent2" accent3="accent3" accent4="accent4" accent5="accent5" accent6="accent6" hlink="hlink" folHlink="folHlink"/>
  <p:sldLayoutIdLst>
    <p:sldLayoutId id="2147484047" r:id="rId1"/>
    <p:sldLayoutId id="2147484048" r:id="rId2"/>
    <p:sldLayoutId id="2147484049" r:id="rId3"/>
    <p:sldLayoutId id="2147484050" r:id="rId4"/>
    <p:sldLayoutId id="2147484051" r:id="rId5"/>
    <p:sldLayoutId id="2147484052" r:id="rId6"/>
    <p:sldLayoutId id="2147484053" r:id="rId7"/>
    <p:sldLayoutId id="2147484054" r:id="rId8"/>
    <p:sldLayoutId id="2147484055" r:id="rId9"/>
    <p:sldLayoutId id="2147484056" r:id="rId10"/>
    <p:sldLayoutId id="2147484057" r:id="rId11"/>
  </p:sldLayoutIdLst>
  <p:txStyles>
    <p:titleStyle>
      <a:lvl1pPr algn="ctr" defTabSz="914165" rtl="0" eaLnBrk="1" latinLnBrk="0" hangingPunct="1">
        <a:spcBef>
          <a:spcPct val="0"/>
        </a:spcBef>
        <a:buNone/>
        <a:defRPr kumimoji="1" sz="4400" kern="1200">
          <a:solidFill>
            <a:schemeClr val="tx1"/>
          </a:solidFill>
          <a:latin typeface="+mj-lt"/>
          <a:ea typeface="+mj-ea"/>
          <a:cs typeface="+mj-cs"/>
        </a:defRPr>
      </a:lvl1pPr>
    </p:titleStyle>
    <p:bodyStyle>
      <a:lvl1pPr marL="342813" indent="-342813" algn="l" defTabSz="914165"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760" indent="-285677" algn="l" defTabSz="914165"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2706" indent="-228541" algn="l" defTabSz="914165"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599790" indent="-228541" algn="l" defTabSz="914165"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6875" indent="-228541" algn="l" defTabSz="914165"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3959" indent="-228541" algn="l" defTabSz="914165"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040" indent="-228541" algn="l" defTabSz="914165"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8124" indent="-228541" algn="l" defTabSz="914165"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5205" indent="-228541" algn="l" defTabSz="914165"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165" rtl="0" eaLnBrk="1" latinLnBrk="0" hangingPunct="1">
        <a:defRPr kumimoji="1" sz="1800" kern="1200">
          <a:solidFill>
            <a:schemeClr val="tx1"/>
          </a:solidFill>
          <a:latin typeface="+mn-lt"/>
          <a:ea typeface="+mn-ea"/>
          <a:cs typeface="+mn-cs"/>
        </a:defRPr>
      </a:lvl1pPr>
      <a:lvl2pPr marL="457082" algn="l" defTabSz="914165" rtl="0" eaLnBrk="1" latinLnBrk="0" hangingPunct="1">
        <a:defRPr kumimoji="1" sz="1800" kern="1200">
          <a:solidFill>
            <a:schemeClr val="tx1"/>
          </a:solidFill>
          <a:latin typeface="+mn-lt"/>
          <a:ea typeface="+mn-ea"/>
          <a:cs typeface="+mn-cs"/>
        </a:defRPr>
      </a:lvl2pPr>
      <a:lvl3pPr marL="914165" algn="l" defTabSz="914165" rtl="0" eaLnBrk="1" latinLnBrk="0" hangingPunct="1">
        <a:defRPr kumimoji="1" sz="1800" kern="1200">
          <a:solidFill>
            <a:schemeClr val="tx1"/>
          </a:solidFill>
          <a:latin typeface="+mn-lt"/>
          <a:ea typeface="+mn-ea"/>
          <a:cs typeface="+mn-cs"/>
        </a:defRPr>
      </a:lvl3pPr>
      <a:lvl4pPr marL="1371250" algn="l" defTabSz="914165" rtl="0" eaLnBrk="1" latinLnBrk="0" hangingPunct="1">
        <a:defRPr kumimoji="1" sz="1800" kern="1200">
          <a:solidFill>
            <a:schemeClr val="tx1"/>
          </a:solidFill>
          <a:latin typeface="+mn-lt"/>
          <a:ea typeface="+mn-ea"/>
          <a:cs typeface="+mn-cs"/>
        </a:defRPr>
      </a:lvl4pPr>
      <a:lvl5pPr marL="1828332" algn="l" defTabSz="914165" rtl="0" eaLnBrk="1" latinLnBrk="0" hangingPunct="1">
        <a:defRPr kumimoji="1" sz="1800" kern="1200">
          <a:solidFill>
            <a:schemeClr val="tx1"/>
          </a:solidFill>
          <a:latin typeface="+mn-lt"/>
          <a:ea typeface="+mn-ea"/>
          <a:cs typeface="+mn-cs"/>
        </a:defRPr>
      </a:lvl5pPr>
      <a:lvl6pPr marL="2285415" algn="l" defTabSz="914165" rtl="0" eaLnBrk="1" latinLnBrk="0" hangingPunct="1">
        <a:defRPr kumimoji="1" sz="1800" kern="1200">
          <a:solidFill>
            <a:schemeClr val="tx1"/>
          </a:solidFill>
          <a:latin typeface="+mn-lt"/>
          <a:ea typeface="+mn-ea"/>
          <a:cs typeface="+mn-cs"/>
        </a:defRPr>
      </a:lvl6pPr>
      <a:lvl7pPr marL="2742500" algn="l" defTabSz="914165" rtl="0" eaLnBrk="1" latinLnBrk="0" hangingPunct="1">
        <a:defRPr kumimoji="1" sz="1800" kern="1200">
          <a:solidFill>
            <a:schemeClr val="tx1"/>
          </a:solidFill>
          <a:latin typeface="+mn-lt"/>
          <a:ea typeface="+mn-ea"/>
          <a:cs typeface="+mn-cs"/>
        </a:defRPr>
      </a:lvl7pPr>
      <a:lvl8pPr marL="3199580" algn="l" defTabSz="914165" rtl="0" eaLnBrk="1" latinLnBrk="0" hangingPunct="1">
        <a:defRPr kumimoji="1" sz="1800" kern="1200">
          <a:solidFill>
            <a:schemeClr val="tx1"/>
          </a:solidFill>
          <a:latin typeface="+mn-lt"/>
          <a:ea typeface="+mn-ea"/>
          <a:cs typeface="+mn-cs"/>
        </a:defRPr>
      </a:lvl8pPr>
      <a:lvl9pPr marL="3656665" algn="l" defTabSz="914165" rtl="0" eaLnBrk="1" latinLnBrk="0" hangingPunct="1">
        <a:defRPr kumimoji="1"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892973" y="178594"/>
            <a:ext cx="7358063" cy="1714500"/>
          </a:xfrm>
          <a:prstGeom prst="rect">
            <a:avLst/>
          </a:prstGeom>
          <a:ln w="12700">
            <a:miter lim="400000"/>
          </a:ln>
          <a:extLst>
            <a:ext uri="{C572A759-6A51-4108-AA02-DFA0A04FC94B}">
              <ma14:wrappingTextBoxFlag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09" tIns="35709" rIns="35709" bIns="35709" anchor="ctr"/>
          <a:lstStyle/>
          <a:p>
            <a:pPr lvl="0">
              <a:defRPr sz="1800"/>
            </a:pPr>
            <a:r>
              <a:rPr sz="5900"/>
              <a:t>タイトルテキスト</a:t>
            </a:r>
          </a:p>
        </p:txBody>
      </p:sp>
      <p:sp>
        <p:nvSpPr>
          <p:cNvPr id="3" name="Shape 3"/>
          <p:cNvSpPr>
            <a:spLocks noGrp="1"/>
          </p:cNvSpPr>
          <p:nvPr>
            <p:ph type="body" idx="1"/>
          </p:nvPr>
        </p:nvSpPr>
        <p:spPr>
          <a:xfrm>
            <a:off x="892973" y="1946676"/>
            <a:ext cx="7358063" cy="4018359"/>
          </a:xfrm>
          <a:prstGeom prst="rect">
            <a:avLst/>
          </a:prstGeom>
          <a:ln w="12700">
            <a:miter lim="400000"/>
          </a:ln>
          <a:extLst>
            <a:ext uri="{C572A759-6A51-4108-AA02-DFA0A04FC94B}">
              <ma14:wrappingTextBoxFlag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09" tIns="35709" rIns="35709" bIns="35709" anchor="ctr"/>
          <a:lstStyle/>
          <a:p>
            <a:pPr lvl="0">
              <a:defRPr sz="1800"/>
            </a:pPr>
            <a:r>
              <a:rPr sz="3000"/>
              <a:t>本文レベル1</a:t>
            </a:r>
          </a:p>
          <a:p>
            <a:pPr lvl="1">
              <a:defRPr sz="1800"/>
            </a:pPr>
            <a:r>
              <a:rPr sz="3000"/>
              <a:t>本文レベル2</a:t>
            </a:r>
          </a:p>
          <a:p>
            <a:pPr lvl="2">
              <a:defRPr sz="1800"/>
            </a:pPr>
            <a:r>
              <a:rPr sz="3000"/>
              <a:t>本文レベル3</a:t>
            </a:r>
          </a:p>
          <a:p>
            <a:pPr lvl="3">
              <a:defRPr sz="1800"/>
            </a:pPr>
            <a:r>
              <a:rPr sz="3000"/>
              <a:t>本文レベル4</a:t>
            </a:r>
          </a:p>
          <a:p>
            <a:pPr lvl="4">
              <a:defRPr sz="1800"/>
            </a:pPr>
            <a:r>
              <a:rPr sz="3000"/>
              <a:t>本文レベル 5</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520476407"/>
      </p:ext>
    </p:extLst>
  </p:cSld>
  <p:clrMap bg1="lt1" tx1="dk1" bg2="lt2" tx2="dk2" accent1="accent1" accent2="accent2" accent3="accent3" accent4="accent4" accent5="accent5" accent6="accent6" hlink="hlink" folHlink="folHlink"/>
  <p:sldLayoutIdLst>
    <p:sldLayoutId id="2147484059" r:id="rId1"/>
    <p:sldLayoutId id="2147484060" r:id="rId2"/>
    <p:sldLayoutId id="2147484061" r:id="rId3"/>
    <p:sldLayoutId id="2147484062" r:id="rId4"/>
    <p:sldLayoutId id="2147484063" r:id="rId5"/>
    <p:sldLayoutId id="2147484064" r:id="rId6"/>
    <p:sldLayoutId id="2147484065" r:id="rId7"/>
    <p:sldLayoutId id="2147484066" r:id="rId8"/>
    <p:sldLayoutId id="2147484067" r:id="rId9"/>
    <p:sldLayoutId id="2147484068" r:id="rId10"/>
    <p:sldLayoutId id="2147484069" r:id="rId11"/>
    <p:sldLayoutId id="2147484070" r:id="rId12"/>
    <p:sldLayoutId id="2147484071" r:id="rId13"/>
    <p:sldLayoutId id="2147484072" r:id="rId14"/>
  </p:sldLayoutIdLst>
  <p:transition spd="med"/>
  <p:txStyles>
    <p:titleStyle>
      <a:lvl1pPr algn="ctr" defTabSz="410667">
        <a:defRPr sz="5900">
          <a:latin typeface="+mn-lt"/>
          <a:ea typeface="+mn-ea"/>
          <a:cs typeface="+mn-cs"/>
          <a:sym typeface="ヒラギノ角ゴ Pro W3"/>
        </a:defRPr>
      </a:lvl1pPr>
      <a:lvl2pPr indent="160696" algn="ctr" defTabSz="410667">
        <a:defRPr sz="5900">
          <a:latin typeface="+mn-lt"/>
          <a:ea typeface="+mn-ea"/>
          <a:cs typeface="+mn-cs"/>
          <a:sym typeface="ヒラギノ角ゴ Pro W3"/>
        </a:defRPr>
      </a:lvl2pPr>
      <a:lvl3pPr indent="321391" algn="ctr" defTabSz="410667">
        <a:defRPr sz="5900">
          <a:latin typeface="+mn-lt"/>
          <a:ea typeface="+mn-ea"/>
          <a:cs typeface="+mn-cs"/>
          <a:sym typeface="ヒラギノ角ゴ Pro W3"/>
        </a:defRPr>
      </a:lvl3pPr>
      <a:lvl4pPr indent="482086" algn="ctr" defTabSz="410667">
        <a:defRPr sz="5900">
          <a:latin typeface="+mn-lt"/>
          <a:ea typeface="+mn-ea"/>
          <a:cs typeface="+mn-cs"/>
          <a:sym typeface="ヒラギノ角ゴ Pro W3"/>
        </a:defRPr>
      </a:lvl4pPr>
      <a:lvl5pPr indent="642783" algn="ctr" defTabSz="410667">
        <a:defRPr sz="5900">
          <a:latin typeface="+mn-lt"/>
          <a:ea typeface="+mn-ea"/>
          <a:cs typeface="+mn-cs"/>
          <a:sym typeface="ヒラギノ角ゴ Pro W3"/>
        </a:defRPr>
      </a:lvl5pPr>
      <a:lvl6pPr indent="803479" algn="ctr" defTabSz="410667">
        <a:defRPr sz="5900">
          <a:latin typeface="+mn-lt"/>
          <a:ea typeface="+mn-ea"/>
          <a:cs typeface="+mn-cs"/>
          <a:sym typeface="ヒラギノ角ゴ Pro W3"/>
        </a:defRPr>
      </a:lvl6pPr>
      <a:lvl7pPr indent="964174" algn="ctr" defTabSz="410667">
        <a:defRPr sz="5900">
          <a:latin typeface="+mn-lt"/>
          <a:ea typeface="+mn-ea"/>
          <a:cs typeface="+mn-cs"/>
          <a:sym typeface="ヒラギノ角ゴ Pro W3"/>
        </a:defRPr>
      </a:lvl7pPr>
      <a:lvl8pPr indent="1124872" algn="ctr" defTabSz="410667">
        <a:defRPr sz="5900">
          <a:latin typeface="+mn-lt"/>
          <a:ea typeface="+mn-ea"/>
          <a:cs typeface="+mn-cs"/>
          <a:sym typeface="ヒラギノ角ゴ Pro W3"/>
        </a:defRPr>
      </a:lvl8pPr>
      <a:lvl9pPr indent="1285565" algn="ctr" defTabSz="410667">
        <a:defRPr sz="5900">
          <a:latin typeface="+mn-lt"/>
          <a:ea typeface="+mn-ea"/>
          <a:cs typeface="+mn-cs"/>
          <a:sym typeface="ヒラギノ角ゴ Pro W3"/>
        </a:defRPr>
      </a:lvl9pPr>
    </p:titleStyle>
    <p:bodyStyle>
      <a:lvl1pPr marL="624928" indent="-401739" defTabSz="410667">
        <a:spcBef>
          <a:spcPts val="1687"/>
        </a:spcBef>
        <a:buSzPct val="171000"/>
        <a:buChar char="•"/>
        <a:defRPr sz="3000">
          <a:latin typeface="+mn-lt"/>
          <a:ea typeface="+mn-ea"/>
          <a:cs typeface="+mn-cs"/>
          <a:sym typeface="ヒラギノ角ゴ Pro W3"/>
        </a:defRPr>
      </a:lvl1pPr>
      <a:lvl2pPr marL="937392" indent="-401739" defTabSz="410667">
        <a:spcBef>
          <a:spcPts val="1687"/>
        </a:spcBef>
        <a:buSzPct val="171000"/>
        <a:buChar char="•"/>
        <a:defRPr sz="3000">
          <a:latin typeface="+mn-lt"/>
          <a:ea typeface="+mn-ea"/>
          <a:cs typeface="+mn-cs"/>
          <a:sym typeface="ヒラギノ角ゴ Pro W3"/>
        </a:defRPr>
      </a:lvl2pPr>
      <a:lvl3pPr marL="1249856" indent="-401739" defTabSz="410667">
        <a:spcBef>
          <a:spcPts val="1687"/>
        </a:spcBef>
        <a:buSzPct val="171000"/>
        <a:buChar char="•"/>
        <a:defRPr sz="3000">
          <a:latin typeface="+mn-lt"/>
          <a:ea typeface="+mn-ea"/>
          <a:cs typeface="+mn-cs"/>
          <a:sym typeface="ヒラギノ角ゴ Pro W3"/>
        </a:defRPr>
      </a:lvl3pPr>
      <a:lvl4pPr marL="1562320" indent="-401739" defTabSz="410667">
        <a:spcBef>
          <a:spcPts val="1687"/>
        </a:spcBef>
        <a:buSzPct val="171000"/>
        <a:buChar char="•"/>
        <a:defRPr sz="3000">
          <a:latin typeface="+mn-lt"/>
          <a:ea typeface="+mn-ea"/>
          <a:cs typeface="+mn-cs"/>
          <a:sym typeface="ヒラギノ角ゴ Pro W3"/>
        </a:defRPr>
      </a:lvl4pPr>
      <a:lvl5pPr marL="1874784" indent="-401739" defTabSz="410667">
        <a:spcBef>
          <a:spcPts val="1687"/>
        </a:spcBef>
        <a:buSzPct val="171000"/>
        <a:buChar char="•"/>
        <a:defRPr sz="3000">
          <a:latin typeface="+mn-lt"/>
          <a:ea typeface="+mn-ea"/>
          <a:cs typeface="+mn-cs"/>
          <a:sym typeface="ヒラギノ角ゴ Pro W3"/>
        </a:defRPr>
      </a:lvl5pPr>
      <a:lvl6pPr marL="2124754" indent="-401739" defTabSz="410667">
        <a:spcBef>
          <a:spcPts val="1687"/>
        </a:spcBef>
        <a:buSzPct val="171000"/>
        <a:buChar char="•"/>
        <a:defRPr sz="3000">
          <a:latin typeface="+mn-lt"/>
          <a:ea typeface="+mn-ea"/>
          <a:cs typeface="+mn-cs"/>
          <a:sym typeface="ヒラギノ角ゴ Pro W3"/>
        </a:defRPr>
      </a:lvl6pPr>
      <a:lvl7pPr marL="2374727" indent="-401739" defTabSz="410667">
        <a:spcBef>
          <a:spcPts val="1687"/>
        </a:spcBef>
        <a:buSzPct val="171000"/>
        <a:buChar char="•"/>
        <a:defRPr sz="3000">
          <a:latin typeface="+mn-lt"/>
          <a:ea typeface="+mn-ea"/>
          <a:cs typeface="+mn-cs"/>
          <a:sym typeface="ヒラギノ角ゴ Pro W3"/>
        </a:defRPr>
      </a:lvl7pPr>
      <a:lvl8pPr marL="2624696" indent="-401739" defTabSz="410667">
        <a:spcBef>
          <a:spcPts val="1687"/>
        </a:spcBef>
        <a:buSzPct val="171000"/>
        <a:buChar char="•"/>
        <a:defRPr sz="3000">
          <a:latin typeface="+mn-lt"/>
          <a:ea typeface="+mn-ea"/>
          <a:cs typeface="+mn-cs"/>
          <a:sym typeface="ヒラギノ角ゴ Pro W3"/>
        </a:defRPr>
      </a:lvl8pPr>
      <a:lvl9pPr marL="2874669" indent="-401739" defTabSz="410667">
        <a:spcBef>
          <a:spcPts val="1687"/>
        </a:spcBef>
        <a:buSzPct val="171000"/>
        <a:buChar char="•"/>
        <a:defRPr sz="3000">
          <a:latin typeface="+mn-lt"/>
          <a:ea typeface="+mn-ea"/>
          <a:cs typeface="+mn-cs"/>
          <a:sym typeface="ヒラギノ角ゴ Pro W3"/>
        </a:defRPr>
      </a:lvl9pPr>
    </p:bodyStyle>
    <p:otherStyle>
      <a:lvl1pPr algn="ctr" defTabSz="410667">
        <a:defRPr>
          <a:solidFill>
            <a:schemeClr val="tx1"/>
          </a:solidFill>
          <a:latin typeface="+mn-lt"/>
          <a:ea typeface="+mn-ea"/>
          <a:cs typeface="+mn-cs"/>
          <a:sym typeface="ヒラギノ角ゴ Pro W3"/>
        </a:defRPr>
      </a:lvl1pPr>
      <a:lvl2pPr indent="160696" algn="ctr" defTabSz="410667">
        <a:defRPr>
          <a:solidFill>
            <a:schemeClr val="tx1"/>
          </a:solidFill>
          <a:latin typeface="+mn-lt"/>
          <a:ea typeface="+mn-ea"/>
          <a:cs typeface="+mn-cs"/>
          <a:sym typeface="ヒラギノ角ゴ Pro W3"/>
        </a:defRPr>
      </a:lvl2pPr>
      <a:lvl3pPr indent="321391" algn="ctr" defTabSz="410667">
        <a:defRPr>
          <a:solidFill>
            <a:schemeClr val="tx1"/>
          </a:solidFill>
          <a:latin typeface="+mn-lt"/>
          <a:ea typeface="+mn-ea"/>
          <a:cs typeface="+mn-cs"/>
          <a:sym typeface="ヒラギノ角ゴ Pro W3"/>
        </a:defRPr>
      </a:lvl3pPr>
      <a:lvl4pPr indent="482086" algn="ctr" defTabSz="410667">
        <a:defRPr>
          <a:solidFill>
            <a:schemeClr val="tx1"/>
          </a:solidFill>
          <a:latin typeface="+mn-lt"/>
          <a:ea typeface="+mn-ea"/>
          <a:cs typeface="+mn-cs"/>
          <a:sym typeface="ヒラギノ角ゴ Pro W3"/>
        </a:defRPr>
      </a:lvl4pPr>
      <a:lvl5pPr indent="642783" algn="ctr" defTabSz="410667">
        <a:defRPr>
          <a:solidFill>
            <a:schemeClr val="tx1"/>
          </a:solidFill>
          <a:latin typeface="+mn-lt"/>
          <a:ea typeface="+mn-ea"/>
          <a:cs typeface="+mn-cs"/>
          <a:sym typeface="ヒラギノ角ゴ Pro W3"/>
        </a:defRPr>
      </a:lvl5pPr>
      <a:lvl6pPr indent="803479" algn="ctr" defTabSz="410667">
        <a:defRPr>
          <a:solidFill>
            <a:schemeClr val="tx1"/>
          </a:solidFill>
          <a:latin typeface="+mn-lt"/>
          <a:ea typeface="+mn-ea"/>
          <a:cs typeface="+mn-cs"/>
          <a:sym typeface="ヒラギノ角ゴ Pro W3"/>
        </a:defRPr>
      </a:lvl6pPr>
      <a:lvl7pPr indent="964174" algn="ctr" defTabSz="410667">
        <a:defRPr>
          <a:solidFill>
            <a:schemeClr val="tx1"/>
          </a:solidFill>
          <a:latin typeface="+mn-lt"/>
          <a:ea typeface="+mn-ea"/>
          <a:cs typeface="+mn-cs"/>
          <a:sym typeface="ヒラギノ角ゴ Pro W3"/>
        </a:defRPr>
      </a:lvl7pPr>
      <a:lvl8pPr indent="1124872" algn="ctr" defTabSz="410667">
        <a:defRPr>
          <a:solidFill>
            <a:schemeClr val="tx1"/>
          </a:solidFill>
          <a:latin typeface="+mn-lt"/>
          <a:ea typeface="+mn-ea"/>
          <a:cs typeface="+mn-cs"/>
          <a:sym typeface="ヒラギノ角ゴ Pro W3"/>
        </a:defRPr>
      </a:lvl8pPr>
      <a:lvl9pPr indent="1285565" algn="ctr" defTabSz="410667">
        <a:defRPr>
          <a:solidFill>
            <a:schemeClr val="tx1"/>
          </a:solidFill>
          <a:latin typeface="+mn-lt"/>
          <a:ea typeface="+mn-ea"/>
          <a:cs typeface="+mn-cs"/>
          <a:sym typeface="ヒラギノ角ゴ Pro W3"/>
        </a:defRPr>
      </a:lvl9pPr>
    </p:otherStyle>
  </p:txStyles>
</p:sldMaster>
</file>

<file path=ppt/slideMasters/slideMaster1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892971" y="178594"/>
            <a:ext cx="7358063" cy="1714500"/>
          </a:xfrm>
          <a:prstGeom prst="rect">
            <a:avLst/>
          </a:prstGeom>
          <a:ln w="12700">
            <a:miter lim="400000"/>
          </a:ln>
          <a:extLst>
            <a:ext uri="{C572A759-6A51-4108-AA02-DFA0A04FC94B}">
              <ma14:wrappingTextBoxFlag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3" tIns="35713" rIns="35713" bIns="35713" anchor="ctr"/>
          <a:lstStyle/>
          <a:p>
            <a:pPr lvl="0">
              <a:defRPr sz="1800"/>
            </a:pPr>
            <a:r>
              <a:rPr sz="5900"/>
              <a:t>タイトルテキスト</a:t>
            </a:r>
          </a:p>
        </p:txBody>
      </p:sp>
      <p:sp>
        <p:nvSpPr>
          <p:cNvPr id="3" name="Shape 3"/>
          <p:cNvSpPr>
            <a:spLocks noGrp="1"/>
          </p:cNvSpPr>
          <p:nvPr>
            <p:ph type="body" idx="1"/>
          </p:nvPr>
        </p:nvSpPr>
        <p:spPr>
          <a:xfrm>
            <a:off x="892971" y="1946674"/>
            <a:ext cx="7358063" cy="4018359"/>
          </a:xfrm>
          <a:prstGeom prst="rect">
            <a:avLst/>
          </a:prstGeom>
          <a:ln w="12700">
            <a:miter lim="400000"/>
          </a:ln>
          <a:extLst>
            <a:ext uri="{C572A759-6A51-4108-AA02-DFA0A04FC94B}">
              <ma14:wrappingTextBoxFlag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3" tIns="35713" rIns="35713" bIns="35713" anchor="ctr"/>
          <a:lstStyle/>
          <a:p>
            <a:pPr lvl="0">
              <a:defRPr sz="1800"/>
            </a:pPr>
            <a:r>
              <a:rPr sz="3000"/>
              <a:t>本文レベル1</a:t>
            </a:r>
          </a:p>
          <a:p>
            <a:pPr lvl="1">
              <a:defRPr sz="1800"/>
            </a:pPr>
            <a:r>
              <a:rPr sz="3000"/>
              <a:t>本文レベル2</a:t>
            </a:r>
          </a:p>
          <a:p>
            <a:pPr lvl="2">
              <a:defRPr sz="1800"/>
            </a:pPr>
            <a:r>
              <a:rPr sz="3000"/>
              <a:t>本文レベル3</a:t>
            </a:r>
          </a:p>
          <a:p>
            <a:pPr lvl="3">
              <a:defRPr sz="1800"/>
            </a:pPr>
            <a:r>
              <a:rPr sz="3000"/>
              <a:t>本文レベル4</a:t>
            </a:r>
          </a:p>
          <a:p>
            <a:pPr lvl="4">
              <a:defRPr sz="1800"/>
            </a:pPr>
            <a:r>
              <a:rPr sz="3000"/>
              <a:t>本文レベル 5</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159711897"/>
      </p:ext>
    </p:extLst>
  </p:cSld>
  <p:clrMap bg1="lt1" tx1="dk1" bg2="lt2" tx2="dk2" accent1="accent1" accent2="accent2" accent3="accent3" accent4="accent4" accent5="accent5" accent6="accent6" hlink="hlink" folHlink="folHlink"/>
  <p:sldLayoutIdLst>
    <p:sldLayoutId id="2147484074" r:id="rId1"/>
    <p:sldLayoutId id="2147484075" r:id="rId2"/>
    <p:sldLayoutId id="2147484076" r:id="rId3"/>
    <p:sldLayoutId id="2147484077" r:id="rId4"/>
    <p:sldLayoutId id="2147484079" r:id="rId5"/>
    <p:sldLayoutId id="2147484080" r:id="rId6"/>
    <p:sldLayoutId id="2147484081" r:id="rId7"/>
    <p:sldLayoutId id="2147484082" r:id="rId8"/>
    <p:sldLayoutId id="2147484083" r:id="rId9"/>
    <p:sldLayoutId id="2147484084" r:id="rId10"/>
    <p:sldLayoutId id="2147484085" r:id="rId11"/>
    <p:sldLayoutId id="2147484086" r:id="rId12"/>
    <p:sldLayoutId id="2147484087" r:id="rId13"/>
  </p:sldLayoutIdLst>
  <p:transition spd="med"/>
  <p:txStyles>
    <p:titleStyle>
      <a:lvl1pPr algn="ctr" defTabSz="410709">
        <a:defRPr sz="5900">
          <a:latin typeface="+mn-lt"/>
          <a:ea typeface="+mn-ea"/>
          <a:cs typeface="+mn-cs"/>
          <a:sym typeface="ヒラギノ角ゴ Pro W3"/>
        </a:defRPr>
      </a:lvl1pPr>
      <a:lvl2pPr indent="160712" algn="ctr" defTabSz="410709">
        <a:defRPr sz="5900">
          <a:latin typeface="+mn-lt"/>
          <a:ea typeface="+mn-ea"/>
          <a:cs typeface="+mn-cs"/>
          <a:sym typeface="ヒラギノ角ゴ Pro W3"/>
        </a:defRPr>
      </a:lvl2pPr>
      <a:lvl3pPr indent="321424" algn="ctr" defTabSz="410709">
        <a:defRPr sz="5900">
          <a:latin typeface="+mn-lt"/>
          <a:ea typeface="+mn-ea"/>
          <a:cs typeface="+mn-cs"/>
          <a:sym typeface="ヒラギノ角ゴ Pro W3"/>
        </a:defRPr>
      </a:lvl3pPr>
      <a:lvl4pPr indent="482136" algn="ctr" defTabSz="410709">
        <a:defRPr sz="5900">
          <a:latin typeface="+mn-lt"/>
          <a:ea typeface="+mn-ea"/>
          <a:cs typeface="+mn-cs"/>
          <a:sym typeface="ヒラギノ角ゴ Pro W3"/>
        </a:defRPr>
      </a:lvl4pPr>
      <a:lvl5pPr indent="642849" algn="ctr" defTabSz="410709">
        <a:defRPr sz="5900">
          <a:latin typeface="+mn-lt"/>
          <a:ea typeface="+mn-ea"/>
          <a:cs typeface="+mn-cs"/>
          <a:sym typeface="ヒラギノ角ゴ Pro W3"/>
        </a:defRPr>
      </a:lvl5pPr>
      <a:lvl6pPr indent="803561" algn="ctr" defTabSz="410709">
        <a:defRPr sz="5900">
          <a:latin typeface="+mn-lt"/>
          <a:ea typeface="+mn-ea"/>
          <a:cs typeface="+mn-cs"/>
          <a:sym typeface="ヒラギノ角ゴ Pro W3"/>
        </a:defRPr>
      </a:lvl6pPr>
      <a:lvl7pPr indent="964274" algn="ctr" defTabSz="410709">
        <a:defRPr sz="5900">
          <a:latin typeface="+mn-lt"/>
          <a:ea typeface="+mn-ea"/>
          <a:cs typeface="+mn-cs"/>
          <a:sym typeface="ヒラギノ角ゴ Pro W3"/>
        </a:defRPr>
      </a:lvl7pPr>
      <a:lvl8pPr indent="1124987" algn="ctr" defTabSz="410709">
        <a:defRPr sz="5900">
          <a:latin typeface="+mn-lt"/>
          <a:ea typeface="+mn-ea"/>
          <a:cs typeface="+mn-cs"/>
          <a:sym typeface="ヒラギノ角ゴ Pro W3"/>
        </a:defRPr>
      </a:lvl8pPr>
      <a:lvl9pPr indent="1285697" algn="ctr" defTabSz="410709">
        <a:defRPr sz="5900">
          <a:latin typeface="+mn-lt"/>
          <a:ea typeface="+mn-ea"/>
          <a:cs typeface="+mn-cs"/>
          <a:sym typeface="ヒラギノ角ゴ Pro W3"/>
        </a:defRPr>
      </a:lvl9pPr>
    </p:titleStyle>
    <p:bodyStyle>
      <a:lvl1pPr marL="624992" indent="-401780" defTabSz="410709">
        <a:spcBef>
          <a:spcPts val="1687"/>
        </a:spcBef>
        <a:buSzPct val="171000"/>
        <a:buChar char="•"/>
        <a:defRPr sz="3000">
          <a:latin typeface="+mn-lt"/>
          <a:ea typeface="+mn-ea"/>
          <a:cs typeface="+mn-cs"/>
          <a:sym typeface="ヒラギノ角ゴ Pro W3"/>
        </a:defRPr>
      </a:lvl1pPr>
      <a:lvl2pPr marL="937488" indent="-401780" defTabSz="410709">
        <a:spcBef>
          <a:spcPts val="1687"/>
        </a:spcBef>
        <a:buSzPct val="171000"/>
        <a:buChar char="•"/>
        <a:defRPr sz="3000">
          <a:latin typeface="+mn-lt"/>
          <a:ea typeface="+mn-ea"/>
          <a:cs typeface="+mn-cs"/>
          <a:sym typeface="ヒラギノ角ゴ Pro W3"/>
        </a:defRPr>
      </a:lvl2pPr>
      <a:lvl3pPr marL="1249984" indent="-401780" defTabSz="410709">
        <a:spcBef>
          <a:spcPts val="1687"/>
        </a:spcBef>
        <a:buSzPct val="171000"/>
        <a:buChar char="•"/>
        <a:defRPr sz="3000">
          <a:latin typeface="+mn-lt"/>
          <a:ea typeface="+mn-ea"/>
          <a:cs typeface="+mn-cs"/>
          <a:sym typeface="ヒラギノ角ゴ Pro W3"/>
        </a:defRPr>
      </a:lvl3pPr>
      <a:lvl4pPr marL="1562480" indent="-401780" defTabSz="410709">
        <a:spcBef>
          <a:spcPts val="1687"/>
        </a:spcBef>
        <a:buSzPct val="171000"/>
        <a:buChar char="•"/>
        <a:defRPr sz="3000">
          <a:latin typeface="+mn-lt"/>
          <a:ea typeface="+mn-ea"/>
          <a:cs typeface="+mn-cs"/>
          <a:sym typeface="ヒラギノ角ゴ Pro W3"/>
        </a:defRPr>
      </a:lvl4pPr>
      <a:lvl5pPr marL="1874976" indent="-401780" defTabSz="410709">
        <a:spcBef>
          <a:spcPts val="1687"/>
        </a:spcBef>
        <a:buSzPct val="171000"/>
        <a:buChar char="•"/>
        <a:defRPr sz="3000">
          <a:latin typeface="+mn-lt"/>
          <a:ea typeface="+mn-ea"/>
          <a:cs typeface="+mn-cs"/>
          <a:sym typeface="ヒラギノ角ゴ Pro W3"/>
        </a:defRPr>
      </a:lvl5pPr>
      <a:lvl6pPr marL="2124972" indent="-401780" defTabSz="410709">
        <a:spcBef>
          <a:spcPts val="1687"/>
        </a:spcBef>
        <a:buSzPct val="171000"/>
        <a:buChar char="•"/>
        <a:defRPr sz="3000">
          <a:latin typeface="+mn-lt"/>
          <a:ea typeface="+mn-ea"/>
          <a:cs typeface="+mn-cs"/>
          <a:sym typeface="ヒラギノ角ゴ Pro W3"/>
        </a:defRPr>
      </a:lvl6pPr>
      <a:lvl7pPr marL="2374969" indent="-401780" defTabSz="410709">
        <a:spcBef>
          <a:spcPts val="1687"/>
        </a:spcBef>
        <a:buSzPct val="171000"/>
        <a:buChar char="•"/>
        <a:defRPr sz="3000">
          <a:latin typeface="+mn-lt"/>
          <a:ea typeface="+mn-ea"/>
          <a:cs typeface="+mn-cs"/>
          <a:sym typeface="ヒラギノ角ゴ Pro W3"/>
        </a:defRPr>
      </a:lvl7pPr>
      <a:lvl8pPr marL="2624965" indent="-401780" defTabSz="410709">
        <a:spcBef>
          <a:spcPts val="1687"/>
        </a:spcBef>
        <a:buSzPct val="171000"/>
        <a:buChar char="•"/>
        <a:defRPr sz="3000">
          <a:latin typeface="+mn-lt"/>
          <a:ea typeface="+mn-ea"/>
          <a:cs typeface="+mn-cs"/>
          <a:sym typeface="ヒラギノ角ゴ Pro W3"/>
        </a:defRPr>
      </a:lvl8pPr>
      <a:lvl9pPr marL="2874963" indent="-401780" defTabSz="410709">
        <a:spcBef>
          <a:spcPts val="1687"/>
        </a:spcBef>
        <a:buSzPct val="171000"/>
        <a:buChar char="•"/>
        <a:defRPr sz="3000">
          <a:latin typeface="+mn-lt"/>
          <a:ea typeface="+mn-ea"/>
          <a:cs typeface="+mn-cs"/>
          <a:sym typeface="ヒラギノ角ゴ Pro W3"/>
        </a:defRPr>
      </a:lvl9pPr>
    </p:bodyStyle>
    <p:otherStyle>
      <a:lvl1pPr algn="ctr" defTabSz="410709">
        <a:defRPr>
          <a:solidFill>
            <a:schemeClr val="tx1"/>
          </a:solidFill>
          <a:latin typeface="+mn-lt"/>
          <a:ea typeface="+mn-ea"/>
          <a:cs typeface="+mn-cs"/>
          <a:sym typeface="ヒラギノ角ゴ Pro W3"/>
        </a:defRPr>
      </a:lvl1pPr>
      <a:lvl2pPr indent="160712" algn="ctr" defTabSz="410709">
        <a:defRPr>
          <a:solidFill>
            <a:schemeClr val="tx1"/>
          </a:solidFill>
          <a:latin typeface="+mn-lt"/>
          <a:ea typeface="+mn-ea"/>
          <a:cs typeface="+mn-cs"/>
          <a:sym typeface="ヒラギノ角ゴ Pro W3"/>
        </a:defRPr>
      </a:lvl2pPr>
      <a:lvl3pPr indent="321424" algn="ctr" defTabSz="410709">
        <a:defRPr>
          <a:solidFill>
            <a:schemeClr val="tx1"/>
          </a:solidFill>
          <a:latin typeface="+mn-lt"/>
          <a:ea typeface="+mn-ea"/>
          <a:cs typeface="+mn-cs"/>
          <a:sym typeface="ヒラギノ角ゴ Pro W3"/>
        </a:defRPr>
      </a:lvl3pPr>
      <a:lvl4pPr indent="482136" algn="ctr" defTabSz="410709">
        <a:defRPr>
          <a:solidFill>
            <a:schemeClr val="tx1"/>
          </a:solidFill>
          <a:latin typeface="+mn-lt"/>
          <a:ea typeface="+mn-ea"/>
          <a:cs typeface="+mn-cs"/>
          <a:sym typeface="ヒラギノ角ゴ Pro W3"/>
        </a:defRPr>
      </a:lvl4pPr>
      <a:lvl5pPr indent="642849" algn="ctr" defTabSz="410709">
        <a:defRPr>
          <a:solidFill>
            <a:schemeClr val="tx1"/>
          </a:solidFill>
          <a:latin typeface="+mn-lt"/>
          <a:ea typeface="+mn-ea"/>
          <a:cs typeface="+mn-cs"/>
          <a:sym typeface="ヒラギノ角ゴ Pro W3"/>
        </a:defRPr>
      </a:lvl5pPr>
      <a:lvl6pPr indent="803561" algn="ctr" defTabSz="410709">
        <a:defRPr>
          <a:solidFill>
            <a:schemeClr val="tx1"/>
          </a:solidFill>
          <a:latin typeface="+mn-lt"/>
          <a:ea typeface="+mn-ea"/>
          <a:cs typeface="+mn-cs"/>
          <a:sym typeface="ヒラギノ角ゴ Pro W3"/>
        </a:defRPr>
      </a:lvl6pPr>
      <a:lvl7pPr indent="964274" algn="ctr" defTabSz="410709">
        <a:defRPr>
          <a:solidFill>
            <a:schemeClr val="tx1"/>
          </a:solidFill>
          <a:latin typeface="+mn-lt"/>
          <a:ea typeface="+mn-ea"/>
          <a:cs typeface="+mn-cs"/>
          <a:sym typeface="ヒラギノ角ゴ Pro W3"/>
        </a:defRPr>
      </a:lvl7pPr>
      <a:lvl8pPr indent="1124987" algn="ctr" defTabSz="410709">
        <a:defRPr>
          <a:solidFill>
            <a:schemeClr val="tx1"/>
          </a:solidFill>
          <a:latin typeface="+mn-lt"/>
          <a:ea typeface="+mn-ea"/>
          <a:cs typeface="+mn-cs"/>
          <a:sym typeface="ヒラギノ角ゴ Pro W3"/>
        </a:defRPr>
      </a:lvl8pPr>
      <a:lvl9pPr indent="1285697" algn="ctr" defTabSz="410709">
        <a:defRPr>
          <a:solidFill>
            <a:schemeClr val="tx1"/>
          </a:solidFill>
          <a:latin typeface="+mn-lt"/>
          <a:ea typeface="+mn-ea"/>
          <a:cs typeface="+mn-cs"/>
          <a:sym typeface="ヒラギノ角ゴ Pro W3"/>
        </a:defRPr>
      </a:lvl9pPr>
    </p:otherStyle>
  </p:txStyles>
</p:sldMaster>
</file>

<file path=ppt/slideMasters/slideMaster1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6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564F3FBD-6DDC-43A5-900D-1D6B866A74FD}" type="datetimeFigureOut">
              <a:rPr lang="ja-JP" altLang="en-US" smtClean="0">
                <a:solidFill>
                  <a:prstClr val="black">
                    <a:tint val="75000"/>
                  </a:prstClr>
                </a:solidFill>
                <a:latin typeface="Calibri" panose="020F0502020204030204"/>
                <a:ea typeface="ＭＳ Ｐゴシック"/>
                <a:cs typeface="+mn-cs"/>
              </a:rPr>
              <a:pPr fontAlgn="auto">
                <a:spcBef>
                  <a:spcPts val="0"/>
                </a:spcBef>
                <a:spcAft>
                  <a:spcPts val="0"/>
                </a:spcAft>
              </a:pPr>
              <a:t>11/17/15</a:t>
            </a:fld>
            <a:endParaRPr lang="ja-JP" altLang="en-US">
              <a:solidFill>
                <a:prstClr val="black">
                  <a:tint val="75000"/>
                </a:prstClr>
              </a:solidFill>
              <a:latin typeface="Calibri" panose="020F0502020204030204"/>
              <a:ea typeface="ＭＳ Ｐゴシック"/>
              <a:cs typeface="+mn-cs"/>
            </a:endParaRPr>
          </a:p>
        </p:txBody>
      </p:sp>
      <p:sp>
        <p:nvSpPr>
          <p:cNvPr id="5" name="Footer Placeholder 4"/>
          <p:cNvSpPr>
            <a:spLocks noGrp="1"/>
          </p:cNvSpPr>
          <p:nvPr>
            <p:ph type="ftr" sz="quarter" idx="3"/>
          </p:nvPr>
        </p:nvSpPr>
        <p:spPr>
          <a:xfrm>
            <a:off x="3028950" y="635636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ja-JP" altLang="en-US">
              <a:solidFill>
                <a:prstClr val="black">
                  <a:tint val="75000"/>
                </a:prstClr>
              </a:solidFill>
              <a:latin typeface="Calibri" panose="020F0502020204030204"/>
              <a:ea typeface="ＭＳ Ｐゴシック"/>
              <a:cs typeface="+mn-cs"/>
            </a:endParaRPr>
          </a:p>
        </p:txBody>
      </p:sp>
      <p:sp>
        <p:nvSpPr>
          <p:cNvPr id="6" name="Slide Number Placeholder 5"/>
          <p:cNvSpPr>
            <a:spLocks noGrp="1"/>
          </p:cNvSpPr>
          <p:nvPr>
            <p:ph type="sldNum" sz="quarter" idx="4"/>
          </p:nvPr>
        </p:nvSpPr>
        <p:spPr>
          <a:xfrm>
            <a:off x="6457950" y="635636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91A1923D-B4F2-472B-8866-BA37F147DDF4}" type="slidenum">
              <a:rPr lang="ja-JP" altLang="en-US" smtClean="0">
                <a:solidFill>
                  <a:prstClr val="black">
                    <a:tint val="75000"/>
                  </a:prstClr>
                </a:solidFill>
                <a:latin typeface="Calibri" panose="020F0502020204030204"/>
                <a:ea typeface="ＭＳ Ｐゴシック"/>
                <a:cs typeface="+mn-cs"/>
              </a:rPr>
              <a:pPr fontAlgn="auto">
                <a:spcBef>
                  <a:spcPts val="0"/>
                </a:spcBef>
                <a:spcAft>
                  <a:spcPts val="0"/>
                </a:spcAft>
              </a:pPr>
              <a:t>‹#›</a:t>
            </a:fld>
            <a:endParaRPr lang="ja-JP" altLang="en-US">
              <a:solidFill>
                <a:prstClr val="black">
                  <a:tint val="75000"/>
                </a:prstClr>
              </a:solidFill>
              <a:latin typeface="Calibri" panose="020F0502020204030204"/>
              <a:ea typeface="ＭＳ Ｐゴシック"/>
              <a:cs typeface="+mn-cs"/>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832907358"/>
      </p:ext>
    </p:extLst>
  </p:cSld>
  <p:clrMap bg1="lt1" tx1="dk1" bg2="lt2" tx2="dk2" accent1="accent1" accent2="accent2" accent3="accent3" accent4="accent4" accent5="accent5" accent6="accent6" hlink="hlink" folHlink="folHlink"/>
  <p:sldLayoutIdLst>
    <p:sldLayoutId id="2147484133" r:id="rId1"/>
    <p:sldLayoutId id="2147484134" r:id="rId2"/>
    <p:sldLayoutId id="2147484135" r:id="rId3"/>
    <p:sldLayoutId id="2147484136" r:id="rId4"/>
    <p:sldLayoutId id="2147484137" r:id="rId5"/>
    <p:sldLayoutId id="2147484138" r:id="rId6"/>
    <p:sldLayoutId id="2147484139" r:id="rId7"/>
    <p:sldLayoutId id="2147484140" r:id="rId8"/>
    <p:sldLayoutId id="2147484141" r:id="rId9"/>
    <p:sldLayoutId id="2147484142" r:id="rId10"/>
    <p:sldLayoutId id="2147484143"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fontAlgn="auto">
              <a:spcBef>
                <a:spcPts val="0"/>
              </a:spcBef>
              <a:spcAft>
                <a:spcPts val="0"/>
              </a:spcAft>
            </a:pPr>
            <a:fld id="{D9244233-C0AF-CF41-8405-4FA96DC649CE}" type="datetimeFigureOut">
              <a:rPr lang="ja-JP" altLang="en-US" smtClean="0">
                <a:solidFill>
                  <a:prstClr val="black">
                    <a:tint val="75000"/>
                  </a:prstClr>
                </a:solidFill>
                <a:latin typeface="Calibri"/>
                <a:ea typeface="ＭＳ Ｐゴシック"/>
                <a:cs typeface="+mn-cs"/>
              </a:rPr>
              <a:pPr defTabSz="457200" fontAlgn="auto">
                <a:spcBef>
                  <a:spcPts val="0"/>
                </a:spcBef>
                <a:spcAft>
                  <a:spcPts val="0"/>
                </a:spcAft>
              </a:pPr>
              <a:t>11/17/15</a:t>
            </a:fld>
            <a:endParaRPr lang="ja-JP" altLang="en-US">
              <a:solidFill>
                <a:prstClr val="black">
                  <a:tint val="75000"/>
                </a:prstClr>
              </a:solidFill>
              <a:latin typeface="Calibri"/>
              <a:ea typeface="ＭＳ Ｐゴシック"/>
              <a:cs typeface="+mn-cs"/>
            </a:endParaRPr>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fontAlgn="auto">
              <a:spcBef>
                <a:spcPts val="0"/>
              </a:spcBef>
              <a:spcAft>
                <a:spcPts val="0"/>
              </a:spcAft>
            </a:pPr>
            <a:endParaRPr lang="ja-JP" altLang="en-US">
              <a:solidFill>
                <a:prstClr val="black">
                  <a:tint val="75000"/>
                </a:prstClr>
              </a:solidFill>
              <a:latin typeface="Calibri"/>
              <a:ea typeface="ＭＳ Ｐゴシック"/>
              <a:cs typeface="+mn-cs"/>
            </a:endParaRPr>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fontAlgn="auto">
              <a:spcBef>
                <a:spcPts val="0"/>
              </a:spcBef>
              <a:spcAft>
                <a:spcPts val="0"/>
              </a:spcAft>
            </a:pPr>
            <a:fld id="{28492AC5-24B5-C642-ADB8-152C95CA13FA}" type="slidenum">
              <a:rPr lang="ja-JP" altLang="en-US" smtClean="0">
                <a:solidFill>
                  <a:prstClr val="black">
                    <a:tint val="75000"/>
                  </a:prstClr>
                </a:solidFill>
                <a:latin typeface="Calibri"/>
                <a:ea typeface="ＭＳ Ｐゴシック"/>
                <a:cs typeface="+mn-cs"/>
              </a:rPr>
              <a:pPr defTabSz="457200" fontAlgn="auto">
                <a:spcBef>
                  <a:spcPts val="0"/>
                </a:spcBef>
                <a:spcAft>
                  <a:spcPts val="0"/>
                </a:spcAft>
              </a:pPr>
              <a:t>‹#›</a:t>
            </a:fld>
            <a:endParaRPr lang="ja-JP" altLang="en-US">
              <a:solidFill>
                <a:prstClr val="black">
                  <a:tint val="75000"/>
                </a:prstClr>
              </a:solidFill>
              <a:latin typeface="Calibri"/>
              <a:ea typeface="ＭＳ Ｐゴシック"/>
              <a:cs typeface="+mn-cs"/>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136691136"/>
      </p:ext>
    </p:extLst>
  </p:cSld>
  <p:clrMap bg1="lt1" tx1="dk1" bg2="lt2" tx2="dk2" accent1="accent1" accent2="accent2" accent3="accent3" accent4="accent4" accent5="accent5" accent6="accent6" hlink="hlink" folHlink="folHlink"/>
  <p:sldLayoutIdLst>
    <p:sldLayoutId id="2147484145" r:id="rId1"/>
    <p:sldLayoutId id="2147484146" r:id="rId2"/>
    <p:sldLayoutId id="2147484147" r:id="rId3"/>
    <p:sldLayoutId id="2147484148" r:id="rId4"/>
    <p:sldLayoutId id="2147484149" r:id="rId5"/>
    <p:sldLayoutId id="2147484150" r:id="rId6"/>
    <p:sldLayoutId id="2147484151" r:id="rId7"/>
    <p:sldLayoutId id="2147484152" r:id="rId8"/>
    <p:sldLayoutId id="2147484153" r:id="rId9"/>
    <p:sldLayoutId id="2147484154" r:id="rId10"/>
    <p:sldLayoutId id="2147484155" r:id="rId11"/>
  </p:sldLayoutIdLst>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85800" y="61916"/>
            <a:ext cx="7772400" cy="990600"/>
          </a:xfrm>
          <a:prstGeom prst="rect">
            <a:avLst/>
          </a:prstGeom>
          <a:noFill/>
          <a:ln w="9525">
            <a:noFill/>
            <a:miter lim="800000"/>
            <a:headEnd/>
            <a:tailEnd/>
          </a:ln>
        </p:spPr>
        <p:txBody>
          <a:bodyPr vert="horz" wrap="square" lIns="91321" tIns="45664" rIns="91321" bIns="45664" numCol="1" anchor="ctr" anchorCtr="0" compatLnSpc="1">
            <a:prstTxWarp prst="textNoShape">
              <a:avLst/>
            </a:prstTxWarp>
          </a:bodyPr>
          <a:lstStyle/>
          <a:p>
            <a:pPr lvl="0"/>
            <a:r>
              <a:rPr lang="ja-JP" altLang="en-US" smtClean="0"/>
              <a:t>マスタ タイトルの書式設定</a:t>
            </a:r>
          </a:p>
        </p:txBody>
      </p:sp>
      <p:sp>
        <p:nvSpPr>
          <p:cNvPr id="2051" name="Rectangle 3"/>
          <p:cNvSpPr>
            <a:spLocks noGrp="1" noChangeArrowheads="1"/>
          </p:cNvSpPr>
          <p:nvPr>
            <p:ph type="body" idx="1"/>
          </p:nvPr>
        </p:nvSpPr>
        <p:spPr bwMode="auto">
          <a:xfrm>
            <a:off x="685800" y="1628777"/>
            <a:ext cx="7772400" cy="4114800"/>
          </a:xfrm>
          <a:prstGeom prst="rect">
            <a:avLst/>
          </a:prstGeom>
          <a:noFill/>
          <a:ln w="9525">
            <a:noFill/>
            <a:miter lim="800000"/>
            <a:headEnd/>
            <a:tailEnd/>
          </a:ln>
        </p:spPr>
        <p:txBody>
          <a:bodyPr vert="horz" wrap="square" lIns="91321" tIns="45664" rIns="91321" bIns="45664"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321" tIns="45664" rIns="91321" bIns="45664" numCol="1" anchor="t" anchorCtr="0" compatLnSpc="1">
            <a:prstTxWarp prst="textNoShape">
              <a:avLst/>
            </a:prstTxWarp>
          </a:bodyPr>
          <a:lstStyle>
            <a:lvl1pPr eaLnBrk="1" hangingPunct="1">
              <a:spcBef>
                <a:spcPct val="50000"/>
              </a:spcBef>
              <a:defRPr sz="1400">
                <a:latin typeface="Times New Roman" pitchFamily="18" charset="0"/>
                <a:ea typeface="+mn-ea"/>
                <a:cs typeface="+mn-cs"/>
              </a:defRPr>
            </a:lvl1pPr>
          </a:lstStyle>
          <a:p>
            <a:pPr>
              <a:defRPr/>
            </a:pPr>
            <a:endParaRPr lang="en-US" altLang="ja-JP">
              <a:solidFill>
                <a:srgbClr val="000000"/>
              </a:solidFill>
            </a:endParaRPr>
          </a:p>
        </p:txBody>
      </p:sp>
      <p:sp>
        <p:nvSpPr>
          <p:cNvPr id="1029" name="Rectangle 5"/>
          <p:cNvSpPr>
            <a:spLocks noGrp="1" noChangeArrowheads="1"/>
          </p:cNvSpPr>
          <p:nvPr>
            <p:ph type="ftr" sz="quarter" idx="3"/>
          </p:nvPr>
        </p:nvSpPr>
        <p:spPr bwMode="auto">
          <a:xfrm>
            <a:off x="3124201" y="6248400"/>
            <a:ext cx="2895600" cy="457200"/>
          </a:xfrm>
          <a:prstGeom prst="rect">
            <a:avLst/>
          </a:prstGeom>
          <a:noFill/>
          <a:ln w="9525">
            <a:noFill/>
            <a:miter lim="800000"/>
            <a:headEnd/>
            <a:tailEnd/>
          </a:ln>
        </p:spPr>
        <p:txBody>
          <a:bodyPr vert="horz" wrap="square" lIns="91321" tIns="45664" rIns="91321" bIns="45664" numCol="1" anchor="t" anchorCtr="0" compatLnSpc="1">
            <a:prstTxWarp prst="textNoShape">
              <a:avLst/>
            </a:prstTxWarp>
          </a:bodyPr>
          <a:lstStyle>
            <a:lvl1pPr algn="ctr" eaLnBrk="1" hangingPunct="1">
              <a:spcBef>
                <a:spcPct val="50000"/>
              </a:spcBef>
              <a:defRPr sz="1400">
                <a:latin typeface="Times New Roman" pitchFamily="18" charset="0"/>
                <a:ea typeface="+mn-ea"/>
                <a:cs typeface="+mn-cs"/>
              </a:defRPr>
            </a:lvl1pPr>
          </a:lstStyle>
          <a:p>
            <a:pPr>
              <a:defRPr/>
            </a:pPr>
            <a:endParaRPr lang="en-US" altLang="ja-JP">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321" tIns="45664" rIns="91321" bIns="45664" numCol="1" anchor="t" anchorCtr="0" compatLnSpc="1">
            <a:prstTxWarp prst="textNoShape">
              <a:avLst/>
            </a:prstTxWarp>
          </a:bodyPr>
          <a:lstStyle>
            <a:lvl1pPr algn="r" eaLnBrk="1" hangingPunct="1">
              <a:spcBef>
                <a:spcPct val="50000"/>
              </a:spcBef>
              <a:defRPr sz="1400">
                <a:latin typeface="Times New Roman" pitchFamily="18" charset="0"/>
                <a:ea typeface="+mn-ea"/>
                <a:cs typeface="+mn-cs"/>
              </a:defRPr>
            </a:lvl1pPr>
          </a:lstStyle>
          <a:p>
            <a:pPr>
              <a:defRPr/>
            </a:pPr>
            <a:fld id="{5C0F0789-E9FD-47ED-B9BB-AA6211CCD346}"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002268983"/>
      </p:ext>
    </p:extLst>
  </p:cSld>
  <p:clrMap bg1="lt1" tx1="dk1" bg2="lt2" tx2="dk2" accent1="accent1" accent2="accent2" accent3="accent3" accent4="accent4" accent5="accent5" accent6="accent6" hlink="hlink" folHlink="folHlink"/>
  <p:sldLayoutIdLst>
    <p:sldLayoutId id="2147484182" r:id="rId1"/>
    <p:sldLayoutId id="2147484183" r:id="rId2"/>
    <p:sldLayoutId id="2147484184" r:id="rId3"/>
    <p:sldLayoutId id="2147484185" r:id="rId4"/>
    <p:sldLayoutId id="2147484186" r:id="rId5"/>
    <p:sldLayoutId id="2147484187" r:id="rId6"/>
    <p:sldLayoutId id="2147484188" r:id="rId7"/>
    <p:sldLayoutId id="2147484189" r:id="rId8"/>
    <p:sldLayoutId id="2147484190" r:id="rId9"/>
    <p:sldLayoutId id="2147484191" r:id="rId10"/>
    <p:sldLayoutId id="2147484192" r:id="rId11"/>
    <p:sldLayoutId id="2147484193" r:id="rId12"/>
    <p:sldLayoutId id="2147484194" r:id="rId13"/>
    <p:sldLayoutId id="2147484195" r:id="rId14"/>
    <p:sldLayoutId id="2147484196" r:id="rId15"/>
  </p:sldLayoutIdLst>
  <p:txStyles>
    <p:titleStyle>
      <a:lvl1pPr algn="ctr" rtl="0" eaLnBrk="0" fontAlgn="base" hangingPunct="0">
        <a:spcBef>
          <a:spcPct val="0"/>
        </a:spcBef>
        <a:spcAft>
          <a:spcPct val="0"/>
        </a:spcAft>
        <a:defRPr kumimoji="1" sz="2800">
          <a:solidFill>
            <a:srgbClr val="FF0000"/>
          </a:solidFill>
          <a:latin typeface="+mj-lt"/>
          <a:ea typeface="+mj-ea"/>
          <a:cs typeface="+mj-cs"/>
        </a:defRPr>
      </a:lvl1pPr>
      <a:lvl2pPr algn="ctr" rtl="0" eaLnBrk="0" fontAlgn="base" hangingPunct="0">
        <a:spcBef>
          <a:spcPct val="0"/>
        </a:spcBef>
        <a:spcAft>
          <a:spcPct val="0"/>
        </a:spcAft>
        <a:defRPr kumimoji="1" sz="2800">
          <a:solidFill>
            <a:srgbClr val="FF0000"/>
          </a:solidFill>
          <a:latin typeface="Helvetica" pitchFamily="34" charset="0"/>
          <a:ea typeface="ＭＳ Ｐゴシック" pitchFamily="50" charset="-128"/>
        </a:defRPr>
      </a:lvl2pPr>
      <a:lvl3pPr algn="ctr" rtl="0" eaLnBrk="0" fontAlgn="base" hangingPunct="0">
        <a:spcBef>
          <a:spcPct val="0"/>
        </a:spcBef>
        <a:spcAft>
          <a:spcPct val="0"/>
        </a:spcAft>
        <a:defRPr kumimoji="1" sz="2800">
          <a:solidFill>
            <a:srgbClr val="FF0000"/>
          </a:solidFill>
          <a:latin typeface="Helvetica" pitchFamily="34" charset="0"/>
          <a:ea typeface="ＭＳ Ｐゴシック" pitchFamily="50" charset="-128"/>
        </a:defRPr>
      </a:lvl3pPr>
      <a:lvl4pPr algn="ctr" rtl="0" eaLnBrk="0" fontAlgn="base" hangingPunct="0">
        <a:spcBef>
          <a:spcPct val="0"/>
        </a:spcBef>
        <a:spcAft>
          <a:spcPct val="0"/>
        </a:spcAft>
        <a:defRPr kumimoji="1" sz="2800">
          <a:solidFill>
            <a:srgbClr val="FF0000"/>
          </a:solidFill>
          <a:latin typeface="Helvetica" pitchFamily="34" charset="0"/>
          <a:ea typeface="ＭＳ Ｐゴシック" pitchFamily="50" charset="-128"/>
        </a:defRPr>
      </a:lvl4pPr>
      <a:lvl5pPr algn="ctr" rtl="0" eaLnBrk="0" fontAlgn="base" hangingPunct="0">
        <a:spcBef>
          <a:spcPct val="0"/>
        </a:spcBef>
        <a:spcAft>
          <a:spcPct val="0"/>
        </a:spcAft>
        <a:defRPr kumimoji="1" sz="2800">
          <a:solidFill>
            <a:srgbClr val="FF0000"/>
          </a:solidFill>
          <a:latin typeface="Helvetica" pitchFamily="34" charset="0"/>
          <a:ea typeface="ＭＳ Ｐゴシック" pitchFamily="50" charset="-128"/>
        </a:defRPr>
      </a:lvl5pPr>
      <a:lvl6pPr marL="456630" algn="ctr" rtl="0" fontAlgn="base">
        <a:spcBef>
          <a:spcPct val="0"/>
        </a:spcBef>
        <a:spcAft>
          <a:spcPct val="0"/>
        </a:spcAft>
        <a:defRPr kumimoji="1" sz="2800">
          <a:solidFill>
            <a:srgbClr val="FF0000"/>
          </a:solidFill>
          <a:latin typeface="Helvetica" pitchFamily="34" charset="0"/>
          <a:ea typeface="ＭＳ Ｐゴシック" pitchFamily="50" charset="-128"/>
        </a:defRPr>
      </a:lvl6pPr>
      <a:lvl7pPr marL="913267" algn="ctr" rtl="0" fontAlgn="base">
        <a:spcBef>
          <a:spcPct val="0"/>
        </a:spcBef>
        <a:spcAft>
          <a:spcPct val="0"/>
        </a:spcAft>
        <a:defRPr kumimoji="1" sz="2800">
          <a:solidFill>
            <a:srgbClr val="FF0000"/>
          </a:solidFill>
          <a:latin typeface="Helvetica" pitchFamily="34" charset="0"/>
          <a:ea typeface="ＭＳ Ｐゴシック" pitchFamily="50" charset="-128"/>
        </a:defRPr>
      </a:lvl7pPr>
      <a:lvl8pPr marL="1369902" algn="ctr" rtl="0" fontAlgn="base">
        <a:spcBef>
          <a:spcPct val="0"/>
        </a:spcBef>
        <a:spcAft>
          <a:spcPct val="0"/>
        </a:spcAft>
        <a:defRPr kumimoji="1" sz="2800">
          <a:solidFill>
            <a:srgbClr val="FF0000"/>
          </a:solidFill>
          <a:latin typeface="Helvetica" pitchFamily="34" charset="0"/>
          <a:ea typeface="ＭＳ Ｐゴシック" pitchFamily="50" charset="-128"/>
        </a:defRPr>
      </a:lvl8pPr>
      <a:lvl9pPr marL="1826532" algn="ctr" rtl="0" fontAlgn="base">
        <a:spcBef>
          <a:spcPct val="0"/>
        </a:spcBef>
        <a:spcAft>
          <a:spcPct val="0"/>
        </a:spcAft>
        <a:defRPr kumimoji="1" sz="2800">
          <a:solidFill>
            <a:srgbClr val="FF0000"/>
          </a:solidFill>
          <a:latin typeface="Helvetica" pitchFamily="34" charset="0"/>
          <a:ea typeface="ＭＳ Ｐゴシック" pitchFamily="50" charset="-128"/>
        </a:defRPr>
      </a:lvl9pPr>
    </p:titleStyle>
    <p:bodyStyle>
      <a:lvl1pPr marL="342476" indent="-342476" algn="l" rtl="0" eaLnBrk="0" fontAlgn="base" hangingPunct="0">
        <a:spcBef>
          <a:spcPct val="20000"/>
        </a:spcBef>
        <a:spcAft>
          <a:spcPct val="0"/>
        </a:spcAft>
        <a:buChar char="•"/>
        <a:defRPr kumimoji="1" sz="2000">
          <a:solidFill>
            <a:schemeClr val="accent2"/>
          </a:solidFill>
          <a:latin typeface="+mn-lt"/>
          <a:ea typeface="+mn-ea"/>
          <a:cs typeface="+mn-cs"/>
        </a:defRPr>
      </a:lvl1pPr>
      <a:lvl2pPr marL="742029" indent="-285397" algn="l" rtl="0" eaLnBrk="0" fontAlgn="base" hangingPunct="0">
        <a:spcBef>
          <a:spcPct val="20000"/>
        </a:spcBef>
        <a:spcAft>
          <a:spcPct val="0"/>
        </a:spcAft>
        <a:buChar char="–"/>
        <a:defRPr kumimoji="1" sz="2800">
          <a:solidFill>
            <a:schemeClr val="tx1"/>
          </a:solidFill>
          <a:latin typeface="+mn-lt"/>
          <a:ea typeface="+mn-ea"/>
        </a:defRPr>
      </a:lvl2pPr>
      <a:lvl3pPr marL="1141586" indent="-228316" algn="l" rtl="0" eaLnBrk="0" fontAlgn="base" hangingPunct="0">
        <a:spcBef>
          <a:spcPct val="20000"/>
        </a:spcBef>
        <a:spcAft>
          <a:spcPct val="0"/>
        </a:spcAft>
        <a:buChar char="•"/>
        <a:defRPr kumimoji="1" sz="1600">
          <a:solidFill>
            <a:schemeClr val="tx1"/>
          </a:solidFill>
          <a:latin typeface="+mn-lt"/>
          <a:ea typeface="+mn-ea"/>
        </a:defRPr>
      </a:lvl3pPr>
      <a:lvl4pPr marL="1598217" indent="-228316" algn="l" rtl="0" eaLnBrk="0" fontAlgn="base" hangingPunct="0">
        <a:spcBef>
          <a:spcPct val="20000"/>
        </a:spcBef>
        <a:spcAft>
          <a:spcPct val="0"/>
        </a:spcAft>
        <a:buChar char="–"/>
        <a:defRPr kumimoji="1" sz="1400">
          <a:solidFill>
            <a:schemeClr val="tx1"/>
          </a:solidFill>
          <a:latin typeface="+mn-lt"/>
          <a:ea typeface="+mn-ea"/>
        </a:defRPr>
      </a:lvl4pPr>
      <a:lvl5pPr marL="2054852" indent="-228316" algn="l" rtl="0" eaLnBrk="0" fontAlgn="base" hangingPunct="0">
        <a:spcBef>
          <a:spcPct val="20000"/>
        </a:spcBef>
        <a:spcAft>
          <a:spcPct val="0"/>
        </a:spcAft>
        <a:buChar char="»"/>
        <a:defRPr kumimoji="1" sz="1400">
          <a:solidFill>
            <a:schemeClr val="tx1"/>
          </a:solidFill>
          <a:latin typeface="+mn-lt"/>
          <a:ea typeface="+mn-ea"/>
        </a:defRPr>
      </a:lvl5pPr>
      <a:lvl6pPr marL="2511484" indent="-228316" algn="l" rtl="0" fontAlgn="base">
        <a:spcBef>
          <a:spcPct val="20000"/>
        </a:spcBef>
        <a:spcAft>
          <a:spcPct val="0"/>
        </a:spcAft>
        <a:buChar char="»"/>
        <a:defRPr kumimoji="1" sz="1400">
          <a:solidFill>
            <a:schemeClr val="tx1"/>
          </a:solidFill>
          <a:latin typeface="+mn-lt"/>
          <a:ea typeface="+mn-ea"/>
        </a:defRPr>
      </a:lvl6pPr>
      <a:lvl7pPr marL="2968117" indent="-228316" algn="l" rtl="0" fontAlgn="base">
        <a:spcBef>
          <a:spcPct val="20000"/>
        </a:spcBef>
        <a:spcAft>
          <a:spcPct val="0"/>
        </a:spcAft>
        <a:buChar char="»"/>
        <a:defRPr kumimoji="1" sz="1400">
          <a:solidFill>
            <a:schemeClr val="tx1"/>
          </a:solidFill>
          <a:latin typeface="+mn-lt"/>
          <a:ea typeface="+mn-ea"/>
        </a:defRPr>
      </a:lvl7pPr>
      <a:lvl8pPr marL="3424752" indent="-228316" algn="l" rtl="0" fontAlgn="base">
        <a:spcBef>
          <a:spcPct val="20000"/>
        </a:spcBef>
        <a:spcAft>
          <a:spcPct val="0"/>
        </a:spcAft>
        <a:buChar char="»"/>
        <a:defRPr kumimoji="1" sz="1400">
          <a:solidFill>
            <a:schemeClr val="tx1"/>
          </a:solidFill>
          <a:latin typeface="+mn-lt"/>
          <a:ea typeface="+mn-ea"/>
        </a:defRPr>
      </a:lvl8pPr>
      <a:lvl9pPr marL="3881383" indent="-228316" algn="l" rtl="0" fontAlgn="base">
        <a:spcBef>
          <a:spcPct val="20000"/>
        </a:spcBef>
        <a:spcAft>
          <a:spcPct val="0"/>
        </a:spcAft>
        <a:buChar char="»"/>
        <a:defRPr kumimoji="1" sz="1400">
          <a:solidFill>
            <a:schemeClr val="tx1"/>
          </a:solidFill>
          <a:latin typeface="+mn-lt"/>
          <a:ea typeface="+mn-ea"/>
        </a:defRPr>
      </a:lvl9pPr>
    </p:bodyStyle>
    <p:otherStyle>
      <a:defPPr>
        <a:defRPr lang="ja-JP"/>
      </a:defPPr>
      <a:lvl1pPr marL="0" algn="l" defTabSz="913267" rtl="0" eaLnBrk="1" latinLnBrk="0" hangingPunct="1">
        <a:defRPr kumimoji="1" sz="1800" kern="1200">
          <a:solidFill>
            <a:schemeClr val="tx1"/>
          </a:solidFill>
          <a:latin typeface="+mn-lt"/>
          <a:ea typeface="+mn-ea"/>
          <a:cs typeface="+mn-cs"/>
        </a:defRPr>
      </a:lvl1pPr>
      <a:lvl2pPr marL="456630" algn="l" defTabSz="913267" rtl="0" eaLnBrk="1" latinLnBrk="0" hangingPunct="1">
        <a:defRPr kumimoji="1" sz="1800" kern="1200">
          <a:solidFill>
            <a:schemeClr val="tx1"/>
          </a:solidFill>
          <a:latin typeface="+mn-lt"/>
          <a:ea typeface="+mn-ea"/>
          <a:cs typeface="+mn-cs"/>
        </a:defRPr>
      </a:lvl2pPr>
      <a:lvl3pPr marL="913267" algn="l" defTabSz="913267" rtl="0" eaLnBrk="1" latinLnBrk="0" hangingPunct="1">
        <a:defRPr kumimoji="1" sz="1800" kern="1200">
          <a:solidFill>
            <a:schemeClr val="tx1"/>
          </a:solidFill>
          <a:latin typeface="+mn-lt"/>
          <a:ea typeface="+mn-ea"/>
          <a:cs typeface="+mn-cs"/>
        </a:defRPr>
      </a:lvl3pPr>
      <a:lvl4pPr marL="1369902" algn="l" defTabSz="913267" rtl="0" eaLnBrk="1" latinLnBrk="0" hangingPunct="1">
        <a:defRPr kumimoji="1" sz="1800" kern="1200">
          <a:solidFill>
            <a:schemeClr val="tx1"/>
          </a:solidFill>
          <a:latin typeface="+mn-lt"/>
          <a:ea typeface="+mn-ea"/>
          <a:cs typeface="+mn-cs"/>
        </a:defRPr>
      </a:lvl4pPr>
      <a:lvl5pPr marL="1826532" algn="l" defTabSz="913267" rtl="0" eaLnBrk="1" latinLnBrk="0" hangingPunct="1">
        <a:defRPr kumimoji="1" sz="1800" kern="1200">
          <a:solidFill>
            <a:schemeClr val="tx1"/>
          </a:solidFill>
          <a:latin typeface="+mn-lt"/>
          <a:ea typeface="+mn-ea"/>
          <a:cs typeface="+mn-cs"/>
        </a:defRPr>
      </a:lvl5pPr>
      <a:lvl6pPr marL="2283166" algn="l" defTabSz="913267" rtl="0" eaLnBrk="1" latinLnBrk="0" hangingPunct="1">
        <a:defRPr kumimoji="1" sz="1800" kern="1200">
          <a:solidFill>
            <a:schemeClr val="tx1"/>
          </a:solidFill>
          <a:latin typeface="+mn-lt"/>
          <a:ea typeface="+mn-ea"/>
          <a:cs typeface="+mn-cs"/>
        </a:defRPr>
      </a:lvl6pPr>
      <a:lvl7pPr marL="2739802" algn="l" defTabSz="913267" rtl="0" eaLnBrk="1" latinLnBrk="0" hangingPunct="1">
        <a:defRPr kumimoji="1" sz="1800" kern="1200">
          <a:solidFill>
            <a:schemeClr val="tx1"/>
          </a:solidFill>
          <a:latin typeface="+mn-lt"/>
          <a:ea typeface="+mn-ea"/>
          <a:cs typeface="+mn-cs"/>
        </a:defRPr>
      </a:lvl7pPr>
      <a:lvl8pPr marL="3196430" algn="l" defTabSz="913267" rtl="0" eaLnBrk="1" latinLnBrk="0" hangingPunct="1">
        <a:defRPr kumimoji="1" sz="1800" kern="1200">
          <a:solidFill>
            <a:schemeClr val="tx1"/>
          </a:solidFill>
          <a:latin typeface="+mn-lt"/>
          <a:ea typeface="+mn-ea"/>
          <a:cs typeface="+mn-cs"/>
        </a:defRPr>
      </a:lvl8pPr>
      <a:lvl9pPr marL="3653066" algn="l" defTabSz="913267"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image" Target="../media/image2.wmf"/><Relationship Id="rId3"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3"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3"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4" Type="http://schemas.openxmlformats.org/officeDocument/2006/relationships/image" Target="../media/image11.jpeg"/><Relationship Id="rId1" Type="http://schemas.openxmlformats.org/officeDocument/2006/relationships/slideLayout" Target="../slideLayouts/slideLayout4.xml"/><Relationship Id="rId2" Type="http://schemas.openxmlformats.org/officeDocument/2006/relationships/image" Target="../media/image9.jpeg"/><Relationship Id="rId3" Type="http://schemas.openxmlformats.org/officeDocument/2006/relationships/image" Target="../media/image10.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4" Type="http://schemas.openxmlformats.org/officeDocument/2006/relationships/image" Target="../media/image13.jpeg"/><Relationship Id="rId1" Type="http://schemas.openxmlformats.org/officeDocument/2006/relationships/slideLayout" Target="../slideLayouts/slideLayout41.xml"/><Relationship Id="rId2" Type="http://schemas.openxmlformats.org/officeDocument/2006/relationships/notesSlide" Target="../notesSlides/notesSlide1.xml"/><Relationship Id="rId3" Type="http://schemas.openxmlformats.org/officeDocument/2006/relationships/image" Target="../media/image12.png"/><Relationship Id="rId5" Type="http://schemas.openxmlformats.org/officeDocument/2006/relationships/image" Target="../media/image14.png"/></Relationships>
</file>

<file path=ppt/slides/_rels/slide9.xml.rels><?xml version="1.0" encoding="UTF-8" standalone="yes"?>
<Relationships xmlns="http://schemas.openxmlformats.org/package/2006/relationships"><Relationship Id="rId4" Type="http://schemas.openxmlformats.org/officeDocument/2006/relationships/image" Target="../media/image16.png"/><Relationship Id="rId1" Type="http://schemas.openxmlformats.org/officeDocument/2006/relationships/slideLayout" Target="../slideLayouts/slideLayout19.xml"/><Relationship Id="rId2" Type="http://schemas.openxmlformats.org/officeDocument/2006/relationships/image" Target="../media/image15.png"/><Relationship Id="rId3" Type="http://schemas.openxmlformats.org/officeDocument/2006/relationships/chart" Target="../charts/chart1.xml"/></Relationships>
</file>

<file path=ppt/slides/_rels/slide10.xml.rels><?xml version="1.0" encoding="UTF-8" standalone="yes"?>
<Relationships xmlns="http://schemas.openxmlformats.org/package/2006/relationships"><Relationship Id="rId4" Type="http://schemas.openxmlformats.org/officeDocument/2006/relationships/image" Target="../media/image18.png"/><Relationship Id="rId1" Type="http://schemas.openxmlformats.org/officeDocument/2006/relationships/slideLayout" Target="../slideLayouts/slideLayout52.xml"/><Relationship Id="rId2" Type="http://schemas.openxmlformats.org/officeDocument/2006/relationships/notesSlide" Target="../notesSlides/notesSlide2.xml"/><Relationship Id="rId3" Type="http://schemas.openxmlformats.org/officeDocument/2006/relationships/image" Target="../media/image17.png"/></Relationships>
</file>

<file path=ppt/slides/_rels/slide11.xml.rels><?xml version="1.0" encoding="UTF-8" standalone="yes"?>
<Relationships xmlns="http://schemas.openxmlformats.org/package/2006/relationships"><Relationship Id="rId6" Type="http://schemas.openxmlformats.org/officeDocument/2006/relationships/image" Target="../media/image23.png"/><Relationship Id="rId4"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9.png"/><Relationship Id="rId3" Type="http://schemas.openxmlformats.org/officeDocument/2006/relationships/image" Target="../media/image20.jpeg"/><Relationship Id="rId5" Type="http://schemas.openxmlformats.org/officeDocument/2006/relationships/image" Target="../media/image2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4" Type="http://schemas.openxmlformats.org/officeDocument/2006/relationships/image" Target="../media/image11.jpeg"/><Relationship Id="rId1" Type="http://schemas.openxmlformats.org/officeDocument/2006/relationships/slideLayout" Target="../slideLayouts/slideLayout32.xml"/><Relationship Id="rId2" Type="http://schemas.openxmlformats.org/officeDocument/2006/relationships/image" Target="../media/image24.jpeg"/><Relationship Id="rId3" Type="http://schemas.openxmlformats.org/officeDocument/2006/relationships/image" Target="../media/image25.jpeg"/></Relationships>
</file>

<file path=ppt/slides/_rels/slide1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6" Type="http://schemas.openxmlformats.org/officeDocument/2006/relationships/image" Target="../media/image31.png"/><Relationship Id="rId4" Type="http://schemas.openxmlformats.org/officeDocument/2006/relationships/image" Target="../media/image29.png"/><Relationship Id="rId1" Type="http://schemas.openxmlformats.org/officeDocument/2006/relationships/slideLayout" Target="../slideLayouts/slideLayout130.xml"/><Relationship Id="rId2" Type="http://schemas.openxmlformats.org/officeDocument/2006/relationships/notesSlide" Target="../notesSlides/notesSlide3.xml"/><Relationship Id="rId3" Type="http://schemas.openxmlformats.org/officeDocument/2006/relationships/image" Target="../media/image28.png"/><Relationship Id="rId5" Type="http://schemas.openxmlformats.org/officeDocument/2006/relationships/image" Target="../media/image30.png"/></Relationships>
</file>

<file path=ppt/slides/_rels/slide1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47.xml"/></Relationships>
</file>

<file path=ppt/slides/_rels/slide18.xml.rels><?xml version="1.0" encoding="UTF-8" standalone="yes"?>
<Relationships xmlns="http://schemas.openxmlformats.org/package/2006/relationships"><Relationship Id="rId2" Type="http://schemas.openxmlformats.org/officeDocument/2006/relationships/image" Target="../media/image33.png"/><Relationship Id="rId3" Type="http://schemas.openxmlformats.org/officeDocument/2006/relationships/image" Target="../media/image34.png"/><Relationship Id="rId1" Type="http://schemas.openxmlformats.org/officeDocument/2006/relationships/slideLayout" Target="../slideLayouts/slideLayout14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3" Type="http://schemas.openxmlformats.org/officeDocument/2006/relationships/image" Target="../media/image35.png"/><Relationship Id="rId1" Type="http://schemas.openxmlformats.org/officeDocument/2006/relationships/slideLayout" Target="../slideLayouts/slideLayout147.xml"/></Relationships>
</file>

<file path=ppt/slides/_rels/slide20.xml.rels><?xml version="1.0" encoding="UTF-8" standalone="yes"?>
<Relationships xmlns="http://schemas.openxmlformats.org/package/2006/relationships"><Relationship Id="rId4" Type="http://schemas.openxmlformats.org/officeDocument/2006/relationships/image" Target="../media/image37.png"/><Relationship Id="rId1" Type="http://schemas.openxmlformats.org/officeDocument/2006/relationships/slideLayout" Target="../slideLayouts/slideLayout119.xml"/><Relationship Id="rId2" Type="http://schemas.openxmlformats.org/officeDocument/2006/relationships/notesSlide" Target="../notesSlides/notesSlide5.xml"/><Relationship Id="rId3" Type="http://schemas.openxmlformats.org/officeDocument/2006/relationships/image" Target="../media/image36.png"/><Relationship Id="rId5" Type="http://schemas.openxmlformats.org/officeDocument/2006/relationships/image" Target="../media/image38.png"/></Relationships>
</file>

<file path=ppt/slides/_rels/slide21.xml.rels><?xml version="1.0" encoding="UTF-8" standalone="yes"?>
<Relationships xmlns="http://schemas.openxmlformats.org/package/2006/relationships"><Relationship Id="rId4" Type="http://schemas.openxmlformats.org/officeDocument/2006/relationships/chart" Target="../charts/chart3.xml"/><Relationship Id="rId5" Type="http://schemas.openxmlformats.org/officeDocument/2006/relationships/chart" Target="../charts/chart3.xml"/><Relationship Id="rId7" Type="http://schemas.openxmlformats.org/officeDocument/2006/relationships/image" Target="../media/image40.png"/><Relationship Id="rId1" Type="http://schemas.openxmlformats.org/officeDocument/2006/relationships/slideLayout" Target="../slideLayouts/slideLayout6.xml"/><Relationship Id="rId2" Type="http://schemas.openxmlformats.org/officeDocument/2006/relationships/chart" Target="../charts/chart2.xml"/><Relationship Id="rId3" Type="http://schemas.openxmlformats.org/officeDocument/2006/relationships/chart" Target="../charts/chart2.xml"/><Relationship Id="rId6" Type="http://schemas.openxmlformats.org/officeDocument/2006/relationships/image" Target="../media/image39.png"/></Relationships>
</file>

<file path=ppt/slides/_rels/slide22.xml.rels><?xml version="1.0" encoding="UTF-8" standalone="yes"?>
<Relationships xmlns="http://schemas.openxmlformats.org/package/2006/relationships"><Relationship Id="rId2" Type="http://schemas.openxmlformats.org/officeDocument/2006/relationships/image" Target="../media/image41.png"/><Relationship Id="rId3" Type="http://schemas.openxmlformats.org/officeDocument/2006/relationships/image" Target="../media/image42.png"/><Relationship Id="rId1" Type="http://schemas.openxmlformats.org/officeDocument/2006/relationships/slideLayout" Target="../slideLayouts/slideLayout147.xml"/></Relationships>
</file>

<file path=ppt/slides/_rels/slide23.xml.rels><?xml version="1.0" encoding="UTF-8" standalone="yes"?>
<Relationships xmlns="http://schemas.openxmlformats.org/package/2006/relationships"><Relationship Id="rId6" Type="http://schemas.openxmlformats.org/officeDocument/2006/relationships/image" Target="../media/image46.png"/><Relationship Id="rId4" Type="http://schemas.openxmlformats.org/officeDocument/2006/relationships/image" Target="../media/image44.png"/><Relationship Id="rId1" Type="http://schemas.openxmlformats.org/officeDocument/2006/relationships/slideLayout" Target="../slideLayouts/slideLayout83.xml"/><Relationship Id="rId2" Type="http://schemas.openxmlformats.org/officeDocument/2006/relationships/notesSlide" Target="../notesSlides/notesSlide6.xml"/><Relationship Id="rId3" Type="http://schemas.openxmlformats.org/officeDocument/2006/relationships/image" Target="../media/image43.jpeg"/><Relationship Id="rId5" Type="http://schemas.openxmlformats.org/officeDocument/2006/relationships/image" Target="../media/image45.png"/></Relationships>
</file>

<file path=ppt/slides/_rels/slide24.xml.rels><?xml version="1.0" encoding="UTF-8" standalone="yes"?>
<Relationships xmlns="http://schemas.openxmlformats.org/package/2006/relationships"><Relationship Id="rId4" Type="http://schemas.openxmlformats.org/officeDocument/2006/relationships/image" Target="../media/image48.jpeg"/><Relationship Id="rId1" Type="http://schemas.openxmlformats.org/officeDocument/2006/relationships/slideLayout" Target="../slideLayouts/slideLayout94.xml"/><Relationship Id="rId2" Type="http://schemas.openxmlformats.org/officeDocument/2006/relationships/notesSlide" Target="../notesSlides/notesSlide7.xml"/><Relationship Id="rId3" Type="http://schemas.openxmlformats.org/officeDocument/2006/relationships/image" Target="../media/image47.jpeg"/></Relationships>
</file>

<file path=ppt/slides/_rels/slide25.xml.rels><?xml version="1.0" encoding="UTF-8" standalone="yes"?>
<Relationships xmlns="http://schemas.openxmlformats.org/package/2006/relationships"><Relationship Id="rId4" Type="http://schemas.openxmlformats.org/officeDocument/2006/relationships/image" Target="../media/image50.png"/><Relationship Id="rId1" Type="http://schemas.openxmlformats.org/officeDocument/2006/relationships/slideLayout" Target="../slideLayouts/slideLayout105.xml"/><Relationship Id="rId2" Type="http://schemas.openxmlformats.org/officeDocument/2006/relationships/notesSlide" Target="../notesSlides/notesSlide8.xml"/><Relationship Id="rId3" Type="http://schemas.openxmlformats.org/officeDocument/2006/relationships/image" Target="../media/image49.jpeg"/><Relationship Id="rId5" Type="http://schemas.openxmlformats.org/officeDocument/2006/relationships/image" Target="../media/image51.png"/></Relationships>
</file>

<file path=ppt/slides/_rels/slide26.xml.rels><?xml version="1.0" encoding="UTF-8" standalone="yes"?>
<Relationships xmlns="http://schemas.openxmlformats.org/package/2006/relationships"><Relationship Id="rId4" Type="http://schemas.openxmlformats.org/officeDocument/2006/relationships/image" Target="../media/image54.png"/><Relationship Id="rId5" Type="http://schemas.openxmlformats.org/officeDocument/2006/relationships/image" Target="../media/image55.png"/><Relationship Id="rId7" Type="http://schemas.openxmlformats.org/officeDocument/2006/relationships/image" Target="../media/image57.png"/><Relationship Id="rId1" Type="http://schemas.openxmlformats.org/officeDocument/2006/relationships/slideLayout" Target="../slideLayouts/slideLayout143.xml"/><Relationship Id="rId2" Type="http://schemas.openxmlformats.org/officeDocument/2006/relationships/image" Target="../media/image52.png"/><Relationship Id="rId3" Type="http://schemas.openxmlformats.org/officeDocument/2006/relationships/image" Target="../media/image53.tiff"/><Relationship Id="rId6" Type="http://schemas.openxmlformats.org/officeDocument/2006/relationships/image" Target="../media/image56.png"/></Relationships>
</file>

<file path=ppt/slides/_rels/slide27.xml.rels><?xml version="1.0" encoding="UTF-8" standalone="yes"?>
<Relationships xmlns="http://schemas.openxmlformats.org/package/2006/relationships"><Relationship Id="rId4" Type="http://schemas.openxmlformats.org/officeDocument/2006/relationships/image" Target="../media/image59.png"/><Relationship Id="rId1" Type="http://schemas.openxmlformats.org/officeDocument/2006/relationships/slideLayout" Target="../slideLayouts/slideLayout28.xml"/><Relationship Id="rId2" Type="http://schemas.openxmlformats.org/officeDocument/2006/relationships/notesSlide" Target="../notesSlides/notesSlide9.xml"/><Relationship Id="rId3" Type="http://schemas.openxmlformats.org/officeDocument/2006/relationships/image" Target="../media/image58.png"/></Relationships>
</file>

<file path=ppt/slides/_rels/slide28.xml.rels><?xml version="1.0" encoding="UTF-8" standalone="yes"?>
<Relationships xmlns="http://schemas.openxmlformats.org/package/2006/relationships"><Relationship Id="rId4" Type="http://schemas.openxmlformats.org/officeDocument/2006/relationships/image" Target="../media/image61.png"/><Relationship Id="rId1" Type="http://schemas.openxmlformats.org/officeDocument/2006/relationships/slideLayout" Target="../slideLayouts/slideLayout28.xml"/><Relationship Id="rId2" Type="http://schemas.openxmlformats.org/officeDocument/2006/relationships/notesSlide" Target="../notesSlides/notesSlide10.xml"/><Relationship Id="rId3" Type="http://schemas.openxmlformats.org/officeDocument/2006/relationships/image" Target="../media/image60.png"/></Relationships>
</file>

<file path=ppt/slides/_rels/slide29.xml.rels><?xml version="1.0" encoding="UTF-8" standalone="yes"?>
<Relationships xmlns="http://schemas.openxmlformats.org/package/2006/relationships"><Relationship Id="rId4" Type="http://schemas.openxmlformats.org/officeDocument/2006/relationships/image" Target="../media/image64.png"/><Relationship Id="rId1" Type="http://schemas.openxmlformats.org/officeDocument/2006/relationships/slideLayout" Target="../slideLayouts/slideLayout142.xml"/><Relationship Id="rId2" Type="http://schemas.openxmlformats.org/officeDocument/2006/relationships/image" Target="../media/image62.jpeg"/><Relationship Id="rId3" Type="http://schemas.openxmlformats.org/officeDocument/2006/relationships/image" Target="../media/image63.jpeg"/><Relationship Id="rId5" Type="http://schemas.openxmlformats.org/officeDocument/2006/relationships/image" Target="../media/image65.wmf"/></Relationships>
</file>

<file path=ppt/slides/_rels/slide30.xml.rels><?xml version="1.0" encoding="UTF-8" standalone="yes"?>
<Relationships xmlns="http://schemas.openxmlformats.org/package/2006/relationships"><Relationship Id="rId2" Type="http://schemas.openxmlformats.org/officeDocument/2006/relationships/image" Target="../media/image66.emf"/><Relationship Id="rId1" Type="http://schemas.openxmlformats.org/officeDocument/2006/relationships/slideLayout" Target="../slideLayouts/slideLayout143.xml"/></Relationships>
</file>

<file path=ppt/slides/_rels/slide31.xml.rels><?xml version="1.0" encoding="UTF-8" standalone="yes"?>
<Relationships xmlns="http://schemas.openxmlformats.org/package/2006/relationships"><Relationship Id="rId4" Type="http://schemas.openxmlformats.org/officeDocument/2006/relationships/image" Target="../media/image69.png"/><Relationship Id="rId1" Type="http://schemas.openxmlformats.org/officeDocument/2006/relationships/slideLayout" Target="../slideLayouts/slideLayout147.xml"/><Relationship Id="rId2" Type="http://schemas.openxmlformats.org/officeDocument/2006/relationships/image" Target="../media/image67.png"/><Relationship Id="rId3" Type="http://schemas.openxmlformats.org/officeDocument/2006/relationships/image" Target="../media/image68.png"/></Relationships>
</file>

<file path=ppt/slides/_rels/slide32.xml.rels><?xml version="1.0" encoding="UTF-8" standalone="yes"?>
<Relationships xmlns="http://schemas.openxmlformats.org/package/2006/relationships"><Relationship Id="rId2" Type="http://schemas.openxmlformats.org/officeDocument/2006/relationships/image" Target="../media/image70.png"/><Relationship Id="rId3" Type="http://schemas.openxmlformats.org/officeDocument/2006/relationships/image" Target="../media/image71.png"/><Relationship Id="rId1" Type="http://schemas.openxmlformats.org/officeDocument/2006/relationships/slideLayout" Target="../slideLayouts/slideLayout142.xml"/></Relationships>
</file>

<file path=ppt/slides/_rels/slide33.xml.rels><?xml version="1.0" encoding="UTF-8" standalone="yes"?>
<Relationships xmlns="http://schemas.openxmlformats.org/package/2006/relationships"><Relationship Id="rId8" Type="http://schemas.openxmlformats.org/officeDocument/2006/relationships/chart" Target="../charts/chart6.xml"/><Relationship Id="rId4" Type="http://schemas.openxmlformats.org/officeDocument/2006/relationships/oleObject" Target="../embeddings/Microsoft_Equation2.bin"/><Relationship Id="rId10" Type="http://schemas.openxmlformats.org/officeDocument/2006/relationships/oleObject" Target="../embeddings/Microsoft_Equation3.bin"/><Relationship Id="rId5" Type="http://schemas.openxmlformats.org/officeDocument/2006/relationships/image" Target="../media/image75.png"/><Relationship Id="rId7" Type="http://schemas.openxmlformats.org/officeDocument/2006/relationships/chart" Target="../charts/chart5.xml"/><Relationship Id="rId1" Type="http://schemas.openxmlformats.org/officeDocument/2006/relationships/vmlDrawing" Target="../drawings/vmlDrawing1.vml"/><Relationship Id="rId2" Type="http://schemas.openxmlformats.org/officeDocument/2006/relationships/slideLayout" Target="../slideLayouts/slideLayout142.xml"/><Relationship Id="rId9" Type="http://schemas.openxmlformats.org/officeDocument/2006/relationships/image" Target="../media/image76.png"/><Relationship Id="rId3" Type="http://schemas.openxmlformats.org/officeDocument/2006/relationships/oleObject" Target="../embeddings/Microsoft_Equation1.bin"/><Relationship Id="rId6" Type="http://schemas.openxmlformats.org/officeDocument/2006/relationships/chart" Target="../charts/chart4.xml"/></Relationships>
</file>

<file path=ppt/slides/_rels/slide34.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7.xml"/></Relationships>
</file>

<file path=ppt/slides/_rels/slide35.xml.rels><?xml version="1.0" encoding="UTF-8" standalone="yes"?>
<Relationships xmlns="http://schemas.openxmlformats.org/package/2006/relationships"><Relationship Id="rId4" Type="http://schemas.openxmlformats.org/officeDocument/2006/relationships/image" Target="../media/image78.png"/><Relationship Id="rId1" Type="http://schemas.openxmlformats.org/officeDocument/2006/relationships/slideLayout" Target="../slideLayouts/slideLayout72.xml"/><Relationship Id="rId2" Type="http://schemas.openxmlformats.org/officeDocument/2006/relationships/chart" Target="../charts/chart7.xml"/><Relationship Id="rId3" Type="http://schemas.openxmlformats.org/officeDocument/2006/relationships/chart" Target="../charts/chart8.xml"/><Relationship Id="rId5" Type="http://schemas.openxmlformats.org/officeDocument/2006/relationships/image" Target="../media/image79.png"/></Relationships>
</file>

<file path=ppt/slides/_rels/slide36.xml.rels><?xml version="1.0" encoding="UTF-8" standalone="yes"?>
<Relationships xmlns="http://schemas.openxmlformats.org/package/2006/relationships"><Relationship Id="rId4" Type="http://schemas.openxmlformats.org/officeDocument/2006/relationships/image" Target="../media/image82.png"/><Relationship Id="rId1" Type="http://schemas.openxmlformats.org/officeDocument/2006/relationships/slideLayout" Target="../slideLayouts/slideLayout76.xml"/><Relationship Id="rId2" Type="http://schemas.openxmlformats.org/officeDocument/2006/relationships/image" Target="../media/image80.png"/><Relationship Id="rId3" Type="http://schemas.openxmlformats.org/officeDocument/2006/relationships/image" Target="../media/image81.png"/><Relationship Id="rId5" Type="http://schemas.openxmlformats.org/officeDocument/2006/relationships/image" Target="../media/image8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65.xml"/></Relationships>
</file>

<file path=ppt/slides/_rels/slide38.xml.rels><?xml version="1.0" encoding="UTF-8" standalone="yes"?>
<Relationships xmlns="http://schemas.openxmlformats.org/package/2006/relationships"><Relationship Id="rId4" Type="http://schemas.openxmlformats.org/officeDocument/2006/relationships/image" Target="../media/image86.png"/><Relationship Id="rId1" Type="http://schemas.openxmlformats.org/officeDocument/2006/relationships/slideLayout" Target="../slideLayouts/slideLayout63.xml"/><Relationship Id="rId2" Type="http://schemas.openxmlformats.org/officeDocument/2006/relationships/image" Target="../media/image84.png"/><Relationship Id="rId3" Type="http://schemas.openxmlformats.org/officeDocument/2006/relationships/image" Target="../media/image85.png"/><Relationship Id="rId5" Type="http://schemas.openxmlformats.org/officeDocument/2006/relationships/image" Target="../media/image87.png"/></Relationships>
</file>

<file path=ppt/slides/_rels/slide39.xml.rels><?xml version="1.0" encoding="UTF-8" standalone="yes"?>
<Relationships xmlns="http://schemas.openxmlformats.org/package/2006/relationships"><Relationship Id="rId4" Type="http://schemas.openxmlformats.org/officeDocument/2006/relationships/image" Target="../media/image89.png"/><Relationship Id="rId1" Type="http://schemas.openxmlformats.org/officeDocument/2006/relationships/slideLayout" Target="../slideLayouts/slideLayout61.xml"/><Relationship Id="rId2" Type="http://schemas.openxmlformats.org/officeDocument/2006/relationships/notesSlide" Target="../notesSlides/notesSlide11.xml"/><Relationship Id="rId3" Type="http://schemas.openxmlformats.org/officeDocument/2006/relationships/image" Target="../media/image88.png"/></Relationships>
</file>

<file path=ppt/slides/_rels/slide40.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4" Type="http://schemas.openxmlformats.org/officeDocument/2006/relationships/image" Target="../media/image92.png"/><Relationship Id="rId1" Type="http://schemas.openxmlformats.org/officeDocument/2006/relationships/slideLayout" Target="../slideLayouts/slideLayout147.xml"/><Relationship Id="rId2" Type="http://schemas.openxmlformats.org/officeDocument/2006/relationships/notesSlide" Target="../notesSlides/notesSlide12.xml"/><Relationship Id="rId3" Type="http://schemas.openxmlformats.org/officeDocument/2006/relationships/image" Target="../media/image9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8.xml"/></Relationships>
</file>

<file path=ppt/slides/_rels/slide44.xml.rels><?xml version="1.0" encoding="UTF-8" standalone="yes"?>
<Relationships xmlns="http://schemas.openxmlformats.org/package/2006/relationships"><Relationship Id="rId4" Type="http://schemas.openxmlformats.org/officeDocument/2006/relationships/image" Target="../media/image94.png"/><Relationship Id="rId1" Type="http://schemas.openxmlformats.org/officeDocument/2006/relationships/slideLayout" Target="../slideLayouts/slideLayout28.xml"/><Relationship Id="rId2" Type="http://schemas.openxmlformats.org/officeDocument/2006/relationships/notesSlide" Target="../notesSlides/notesSlide14.xml"/><Relationship Id="rId3" Type="http://schemas.openxmlformats.org/officeDocument/2006/relationships/image" Target="../media/image93.png"/><Relationship Id="rId5" Type="http://schemas.openxmlformats.org/officeDocument/2006/relationships/image" Target="../media/image95.png"/></Relationships>
</file>

<file path=ppt/slides/_rels/slide45.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8.xml"/></Relationships>
</file>

<file path=ppt/slides/_rels/slide46.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154.xml"/></Relationships>
</file>

<file path=ppt/slides/_rels/slide47.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15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スライド番号プレースホルダー 4"/>
          <p:cNvSpPr>
            <a:spLocks noGrp="1"/>
          </p:cNvSpPr>
          <p:nvPr>
            <p:ph type="sldNum" sz="quarter" idx="12"/>
          </p:nvPr>
        </p:nvSpPr>
        <p:spPr>
          <a:xfrm>
            <a:off x="8748465" y="6520374"/>
            <a:ext cx="325246" cy="365125"/>
          </a:xfrm>
        </p:spPr>
        <p:txBody>
          <a:bodyPr/>
          <a:lstStyle/>
          <a:p>
            <a:fld id="{FD69EC3B-3975-41F7-A0D4-CB82BEE8B54C}" type="slidenum">
              <a:rPr lang="ja-JP" altLang="en-US" smtClean="0">
                <a:solidFill>
                  <a:prstClr val="black">
                    <a:tint val="75000"/>
                  </a:prstClr>
                </a:solidFill>
                <a:latin typeface="Arial" panose="020B0604020202020204" pitchFamily="34" charset="0"/>
                <a:cs typeface="Arial" panose="020B0604020202020204" pitchFamily="34" charset="0"/>
              </a:rPr>
              <a:pPr/>
              <a:t>1</a:t>
            </a:fld>
            <a:endParaRPr lang="ja-JP" altLang="en-US" dirty="0">
              <a:solidFill>
                <a:prstClr val="black">
                  <a:tint val="75000"/>
                </a:prstClr>
              </a:solidFill>
              <a:latin typeface="Arial" panose="020B0604020202020204" pitchFamily="34" charset="0"/>
              <a:cs typeface="Arial" panose="020B0604020202020204" pitchFamily="34" charset="0"/>
            </a:endParaRPr>
          </a:p>
        </p:txBody>
      </p:sp>
      <p:grpSp>
        <p:nvGrpSpPr>
          <p:cNvPr id="8" name="グループ化 5"/>
          <p:cNvGrpSpPr>
            <a:grpSpLocks/>
          </p:cNvGrpSpPr>
          <p:nvPr/>
        </p:nvGrpSpPr>
        <p:grpSpPr bwMode="auto">
          <a:xfrm>
            <a:off x="5224878" y="116632"/>
            <a:ext cx="1275548" cy="3095625"/>
            <a:chOff x="5965825" y="1557338"/>
            <a:chExt cx="2062163" cy="5008562"/>
          </a:xfrm>
        </p:grpSpPr>
        <p:pic>
          <p:nvPicPr>
            <p:cNvPr id="9" name="Picture 28"/>
            <p:cNvPicPr>
              <a:picLocks noChangeAspect="1" noChangeArrowheads="1"/>
            </p:cNvPicPr>
            <p:nvPr/>
          </p:nvPicPr>
          <p:blipFill>
            <a:blip r:embed="rId2"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r="46603"/>
            <a:stretch>
              <a:fillRect/>
            </a:stretch>
          </p:blipFill>
          <p:spPr bwMode="auto">
            <a:xfrm>
              <a:off x="5965825" y="1557338"/>
              <a:ext cx="2062163" cy="5008562"/>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cxnSp>
          <p:nvCxnSpPr>
            <p:cNvPr id="11" name="直線矢印コネクタ 2"/>
            <p:cNvCxnSpPr>
              <a:cxnSpLocks noChangeShapeType="1"/>
            </p:cNvCxnSpPr>
            <p:nvPr/>
          </p:nvCxnSpPr>
          <p:spPr bwMode="auto">
            <a:xfrm>
              <a:off x="6732388" y="4067547"/>
              <a:ext cx="432000" cy="0"/>
            </a:xfrm>
            <a:prstGeom prst="straightConnector1">
              <a:avLst/>
            </a:prstGeom>
            <a:noFill/>
            <a:ln w="25400" algn="ctr">
              <a:solidFill>
                <a:schemeClr val="accent2"/>
              </a:solidFill>
              <a:round/>
              <a:headEnd/>
              <a:tailEnd type="arrow" w="med" len="med"/>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dist="35921" dir="2700000" algn="ctr" rotWithShape="0">
                      <a:schemeClr val="bg2"/>
                    </a:outerShdw>
                  </a:effectLst>
                </a14:hiddenEffects>
              </a:ext>
            </a:extLst>
          </p:spPr>
        </p:cxnSp>
        <p:cxnSp>
          <p:nvCxnSpPr>
            <p:cNvPr id="12" name="直線矢印コネクタ 12"/>
            <p:cNvCxnSpPr>
              <a:cxnSpLocks noChangeShapeType="1"/>
            </p:cNvCxnSpPr>
            <p:nvPr/>
          </p:nvCxnSpPr>
          <p:spPr bwMode="auto">
            <a:xfrm>
              <a:off x="6065118" y="4067547"/>
              <a:ext cx="720080" cy="0"/>
            </a:xfrm>
            <a:prstGeom prst="straightConnector1">
              <a:avLst/>
            </a:prstGeom>
            <a:noFill/>
            <a:ln w="25400" algn="ctr">
              <a:solidFill>
                <a:schemeClr val="tx1"/>
              </a:solidFill>
              <a:round/>
              <a:headEnd/>
              <a:tailEnd type="arrow" w="med" len="med"/>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dist="35921" dir="2700000" algn="ctr" rotWithShape="0">
                      <a:schemeClr val="bg2"/>
                    </a:outerShdw>
                  </a:effectLst>
                </a14:hiddenEffects>
              </a:ext>
            </a:extLst>
          </p:spPr>
        </p:cxnSp>
        <p:sp>
          <p:nvSpPr>
            <p:cNvPr id="13" name="正方形/長方形 4"/>
            <p:cNvSpPr>
              <a:spLocks noChangeArrowheads="1"/>
            </p:cNvSpPr>
            <p:nvPr/>
          </p:nvSpPr>
          <p:spPr bwMode="auto">
            <a:xfrm>
              <a:off x="6259086" y="4067545"/>
              <a:ext cx="658774" cy="547763"/>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a:spAutoFit/>
            </a:bodyPr>
            <a:lstStyle/>
            <a:p>
              <a:pPr eaLnBrk="0" hangingPunct="0"/>
              <a:r>
                <a:rPr lang="en-US" altLang="ja-JP" sz="1600">
                  <a:latin typeface="Arial" panose="020B0604020202020204" pitchFamily="34" charset="0"/>
                  <a:cs typeface="Arial" panose="020B0604020202020204" pitchFamily="34" charset="0"/>
                </a:rPr>
                <a:t>R</a:t>
              </a:r>
              <a:r>
                <a:rPr lang="en-US" altLang="ja-JP" sz="1600" baseline="-25000">
                  <a:latin typeface="Arial" panose="020B0604020202020204" pitchFamily="34" charset="0"/>
                  <a:cs typeface="Arial" panose="020B0604020202020204" pitchFamily="34" charset="0"/>
                </a:rPr>
                <a:t>0</a:t>
              </a:r>
              <a:endParaRPr lang="ja-JP" altLang="en-US" sz="1600" baseline="-25000">
                <a:latin typeface="Arial" panose="020B0604020202020204" pitchFamily="34" charset="0"/>
                <a:cs typeface="Arial" panose="020B0604020202020204" pitchFamily="34" charset="0"/>
              </a:endParaRPr>
            </a:p>
          </p:txBody>
        </p:sp>
        <p:sp>
          <p:nvSpPr>
            <p:cNvPr id="14" name="正方形/長方形 15"/>
            <p:cNvSpPr>
              <a:spLocks noChangeArrowheads="1"/>
            </p:cNvSpPr>
            <p:nvPr/>
          </p:nvSpPr>
          <p:spPr bwMode="auto">
            <a:xfrm>
              <a:off x="6783412" y="4067545"/>
              <a:ext cx="482549" cy="547763"/>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a:spAutoFit/>
            </a:bodyPr>
            <a:lstStyle/>
            <a:p>
              <a:pPr eaLnBrk="0" hangingPunct="0"/>
              <a:r>
                <a:rPr lang="en-US" altLang="ja-JP" sz="1600">
                  <a:solidFill>
                    <a:schemeClr val="accent2"/>
                  </a:solidFill>
                  <a:latin typeface="Arial" panose="020B0604020202020204" pitchFamily="34" charset="0"/>
                  <a:cs typeface="Arial" panose="020B0604020202020204" pitchFamily="34" charset="0"/>
                </a:rPr>
                <a:t>a</a:t>
              </a:r>
              <a:endParaRPr lang="ja-JP" altLang="en-US" sz="1600">
                <a:solidFill>
                  <a:schemeClr val="accent2"/>
                </a:solidFill>
                <a:latin typeface="Arial" panose="020B0604020202020204" pitchFamily="34" charset="0"/>
                <a:cs typeface="Arial" panose="020B0604020202020204" pitchFamily="34" charset="0"/>
              </a:endParaRPr>
            </a:p>
          </p:txBody>
        </p:sp>
      </p:grpSp>
      <p:pic>
        <p:nvPicPr>
          <p:cNvPr id="15" name="図 13" descr="IMG_0032_sm.jpg"/>
          <p:cNvPicPr>
            <a:picLocks noChangeAspect="1"/>
          </p:cNvPicPr>
          <p:nvPr/>
        </p:nvPicPr>
        <p:blipFill>
          <a:blip r:embed="rId3"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1619672" y="403962"/>
            <a:ext cx="3455987" cy="2592388"/>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
        <p:nvSpPr>
          <p:cNvPr id="24" name="Rectangle 6"/>
          <p:cNvSpPr>
            <a:spLocks noChangeArrowheads="1"/>
          </p:cNvSpPr>
          <p:nvPr/>
        </p:nvSpPr>
        <p:spPr bwMode="auto">
          <a:xfrm>
            <a:off x="6644442" y="908720"/>
            <a:ext cx="1458244" cy="1548234"/>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accent2"/>
                </a:solidFill>
                <a:miter lim="800000"/>
                <a:headEnd/>
                <a:tailEnd/>
              </a14:hiddenLine>
            </a:ext>
          </a:extLst>
        </p:spPr>
        <p:txBody>
          <a:bodyPr wrap="none" lIns="91416" tIns="45709" rIns="91416" bIns="45709"/>
          <a:lstStyle/>
          <a:p>
            <a:pPr>
              <a:spcBef>
                <a:spcPct val="20000"/>
              </a:spcBef>
            </a:pPr>
            <a:r>
              <a:rPr lang="en-US" altLang="ja-JP" sz="1600" dirty="0">
                <a:latin typeface="Arial" panose="020B0604020202020204" pitchFamily="34" charset="0"/>
                <a:cs typeface="Arial" panose="020B0604020202020204" pitchFamily="34" charset="0"/>
              </a:rPr>
              <a:t>R</a:t>
            </a:r>
            <a:r>
              <a:rPr lang="en-US" altLang="ja-JP" sz="1600" baseline="-25000" dirty="0">
                <a:latin typeface="Arial" panose="020B0604020202020204" pitchFamily="34" charset="0"/>
                <a:cs typeface="Arial" panose="020B0604020202020204" pitchFamily="34" charset="0"/>
              </a:rPr>
              <a:t>0</a:t>
            </a:r>
            <a:r>
              <a:rPr lang="en-US" altLang="ja-JP" sz="1600" dirty="0">
                <a:latin typeface="Arial" panose="020B0604020202020204" pitchFamily="34" charset="0"/>
                <a:cs typeface="Arial" panose="020B0604020202020204" pitchFamily="34" charset="0"/>
              </a:rPr>
              <a:t> = 0.36 m </a:t>
            </a:r>
          </a:p>
          <a:p>
            <a:pPr>
              <a:spcBef>
                <a:spcPct val="20000"/>
              </a:spcBef>
            </a:pPr>
            <a:r>
              <a:rPr lang="en-US" altLang="ja-JP" sz="1600" dirty="0">
                <a:latin typeface="Arial" panose="020B0604020202020204" pitchFamily="34" charset="0"/>
                <a:cs typeface="Arial" panose="020B0604020202020204" pitchFamily="34" charset="0"/>
              </a:rPr>
              <a:t>a = 0.23 m</a:t>
            </a:r>
          </a:p>
          <a:p>
            <a:pPr>
              <a:spcBef>
                <a:spcPct val="20000"/>
              </a:spcBef>
            </a:pPr>
            <a:r>
              <a:rPr lang="en-US" altLang="ja-JP" sz="1600" dirty="0">
                <a:latin typeface="Arial" panose="020B0604020202020204" pitchFamily="34" charset="0"/>
                <a:cs typeface="Arial" panose="020B0604020202020204" pitchFamily="34" charset="0"/>
              </a:rPr>
              <a:t>A = R</a:t>
            </a:r>
            <a:r>
              <a:rPr lang="en-US" altLang="ja-JP" sz="1600" baseline="-25000" dirty="0">
                <a:latin typeface="Arial" panose="020B0604020202020204" pitchFamily="34" charset="0"/>
                <a:cs typeface="Arial" panose="020B0604020202020204" pitchFamily="34" charset="0"/>
              </a:rPr>
              <a:t>0</a:t>
            </a:r>
            <a:r>
              <a:rPr lang="en-US" altLang="ja-JP" sz="1600" dirty="0">
                <a:latin typeface="Arial" panose="020B0604020202020204" pitchFamily="34" charset="0"/>
                <a:cs typeface="Arial" panose="020B0604020202020204" pitchFamily="34" charset="0"/>
              </a:rPr>
              <a:t>/a &gt; 1.5</a:t>
            </a:r>
          </a:p>
          <a:p>
            <a:pPr>
              <a:spcBef>
                <a:spcPct val="20000"/>
              </a:spcBef>
            </a:pPr>
            <a:r>
              <a:rPr lang="en-US" altLang="ja-JP" sz="1600" dirty="0" err="1">
                <a:latin typeface="Arial" panose="020B0604020202020204" pitchFamily="34" charset="0"/>
                <a:cs typeface="Arial" panose="020B0604020202020204" pitchFamily="34" charset="0"/>
              </a:rPr>
              <a:t>B</a:t>
            </a:r>
            <a:r>
              <a:rPr lang="en-US" altLang="ja-JP" sz="1600" baseline="-25000" dirty="0" err="1">
                <a:latin typeface="Arial" panose="020B0604020202020204" pitchFamily="34" charset="0"/>
                <a:cs typeface="Arial" panose="020B0604020202020204" pitchFamily="34" charset="0"/>
              </a:rPr>
              <a:t>t</a:t>
            </a:r>
            <a:r>
              <a:rPr lang="en-US" altLang="ja-JP" sz="1600" dirty="0">
                <a:latin typeface="Arial" panose="020B0604020202020204" pitchFamily="34" charset="0"/>
                <a:cs typeface="Arial" panose="020B0604020202020204" pitchFamily="34" charset="0"/>
              </a:rPr>
              <a:t> = 0.3 T</a:t>
            </a:r>
          </a:p>
          <a:p>
            <a:pPr>
              <a:spcBef>
                <a:spcPct val="20000"/>
              </a:spcBef>
            </a:pPr>
            <a:r>
              <a:rPr lang="en-US" altLang="ja-JP" sz="1600" dirty="0" err="1">
                <a:latin typeface="Arial" panose="020B0604020202020204" pitchFamily="34" charset="0"/>
                <a:cs typeface="Arial" panose="020B0604020202020204" pitchFamily="34" charset="0"/>
              </a:rPr>
              <a:t>I</a:t>
            </a:r>
            <a:r>
              <a:rPr lang="en-US" altLang="ja-JP" sz="1600" baseline="-25000" dirty="0" err="1">
                <a:latin typeface="Arial" panose="020B0604020202020204" pitchFamily="34" charset="0"/>
                <a:cs typeface="Arial" panose="020B0604020202020204" pitchFamily="34" charset="0"/>
              </a:rPr>
              <a:t>p</a:t>
            </a:r>
            <a:r>
              <a:rPr lang="en-US" altLang="ja-JP" sz="1600" dirty="0">
                <a:latin typeface="Arial" panose="020B0604020202020204" pitchFamily="34" charset="0"/>
                <a:cs typeface="Arial" panose="020B0604020202020204" pitchFamily="34" charset="0"/>
              </a:rPr>
              <a:t> = 0.1 MA </a:t>
            </a:r>
          </a:p>
        </p:txBody>
      </p:sp>
      <p:sp>
        <p:nvSpPr>
          <p:cNvPr id="18" name="Rectangle 2"/>
          <p:cNvSpPr>
            <a:spLocks noGrp="1" noChangeArrowheads="1"/>
          </p:cNvSpPr>
          <p:nvPr>
            <p:ph type="ctrTitle"/>
          </p:nvPr>
        </p:nvSpPr>
        <p:spPr>
          <a:xfrm>
            <a:off x="1011740" y="3140968"/>
            <a:ext cx="7160660" cy="1080120"/>
          </a:xfrm>
        </p:spPr>
        <p:txBody>
          <a:bodyPr/>
          <a:lstStyle/>
          <a:p>
            <a:pPr eaLnBrk="1" hangingPunct="1"/>
            <a:r>
              <a:rPr lang="en-US" altLang="ja-JP" dirty="0" smtClean="0">
                <a:latin typeface="Arial" panose="020B0604020202020204" pitchFamily="34" charset="0"/>
                <a:cs typeface="Arial" panose="020B0604020202020204" pitchFamily="34" charset="0"/>
              </a:rPr>
              <a:t/>
            </a:r>
            <a:br>
              <a:rPr lang="en-US" altLang="ja-JP" dirty="0" smtClean="0">
                <a:latin typeface="Arial" panose="020B0604020202020204" pitchFamily="34" charset="0"/>
                <a:cs typeface="Arial" panose="020B0604020202020204" pitchFamily="34" charset="0"/>
              </a:rPr>
            </a:br>
            <a:r>
              <a:rPr lang="en-US" altLang="ja-JP" dirty="0" smtClean="0"/>
              <a:t>Non-inductive </a:t>
            </a:r>
            <a:r>
              <a:rPr lang="en-US" altLang="ja-JP" dirty="0"/>
              <a:t>plasma start-up experiments on the TST-2 spherical tokamak</a:t>
            </a:r>
            <a:r>
              <a:rPr lang="en-US" altLang="ja-JP" dirty="0" smtClean="0">
                <a:latin typeface="Arial" panose="020B0604020202020204" pitchFamily="34" charset="0"/>
                <a:cs typeface="Arial" panose="020B0604020202020204" pitchFamily="34" charset="0"/>
              </a:rPr>
              <a:t/>
            </a:r>
            <a:br>
              <a:rPr lang="en-US" altLang="ja-JP" dirty="0" smtClean="0">
                <a:latin typeface="Arial" panose="020B0604020202020204" pitchFamily="34" charset="0"/>
                <a:cs typeface="Arial" panose="020B0604020202020204" pitchFamily="34" charset="0"/>
              </a:rPr>
            </a:br>
            <a:endParaRPr lang="en-US" altLang="ja-JP" dirty="0" smtClean="0">
              <a:solidFill>
                <a:schemeClr val="tx1"/>
              </a:solidFill>
              <a:latin typeface="Arial" panose="020B0604020202020204" pitchFamily="34" charset="0"/>
              <a:ea typeface="ＭＳ ゴシック" pitchFamily="49" charset="-128"/>
              <a:cs typeface="Arial" panose="020B0604020202020204" pitchFamily="34" charset="0"/>
            </a:endParaRPr>
          </a:p>
        </p:txBody>
      </p:sp>
      <p:sp>
        <p:nvSpPr>
          <p:cNvPr id="19" name="Rectangle 3"/>
          <p:cNvSpPr>
            <a:spLocks noGrp="1" noChangeArrowheads="1"/>
          </p:cNvSpPr>
          <p:nvPr>
            <p:ph type="subTitle" idx="1"/>
          </p:nvPr>
        </p:nvSpPr>
        <p:spPr>
          <a:xfrm>
            <a:off x="251521" y="4221088"/>
            <a:ext cx="8715375" cy="1184795"/>
          </a:xfrm>
        </p:spPr>
        <p:txBody>
          <a:bodyPr/>
          <a:lstStyle/>
          <a:p>
            <a:r>
              <a:rPr lang="en-US" altLang="ja-JP" dirty="0" smtClean="0">
                <a:latin typeface="Arial" panose="020B0604020202020204" pitchFamily="34" charset="0"/>
                <a:cs typeface="Arial" panose="020B0604020202020204" pitchFamily="34" charset="0"/>
              </a:rPr>
              <a:t>Y. </a:t>
            </a:r>
            <a:r>
              <a:rPr lang="en-US" altLang="ja-JP" dirty="0" err="1" smtClean="0">
                <a:latin typeface="Arial" panose="020B0604020202020204" pitchFamily="34" charset="0"/>
                <a:cs typeface="Arial" panose="020B0604020202020204" pitchFamily="34" charset="0"/>
              </a:rPr>
              <a:t>Takase</a:t>
            </a:r>
            <a:r>
              <a:rPr lang="en-US" altLang="ja-JP" dirty="0" smtClean="0">
                <a:latin typeface="Arial" panose="020B0604020202020204" pitchFamily="34" charset="0"/>
                <a:cs typeface="Arial" panose="020B0604020202020204" pitchFamily="34" charset="0"/>
              </a:rPr>
              <a:t> for the TST-2 Group</a:t>
            </a:r>
          </a:p>
          <a:p>
            <a:endParaRPr lang="en-GB" altLang="ja-JP" sz="800" dirty="0">
              <a:latin typeface="Arial" panose="020B0604020202020204" pitchFamily="34" charset="0"/>
              <a:cs typeface="Arial" panose="020B0604020202020204" pitchFamily="34" charset="0"/>
            </a:endParaRPr>
          </a:p>
          <a:p>
            <a:r>
              <a:rPr lang="en-US" altLang="ja-JP" sz="1800" dirty="0">
                <a:solidFill>
                  <a:schemeClr val="tx1"/>
                </a:solidFill>
                <a:latin typeface="Arial" panose="020B0604020202020204" pitchFamily="34" charset="0"/>
                <a:cs typeface="Arial" panose="020B0604020202020204" pitchFamily="34" charset="0"/>
              </a:rPr>
              <a:t>Graduate School of Frontier Sciences</a:t>
            </a:r>
          </a:p>
          <a:p>
            <a:r>
              <a:rPr lang="en-US" altLang="ja-JP" sz="1800" dirty="0">
                <a:solidFill>
                  <a:schemeClr val="tx1"/>
                </a:solidFill>
                <a:latin typeface="Arial" panose="020B0604020202020204" pitchFamily="34" charset="0"/>
                <a:cs typeface="Arial" panose="020B0604020202020204" pitchFamily="34" charset="0"/>
              </a:rPr>
              <a:t>The University of Tokyo</a:t>
            </a:r>
            <a:endParaRPr lang="ja-JP" altLang="ja-JP" sz="1800" dirty="0">
              <a:solidFill>
                <a:schemeClr val="tx1"/>
              </a:solidFill>
              <a:latin typeface="Arial" panose="020B0604020202020204" pitchFamily="34" charset="0"/>
              <a:cs typeface="Arial" panose="020B0604020202020204" pitchFamily="34" charset="0"/>
            </a:endParaRPr>
          </a:p>
        </p:txBody>
      </p:sp>
      <p:sp>
        <p:nvSpPr>
          <p:cNvPr id="20" name="Rectangle 4"/>
          <p:cNvSpPr>
            <a:spLocks noChangeArrowheads="1"/>
          </p:cNvSpPr>
          <p:nvPr/>
        </p:nvSpPr>
        <p:spPr bwMode="auto">
          <a:xfrm>
            <a:off x="1553837" y="5517232"/>
            <a:ext cx="6152149" cy="1200216"/>
          </a:xfrm>
          <a:prstGeom prst="rect">
            <a:avLst/>
          </a:prstGeom>
          <a:noFill/>
          <a:ln w="9525">
            <a:noFill/>
            <a:miter lim="800000"/>
            <a:headEnd/>
            <a:tailEnd/>
          </a:ln>
        </p:spPr>
        <p:txBody>
          <a:bodyPr wrap="none" lIns="91321" tIns="45664" rIns="91321" bIns="45664">
            <a:spAutoFit/>
          </a:bodyPr>
          <a:lstStyle/>
          <a:p>
            <a:pPr algn="ctr" eaLnBrk="0" hangingPunct="0"/>
            <a:r>
              <a:rPr lang="en-US" altLang="ja-JP" sz="1800" dirty="0" smtClean="0">
                <a:solidFill>
                  <a:schemeClr val="accent1"/>
                </a:solidFill>
                <a:latin typeface="Arial" panose="020B0604020202020204" pitchFamily="34" charset="0"/>
                <a:ea typeface="ＭＳ ゴシック" pitchFamily="49" charset="-128"/>
                <a:cs typeface="Arial" panose="020B0604020202020204" pitchFamily="34" charset="0"/>
              </a:rPr>
              <a:t>18th </a:t>
            </a:r>
            <a:r>
              <a:rPr lang="en-US" altLang="ja-JP" sz="1800" dirty="0">
                <a:solidFill>
                  <a:schemeClr val="accent1"/>
                </a:solidFill>
                <a:latin typeface="Arial" panose="020B0604020202020204" pitchFamily="34" charset="0"/>
                <a:ea typeface="ＭＳ ゴシック" pitchFamily="49" charset="-128"/>
                <a:cs typeface="Arial" panose="020B0604020202020204" pitchFamily="34" charset="0"/>
              </a:rPr>
              <a:t>International Spherical Torus Workshop (ISTW 2015)</a:t>
            </a:r>
          </a:p>
          <a:p>
            <a:pPr algn="ctr" eaLnBrk="0" hangingPunct="0"/>
            <a:r>
              <a:rPr lang="en-US" altLang="ja-JP" sz="1800" dirty="0">
                <a:solidFill>
                  <a:schemeClr val="accent1"/>
                </a:solidFill>
                <a:latin typeface="Arial" panose="020B0604020202020204" pitchFamily="34" charset="0"/>
                <a:ea typeface="ＭＳ ゴシック" pitchFamily="49" charset="-128"/>
                <a:cs typeface="Arial" panose="020B0604020202020204" pitchFamily="34" charset="0"/>
              </a:rPr>
              <a:t>and 2015 US-Japan Workshop on ST Plasmas</a:t>
            </a:r>
          </a:p>
          <a:p>
            <a:pPr algn="ctr" eaLnBrk="0" hangingPunct="0"/>
            <a:r>
              <a:rPr lang="en-US" altLang="ja-JP" sz="1800" dirty="0" smtClean="0">
                <a:solidFill>
                  <a:schemeClr val="accent1"/>
                </a:solidFill>
                <a:latin typeface="Arial" panose="020B0604020202020204" pitchFamily="34" charset="0"/>
                <a:ea typeface="ＭＳ ゴシック" pitchFamily="49" charset="-128"/>
                <a:cs typeface="Arial" panose="020B0604020202020204" pitchFamily="34" charset="0"/>
              </a:rPr>
              <a:t>Princeton </a:t>
            </a:r>
            <a:r>
              <a:rPr lang="en-US" altLang="ja-JP" sz="1800" dirty="0">
                <a:solidFill>
                  <a:schemeClr val="accent1"/>
                </a:solidFill>
                <a:latin typeface="Arial" panose="020B0604020202020204" pitchFamily="34" charset="0"/>
                <a:ea typeface="ＭＳ ゴシック" pitchFamily="49" charset="-128"/>
                <a:cs typeface="Arial" panose="020B0604020202020204" pitchFamily="34" charset="0"/>
              </a:rPr>
              <a:t>University, </a:t>
            </a:r>
            <a:r>
              <a:rPr lang="en-US" altLang="ja-JP" sz="1800" dirty="0" smtClean="0">
                <a:solidFill>
                  <a:schemeClr val="accent1"/>
                </a:solidFill>
                <a:latin typeface="Arial" panose="020B0604020202020204" pitchFamily="34" charset="0"/>
                <a:ea typeface="ＭＳ ゴシック" pitchFamily="49" charset="-128"/>
                <a:cs typeface="Arial" panose="020B0604020202020204" pitchFamily="34" charset="0"/>
              </a:rPr>
              <a:t>Princeton, NJ, USA</a:t>
            </a:r>
            <a:endParaRPr lang="en-US" altLang="ja-JP" sz="1800" dirty="0">
              <a:solidFill>
                <a:schemeClr val="accent1"/>
              </a:solidFill>
              <a:latin typeface="Arial" panose="020B0604020202020204" pitchFamily="34" charset="0"/>
              <a:ea typeface="ＭＳ ゴシック" pitchFamily="49" charset="-128"/>
              <a:cs typeface="Arial" panose="020B0604020202020204" pitchFamily="34" charset="0"/>
            </a:endParaRPr>
          </a:p>
          <a:p>
            <a:pPr algn="ctr" eaLnBrk="0" hangingPunct="0"/>
            <a:r>
              <a:rPr lang="en-US" altLang="ja-JP" sz="1800" dirty="0" smtClean="0">
                <a:solidFill>
                  <a:schemeClr val="accent1"/>
                </a:solidFill>
                <a:latin typeface="Arial" panose="020B0604020202020204" pitchFamily="34" charset="0"/>
                <a:ea typeface="ＭＳ ゴシック" pitchFamily="49" charset="-128"/>
                <a:cs typeface="Arial" panose="020B0604020202020204" pitchFamily="34" charset="0"/>
              </a:rPr>
              <a:t>3-6 November </a:t>
            </a:r>
            <a:r>
              <a:rPr lang="en-US" altLang="ja-JP" sz="1800" dirty="0">
                <a:solidFill>
                  <a:schemeClr val="accent1"/>
                </a:solidFill>
                <a:latin typeface="Arial" panose="020B0604020202020204" pitchFamily="34" charset="0"/>
                <a:ea typeface="ＭＳ ゴシック" pitchFamily="49" charset="-128"/>
                <a:cs typeface="Arial" panose="020B0604020202020204" pitchFamily="34" charset="0"/>
              </a:rPr>
              <a:t>2015</a:t>
            </a:r>
          </a:p>
        </p:txBody>
      </p:sp>
      <p:pic>
        <p:nvPicPr>
          <p:cNvPr id="16" name="Picture 2"/>
          <p:cNvPicPr>
            <a:picLocks noChangeAspect="1" noChangeArrowheads="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323648" y="404664"/>
            <a:ext cx="1080000" cy="1481312"/>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Lst>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942683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タイトル 1"/>
          <p:cNvSpPr>
            <a:spLocks noGrp="1"/>
          </p:cNvSpPr>
          <p:nvPr>
            <p:ph type="title"/>
          </p:nvPr>
        </p:nvSpPr>
        <p:spPr>
          <a:xfrm>
            <a:off x="685800" y="61915"/>
            <a:ext cx="7772400" cy="846807"/>
          </a:xfrm>
        </p:spPr>
        <p:txBody>
          <a:bodyPr/>
          <a:lstStyle/>
          <a:p>
            <a:r>
              <a:rPr kumimoji="1" lang="en-US" altLang="ja-JP" dirty="0" smtClean="0">
                <a:latin typeface="Arial" pitchFamily="34" charset="0"/>
                <a:cs typeface="Arial" pitchFamily="34" charset="0"/>
              </a:rPr>
              <a:t>Outline</a:t>
            </a:r>
            <a:endParaRPr kumimoji="1" lang="ja-JP" altLang="en-US" dirty="0">
              <a:latin typeface="Arial" pitchFamily="34" charset="0"/>
              <a:cs typeface="Arial" pitchFamily="34" charset="0"/>
            </a:endParaRPr>
          </a:p>
        </p:txBody>
      </p:sp>
      <p:sp>
        <p:nvSpPr>
          <p:cNvPr id="5" name="コンテンツ プレースホルダ 2"/>
          <p:cNvSpPr>
            <a:spLocks noGrp="1"/>
          </p:cNvSpPr>
          <p:nvPr>
            <p:ph idx="1"/>
          </p:nvPr>
        </p:nvSpPr>
        <p:spPr>
          <a:xfrm>
            <a:off x="685800" y="1340768"/>
            <a:ext cx="7918648" cy="5112568"/>
          </a:xfrm>
        </p:spPr>
        <p:txBody>
          <a:bodyPr/>
          <a:lstStyle/>
          <a:p>
            <a:r>
              <a:rPr lang="en-US" altLang="ja-JP" dirty="0" smtClean="0">
                <a:cs typeface="Arial" panose="020B0604020202020204" pitchFamily="34" charset="0"/>
              </a:rPr>
              <a:t>Motivation / Objective</a:t>
            </a:r>
          </a:p>
          <a:p>
            <a:r>
              <a:rPr lang="en-US" altLang="ja-JP" dirty="0" smtClean="0">
                <a:cs typeface="Arial" panose="020B0604020202020204" pitchFamily="34" charset="0"/>
              </a:rPr>
              <a:t>4-WG array (grill) antenna experiments</a:t>
            </a:r>
          </a:p>
          <a:p>
            <a:pPr lvl="1"/>
            <a:r>
              <a:rPr lang="en-US" altLang="ja-JP" dirty="0">
                <a:cs typeface="Arial" panose="020B0604020202020204" pitchFamily="34" charset="0"/>
              </a:rPr>
              <a:t>n</a:t>
            </a:r>
            <a:r>
              <a:rPr lang="en-US" altLang="ja-JP" baseline="-25000" dirty="0" smtClean="0">
                <a:cs typeface="Arial" panose="020B0604020202020204" pitchFamily="34" charset="0"/>
              </a:rPr>
              <a:t>||</a:t>
            </a:r>
            <a:r>
              <a:rPr lang="en-US" altLang="ja-JP" dirty="0" smtClean="0">
                <a:cs typeface="Arial" panose="020B0604020202020204" pitchFamily="34" charset="0"/>
              </a:rPr>
              <a:t> dependence, polarization / wavenumber measurements</a:t>
            </a:r>
          </a:p>
          <a:p>
            <a:r>
              <a:rPr lang="en-US" altLang="ja-JP" dirty="0" err="1" smtClean="0">
                <a:cs typeface="Arial" panose="020B0604020202020204" pitchFamily="34" charset="0"/>
              </a:rPr>
              <a:t>Capacitively</a:t>
            </a:r>
            <a:r>
              <a:rPr lang="en-US" altLang="ja-JP" dirty="0" smtClean="0">
                <a:cs typeface="Arial" panose="020B0604020202020204" pitchFamily="34" charset="0"/>
              </a:rPr>
              <a:t>-coupled </a:t>
            </a:r>
            <a:r>
              <a:rPr lang="en-US" altLang="ja-JP" dirty="0" err="1" smtClean="0">
                <a:cs typeface="Arial" panose="020B0604020202020204" pitchFamily="34" charset="0"/>
              </a:rPr>
              <a:t>combline</a:t>
            </a:r>
            <a:r>
              <a:rPr lang="en-US" altLang="ja-JP" dirty="0" smtClean="0">
                <a:cs typeface="Arial" panose="020B0604020202020204" pitchFamily="34" charset="0"/>
              </a:rPr>
              <a:t> (CCC) antenna experiments</a:t>
            </a:r>
          </a:p>
          <a:p>
            <a:pPr lvl="1"/>
            <a:r>
              <a:rPr lang="en-US" altLang="ja-JP" dirty="0" smtClean="0">
                <a:cs typeface="Arial" panose="020B0604020202020204" pitchFamily="34" charset="0"/>
              </a:rPr>
              <a:t>improved </a:t>
            </a:r>
            <a:r>
              <a:rPr lang="en-US" altLang="ja-JP" dirty="0">
                <a:cs typeface="Arial" panose="020B0604020202020204" pitchFamily="34" charset="0"/>
              </a:rPr>
              <a:t>n</a:t>
            </a:r>
            <a:r>
              <a:rPr lang="en-US" altLang="ja-JP" baseline="-25000" dirty="0">
                <a:cs typeface="Arial" panose="020B0604020202020204" pitchFamily="34" charset="0"/>
              </a:rPr>
              <a:t>||</a:t>
            </a:r>
            <a:r>
              <a:rPr lang="en-US" altLang="ja-JP" dirty="0">
                <a:cs typeface="Arial" panose="020B0604020202020204" pitchFamily="34" charset="0"/>
              </a:rPr>
              <a:t> </a:t>
            </a:r>
            <a:r>
              <a:rPr lang="en-US" altLang="ja-JP" dirty="0" smtClean="0">
                <a:cs typeface="Arial" panose="020B0604020202020204" pitchFamily="34" charset="0"/>
              </a:rPr>
              <a:t>spectrum</a:t>
            </a:r>
          </a:p>
          <a:p>
            <a:pPr lvl="1"/>
            <a:r>
              <a:rPr lang="en-US" altLang="ja-JP" dirty="0">
                <a:cs typeface="Arial" panose="020B0604020202020204" pitchFamily="34" charset="0"/>
              </a:rPr>
              <a:t>c</a:t>
            </a:r>
            <a:r>
              <a:rPr lang="en-US" altLang="ja-JP" dirty="0" smtClean="0">
                <a:cs typeface="Arial" panose="020B0604020202020204" pitchFamily="34" charset="0"/>
              </a:rPr>
              <a:t>omparison of current drive with other antennas</a:t>
            </a:r>
          </a:p>
          <a:p>
            <a:pPr lvl="1"/>
            <a:r>
              <a:rPr lang="en-US" altLang="ja-JP" dirty="0">
                <a:cs typeface="Arial" panose="020B0604020202020204" pitchFamily="34" charset="0"/>
              </a:rPr>
              <a:t>c</a:t>
            </a:r>
            <a:r>
              <a:rPr lang="en-US" altLang="ja-JP" dirty="0" smtClean="0">
                <a:cs typeface="Arial" panose="020B0604020202020204" pitchFamily="34" charset="0"/>
              </a:rPr>
              <a:t>haracterization of LH driven plasma</a:t>
            </a:r>
          </a:p>
          <a:p>
            <a:pPr lvl="2"/>
            <a:r>
              <a:rPr lang="en-US" altLang="ja-JP" dirty="0" smtClean="0">
                <a:cs typeface="Arial" panose="020B0604020202020204" pitchFamily="34" charset="0"/>
              </a:rPr>
              <a:t>HX, SX, TS, ion Doppler, impurity</a:t>
            </a:r>
          </a:p>
          <a:p>
            <a:pPr lvl="2"/>
            <a:r>
              <a:rPr lang="en-US" altLang="ja-JP" dirty="0">
                <a:cs typeface="Arial" panose="020B0604020202020204" pitchFamily="34" charset="0"/>
              </a:rPr>
              <a:t>e</a:t>
            </a:r>
            <a:r>
              <a:rPr lang="en-US" altLang="ja-JP" dirty="0" smtClean="0">
                <a:cs typeface="Arial" panose="020B0604020202020204" pitchFamily="34" charset="0"/>
              </a:rPr>
              <a:t>quilibrium</a:t>
            </a:r>
          </a:p>
          <a:p>
            <a:pPr lvl="2"/>
            <a:r>
              <a:rPr lang="en-US" altLang="ja-JP" dirty="0">
                <a:cs typeface="Arial" panose="020B0604020202020204" pitchFamily="34" charset="0"/>
              </a:rPr>
              <a:t>d</a:t>
            </a:r>
            <a:r>
              <a:rPr lang="en-US" altLang="ja-JP" dirty="0" smtClean="0">
                <a:cs typeface="Arial" panose="020B0604020202020204" pitchFamily="34" charset="0"/>
              </a:rPr>
              <a:t>ensity limit</a:t>
            </a:r>
          </a:p>
          <a:p>
            <a:r>
              <a:rPr lang="en-US" altLang="ja-JP" dirty="0" smtClean="0">
                <a:cs typeface="Arial" panose="020B0604020202020204" pitchFamily="34" charset="0"/>
              </a:rPr>
              <a:t>Planned improvements</a:t>
            </a:r>
          </a:p>
          <a:p>
            <a:pPr lvl="1"/>
            <a:r>
              <a:rPr lang="en-US" altLang="ja-JP" dirty="0">
                <a:cs typeface="Arial" panose="020B0604020202020204" pitchFamily="34" charset="0"/>
              </a:rPr>
              <a:t>t</a:t>
            </a:r>
            <a:r>
              <a:rPr lang="en-US" altLang="ja-JP" dirty="0" smtClean="0">
                <a:cs typeface="Arial" panose="020B0604020202020204" pitchFamily="34" charset="0"/>
              </a:rPr>
              <a:t>op-launch CCC antenna</a:t>
            </a:r>
          </a:p>
          <a:p>
            <a:pPr lvl="1"/>
            <a:r>
              <a:rPr lang="en-US" altLang="ja-JP" dirty="0" smtClean="0">
                <a:cs typeface="Arial" panose="020B0604020202020204" pitchFamily="34" charset="0"/>
              </a:rPr>
              <a:t>TF power supply upgrade</a:t>
            </a:r>
          </a:p>
          <a:p>
            <a:r>
              <a:rPr lang="en-US" altLang="ja-JP" dirty="0" smtClean="0">
                <a:cs typeface="Arial" panose="020B0604020202020204" pitchFamily="34" charset="0"/>
              </a:rPr>
              <a:t>Diagnostic developments</a:t>
            </a:r>
          </a:p>
          <a:p>
            <a:pPr lvl="1"/>
            <a:r>
              <a:rPr lang="en-US" altLang="ja-JP" dirty="0" smtClean="0">
                <a:cs typeface="Arial" panose="020B0604020202020204" pitchFamily="34" charset="0"/>
              </a:rPr>
              <a:t>Multi-pass TS, local j, microwave scattering</a:t>
            </a:r>
          </a:p>
        </p:txBody>
      </p:sp>
      <p:sp>
        <p:nvSpPr>
          <p:cNvPr id="6" name="Line 7"/>
          <p:cNvSpPr>
            <a:spLocks noChangeShapeType="1"/>
          </p:cNvSpPr>
          <p:nvPr/>
        </p:nvSpPr>
        <p:spPr bwMode="auto">
          <a:xfrm flipV="1">
            <a:off x="457200" y="908720"/>
            <a:ext cx="8229600" cy="0"/>
          </a:xfrm>
          <a:prstGeom prst="line">
            <a:avLst/>
          </a:prstGeom>
          <a:noFill/>
          <a:ln w="76200">
            <a:solidFill>
              <a:srgbClr val="00FFFF"/>
            </a:solidFill>
            <a:round/>
            <a:headEnd/>
            <a:tailEn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lIns="91321" tIns="45664" rIns="91321" bIns="45664" anchor="ctr"/>
          <a:lstStyle/>
          <a:p>
            <a:endParaRPr lang="ja-JP" altLang="en-US" sz="2400">
              <a:solidFill>
                <a:prstClr val="black"/>
              </a:solidFill>
              <a:latin typeface="Arial" panose="020B0604020202020204" pitchFamily="34" charset="0"/>
              <a:ea typeface="ＭＳ Ｐゴシック" pitchFamily="50" charset="-128"/>
              <a:cs typeface="Arial" panose="020B0604020202020204" pitchFamily="34" charset="0"/>
            </a:endParaRPr>
          </a:p>
        </p:txBody>
      </p:sp>
      <p:sp>
        <p:nvSpPr>
          <p:cNvPr id="7" name="スライド番号プレースホルダー 4"/>
          <p:cNvSpPr>
            <a:spLocks noGrp="1"/>
          </p:cNvSpPr>
          <p:nvPr>
            <p:ph type="sldNum" sz="quarter" idx="12"/>
          </p:nvPr>
        </p:nvSpPr>
        <p:spPr>
          <a:xfrm>
            <a:off x="8748465" y="6520374"/>
            <a:ext cx="325246" cy="365125"/>
          </a:xfrm>
        </p:spPr>
        <p:txBody>
          <a:bodyPr/>
          <a:lstStyle/>
          <a:p>
            <a:fld id="{FD69EC3B-3975-41F7-A0D4-CB82BEE8B54C}" type="slidenum">
              <a:rPr lang="ja-JP" altLang="en-US" smtClean="0">
                <a:solidFill>
                  <a:prstClr val="black">
                    <a:tint val="75000"/>
                  </a:prstClr>
                </a:solidFill>
                <a:latin typeface="Arial" panose="020B0604020202020204" pitchFamily="34" charset="0"/>
                <a:cs typeface="Arial" panose="020B0604020202020204" pitchFamily="34" charset="0"/>
              </a:rPr>
              <a:pPr/>
              <a:t>2</a:t>
            </a:fld>
            <a:endParaRPr lang="ja-JP" altLang="en-US" dirty="0">
              <a:solidFill>
                <a:prstClr val="black">
                  <a:tint val="75000"/>
                </a:prst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664949915"/>
      </p:ext>
    </p:extLst>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タイトル 1"/>
          <p:cNvSpPr>
            <a:spLocks noGrp="1"/>
          </p:cNvSpPr>
          <p:nvPr>
            <p:ph type="title"/>
          </p:nvPr>
        </p:nvSpPr>
        <p:spPr>
          <a:xfrm>
            <a:off x="685800" y="61915"/>
            <a:ext cx="7772400" cy="846807"/>
          </a:xfrm>
        </p:spPr>
        <p:txBody>
          <a:bodyPr/>
          <a:lstStyle/>
          <a:p>
            <a:r>
              <a:rPr kumimoji="1" lang="en-US" altLang="ja-JP" dirty="0" smtClean="0">
                <a:latin typeface="Arial" pitchFamily="34" charset="0"/>
                <a:cs typeface="Arial" pitchFamily="34" charset="0"/>
              </a:rPr>
              <a:t>Outline</a:t>
            </a:r>
            <a:endParaRPr kumimoji="1" lang="ja-JP" altLang="en-US" dirty="0">
              <a:latin typeface="Arial" pitchFamily="34" charset="0"/>
              <a:cs typeface="Arial" pitchFamily="34" charset="0"/>
            </a:endParaRPr>
          </a:p>
        </p:txBody>
      </p:sp>
      <p:sp>
        <p:nvSpPr>
          <p:cNvPr id="5" name="コンテンツ プレースホルダ 2"/>
          <p:cNvSpPr>
            <a:spLocks noGrp="1"/>
          </p:cNvSpPr>
          <p:nvPr>
            <p:ph idx="1"/>
          </p:nvPr>
        </p:nvSpPr>
        <p:spPr>
          <a:xfrm>
            <a:off x="685800" y="1340768"/>
            <a:ext cx="7918648" cy="5112568"/>
          </a:xfrm>
        </p:spPr>
        <p:txBody>
          <a:bodyPr/>
          <a:lstStyle/>
          <a:p>
            <a:r>
              <a:rPr lang="en-US" altLang="ja-JP" dirty="0" smtClean="0">
                <a:cs typeface="Arial" panose="020B0604020202020204" pitchFamily="34" charset="0"/>
              </a:rPr>
              <a:t>Motivation / Objective</a:t>
            </a:r>
          </a:p>
          <a:p>
            <a:r>
              <a:rPr lang="en-US" altLang="ja-JP" dirty="0" smtClean="0">
                <a:solidFill>
                  <a:schemeClr val="bg1">
                    <a:lumMod val="75000"/>
                  </a:schemeClr>
                </a:solidFill>
                <a:cs typeface="Arial" panose="020B0604020202020204" pitchFamily="34" charset="0"/>
              </a:rPr>
              <a:t>4-WG array (grill) antenna experiments</a:t>
            </a:r>
          </a:p>
          <a:p>
            <a:pPr lvl="1"/>
            <a:r>
              <a:rPr lang="en-US" altLang="ja-JP" dirty="0">
                <a:solidFill>
                  <a:schemeClr val="bg1">
                    <a:lumMod val="75000"/>
                  </a:schemeClr>
                </a:solidFill>
                <a:cs typeface="Arial" panose="020B0604020202020204" pitchFamily="34" charset="0"/>
              </a:rPr>
              <a:t>n</a:t>
            </a:r>
            <a:r>
              <a:rPr lang="en-US" altLang="ja-JP" baseline="-25000" dirty="0" smtClean="0">
                <a:solidFill>
                  <a:schemeClr val="bg1">
                    <a:lumMod val="75000"/>
                  </a:schemeClr>
                </a:solidFill>
                <a:cs typeface="Arial" panose="020B0604020202020204" pitchFamily="34" charset="0"/>
              </a:rPr>
              <a:t>||</a:t>
            </a:r>
            <a:r>
              <a:rPr lang="en-US" altLang="ja-JP" dirty="0" smtClean="0">
                <a:solidFill>
                  <a:schemeClr val="bg1">
                    <a:lumMod val="75000"/>
                  </a:schemeClr>
                </a:solidFill>
                <a:cs typeface="Arial" panose="020B0604020202020204" pitchFamily="34" charset="0"/>
              </a:rPr>
              <a:t> dependence, polarization / wavenumber measurements</a:t>
            </a:r>
          </a:p>
          <a:p>
            <a:r>
              <a:rPr lang="en-US" altLang="ja-JP" dirty="0" err="1" smtClean="0">
                <a:solidFill>
                  <a:schemeClr val="bg1">
                    <a:lumMod val="75000"/>
                  </a:schemeClr>
                </a:solidFill>
                <a:cs typeface="Arial" panose="020B0604020202020204" pitchFamily="34" charset="0"/>
              </a:rPr>
              <a:t>Capacitively</a:t>
            </a:r>
            <a:r>
              <a:rPr lang="en-US" altLang="ja-JP" dirty="0" smtClean="0">
                <a:solidFill>
                  <a:schemeClr val="bg1">
                    <a:lumMod val="75000"/>
                  </a:schemeClr>
                </a:solidFill>
                <a:cs typeface="Arial" panose="020B0604020202020204" pitchFamily="34" charset="0"/>
              </a:rPr>
              <a:t>-coupled </a:t>
            </a:r>
            <a:r>
              <a:rPr lang="en-US" altLang="ja-JP" dirty="0" err="1" smtClean="0">
                <a:solidFill>
                  <a:schemeClr val="bg1">
                    <a:lumMod val="75000"/>
                  </a:schemeClr>
                </a:solidFill>
                <a:cs typeface="Arial" panose="020B0604020202020204" pitchFamily="34" charset="0"/>
              </a:rPr>
              <a:t>combline</a:t>
            </a:r>
            <a:r>
              <a:rPr lang="en-US" altLang="ja-JP" dirty="0" smtClean="0">
                <a:solidFill>
                  <a:schemeClr val="bg1">
                    <a:lumMod val="75000"/>
                  </a:schemeClr>
                </a:solidFill>
                <a:cs typeface="Arial" panose="020B0604020202020204" pitchFamily="34" charset="0"/>
              </a:rPr>
              <a:t> (CCC) antenna experiments</a:t>
            </a:r>
          </a:p>
          <a:p>
            <a:pPr lvl="1"/>
            <a:r>
              <a:rPr lang="en-US" altLang="ja-JP" dirty="0" smtClean="0">
                <a:solidFill>
                  <a:schemeClr val="bg1">
                    <a:lumMod val="75000"/>
                  </a:schemeClr>
                </a:solidFill>
                <a:cs typeface="Arial" panose="020B0604020202020204" pitchFamily="34" charset="0"/>
              </a:rPr>
              <a:t>improved </a:t>
            </a:r>
            <a:r>
              <a:rPr lang="en-US" altLang="ja-JP" dirty="0">
                <a:solidFill>
                  <a:schemeClr val="bg1">
                    <a:lumMod val="75000"/>
                  </a:schemeClr>
                </a:solidFill>
                <a:cs typeface="Arial" panose="020B0604020202020204" pitchFamily="34" charset="0"/>
              </a:rPr>
              <a:t>n</a:t>
            </a:r>
            <a:r>
              <a:rPr lang="en-US" altLang="ja-JP" baseline="-25000" dirty="0">
                <a:solidFill>
                  <a:schemeClr val="bg1">
                    <a:lumMod val="75000"/>
                  </a:schemeClr>
                </a:solidFill>
                <a:cs typeface="Arial" panose="020B0604020202020204" pitchFamily="34" charset="0"/>
              </a:rPr>
              <a:t>||</a:t>
            </a:r>
            <a:r>
              <a:rPr lang="en-US" altLang="ja-JP" dirty="0">
                <a:solidFill>
                  <a:schemeClr val="bg1">
                    <a:lumMod val="75000"/>
                  </a:schemeClr>
                </a:solidFill>
                <a:cs typeface="Arial" panose="020B0604020202020204" pitchFamily="34" charset="0"/>
              </a:rPr>
              <a:t> </a:t>
            </a:r>
            <a:r>
              <a:rPr lang="en-US" altLang="ja-JP" dirty="0" smtClean="0">
                <a:solidFill>
                  <a:schemeClr val="bg1">
                    <a:lumMod val="75000"/>
                  </a:schemeClr>
                </a:solidFill>
                <a:cs typeface="Arial" panose="020B0604020202020204" pitchFamily="34" charset="0"/>
              </a:rPr>
              <a:t>spectrum</a:t>
            </a:r>
          </a:p>
          <a:p>
            <a:pPr lvl="1"/>
            <a:r>
              <a:rPr lang="en-US" altLang="ja-JP" dirty="0">
                <a:solidFill>
                  <a:schemeClr val="bg1">
                    <a:lumMod val="75000"/>
                  </a:schemeClr>
                </a:solidFill>
                <a:cs typeface="Arial" panose="020B0604020202020204" pitchFamily="34" charset="0"/>
              </a:rPr>
              <a:t>c</a:t>
            </a:r>
            <a:r>
              <a:rPr lang="en-US" altLang="ja-JP" dirty="0" smtClean="0">
                <a:solidFill>
                  <a:schemeClr val="bg1">
                    <a:lumMod val="75000"/>
                  </a:schemeClr>
                </a:solidFill>
                <a:cs typeface="Arial" panose="020B0604020202020204" pitchFamily="34" charset="0"/>
              </a:rPr>
              <a:t>omparison of current drive with other antennas</a:t>
            </a:r>
          </a:p>
          <a:p>
            <a:pPr lvl="1"/>
            <a:r>
              <a:rPr lang="en-US" altLang="ja-JP" dirty="0">
                <a:solidFill>
                  <a:schemeClr val="bg1">
                    <a:lumMod val="75000"/>
                  </a:schemeClr>
                </a:solidFill>
                <a:cs typeface="Arial" panose="020B0604020202020204" pitchFamily="34" charset="0"/>
              </a:rPr>
              <a:t>c</a:t>
            </a:r>
            <a:r>
              <a:rPr lang="en-US" altLang="ja-JP" dirty="0" smtClean="0">
                <a:solidFill>
                  <a:schemeClr val="bg1">
                    <a:lumMod val="75000"/>
                  </a:schemeClr>
                </a:solidFill>
                <a:cs typeface="Arial" panose="020B0604020202020204" pitchFamily="34" charset="0"/>
              </a:rPr>
              <a:t>haracterization of LH driven plasma</a:t>
            </a:r>
          </a:p>
          <a:p>
            <a:pPr lvl="2"/>
            <a:r>
              <a:rPr lang="en-US" altLang="ja-JP" dirty="0" smtClean="0">
                <a:solidFill>
                  <a:schemeClr val="bg1">
                    <a:lumMod val="75000"/>
                  </a:schemeClr>
                </a:solidFill>
                <a:cs typeface="Arial" panose="020B0604020202020204" pitchFamily="34" charset="0"/>
              </a:rPr>
              <a:t>HX, SX, TS, ion Doppler, impurity</a:t>
            </a:r>
          </a:p>
          <a:p>
            <a:pPr lvl="2"/>
            <a:r>
              <a:rPr lang="en-US" altLang="ja-JP" dirty="0">
                <a:solidFill>
                  <a:schemeClr val="bg1">
                    <a:lumMod val="75000"/>
                  </a:schemeClr>
                </a:solidFill>
                <a:cs typeface="Arial" panose="020B0604020202020204" pitchFamily="34" charset="0"/>
              </a:rPr>
              <a:t>e</a:t>
            </a:r>
            <a:r>
              <a:rPr lang="en-US" altLang="ja-JP" dirty="0" smtClean="0">
                <a:solidFill>
                  <a:schemeClr val="bg1">
                    <a:lumMod val="75000"/>
                  </a:schemeClr>
                </a:solidFill>
                <a:cs typeface="Arial" panose="020B0604020202020204" pitchFamily="34" charset="0"/>
              </a:rPr>
              <a:t>quilibrium</a:t>
            </a:r>
          </a:p>
          <a:p>
            <a:pPr lvl="2"/>
            <a:r>
              <a:rPr lang="en-US" altLang="ja-JP" dirty="0">
                <a:solidFill>
                  <a:schemeClr val="bg1">
                    <a:lumMod val="75000"/>
                  </a:schemeClr>
                </a:solidFill>
                <a:cs typeface="Arial" panose="020B0604020202020204" pitchFamily="34" charset="0"/>
              </a:rPr>
              <a:t>d</a:t>
            </a:r>
            <a:r>
              <a:rPr lang="en-US" altLang="ja-JP" dirty="0" smtClean="0">
                <a:solidFill>
                  <a:schemeClr val="bg1">
                    <a:lumMod val="75000"/>
                  </a:schemeClr>
                </a:solidFill>
                <a:cs typeface="Arial" panose="020B0604020202020204" pitchFamily="34" charset="0"/>
              </a:rPr>
              <a:t>ensity limit</a:t>
            </a:r>
          </a:p>
          <a:p>
            <a:r>
              <a:rPr lang="en-US" altLang="ja-JP" dirty="0" smtClean="0">
                <a:solidFill>
                  <a:schemeClr val="bg1">
                    <a:lumMod val="75000"/>
                  </a:schemeClr>
                </a:solidFill>
                <a:cs typeface="Arial" panose="020B0604020202020204" pitchFamily="34" charset="0"/>
              </a:rPr>
              <a:t>Planned improvements</a:t>
            </a:r>
          </a:p>
          <a:p>
            <a:pPr lvl="1"/>
            <a:r>
              <a:rPr lang="en-US" altLang="ja-JP" dirty="0">
                <a:solidFill>
                  <a:schemeClr val="bg1">
                    <a:lumMod val="75000"/>
                  </a:schemeClr>
                </a:solidFill>
                <a:cs typeface="Arial" panose="020B0604020202020204" pitchFamily="34" charset="0"/>
              </a:rPr>
              <a:t>t</a:t>
            </a:r>
            <a:r>
              <a:rPr lang="en-US" altLang="ja-JP" dirty="0" smtClean="0">
                <a:solidFill>
                  <a:schemeClr val="bg1">
                    <a:lumMod val="75000"/>
                  </a:schemeClr>
                </a:solidFill>
                <a:cs typeface="Arial" panose="020B0604020202020204" pitchFamily="34" charset="0"/>
              </a:rPr>
              <a:t>op-launch CCC antenna</a:t>
            </a:r>
          </a:p>
          <a:p>
            <a:pPr lvl="1"/>
            <a:r>
              <a:rPr lang="en-US" altLang="ja-JP" dirty="0" smtClean="0">
                <a:solidFill>
                  <a:schemeClr val="bg1">
                    <a:lumMod val="75000"/>
                  </a:schemeClr>
                </a:solidFill>
                <a:cs typeface="Arial" panose="020B0604020202020204" pitchFamily="34" charset="0"/>
              </a:rPr>
              <a:t>TF power supply upgrade</a:t>
            </a:r>
          </a:p>
          <a:p>
            <a:r>
              <a:rPr lang="en-US" altLang="ja-JP" dirty="0" smtClean="0">
                <a:solidFill>
                  <a:schemeClr val="bg1">
                    <a:lumMod val="75000"/>
                  </a:schemeClr>
                </a:solidFill>
                <a:cs typeface="Arial" panose="020B0604020202020204" pitchFamily="34" charset="0"/>
              </a:rPr>
              <a:t>Diagnostic developments</a:t>
            </a:r>
          </a:p>
          <a:p>
            <a:pPr lvl="1"/>
            <a:r>
              <a:rPr lang="en-US" altLang="ja-JP" dirty="0" smtClean="0">
                <a:solidFill>
                  <a:schemeClr val="bg1">
                    <a:lumMod val="75000"/>
                  </a:schemeClr>
                </a:solidFill>
                <a:cs typeface="Arial" panose="020B0604020202020204" pitchFamily="34" charset="0"/>
              </a:rPr>
              <a:t>Multi-pass TS, local j, microwave scattering</a:t>
            </a:r>
            <a:endParaRPr lang="en-US" altLang="ja-JP" dirty="0" smtClean="0">
              <a:cs typeface="Arial" panose="020B0604020202020204" pitchFamily="34" charset="0"/>
            </a:endParaRPr>
          </a:p>
        </p:txBody>
      </p:sp>
      <p:sp>
        <p:nvSpPr>
          <p:cNvPr id="6" name="Line 7"/>
          <p:cNvSpPr>
            <a:spLocks noChangeShapeType="1"/>
          </p:cNvSpPr>
          <p:nvPr/>
        </p:nvSpPr>
        <p:spPr bwMode="auto">
          <a:xfrm flipV="1">
            <a:off x="457200" y="908720"/>
            <a:ext cx="8229600" cy="0"/>
          </a:xfrm>
          <a:prstGeom prst="line">
            <a:avLst/>
          </a:prstGeom>
          <a:noFill/>
          <a:ln w="76200">
            <a:solidFill>
              <a:srgbClr val="00FFFF"/>
            </a:solidFill>
            <a:round/>
            <a:headEnd/>
            <a:tailEn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lIns="91321" tIns="45664" rIns="91321" bIns="45664" anchor="ctr"/>
          <a:lstStyle/>
          <a:p>
            <a:endParaRPr lang="ja-JP" altLang="en-US" sz="2400">
              <a:solidFill>
                <a:prstClr val="black"/>
              </a:solidFill>
              <a:latin typeface="Arial" panose="020B0604020202020204" pitchFamily="34" charset="0"/>
              <a:ea typeface="ＭＳ Ｐゴシック" pitchFamily="50" charset="-128"/>
              <a:cs typeface="Arial" panose="020B0604020202020204" pitchFamily="34" charset="0"/>
            </a:endParaRPr>
          </a:p>
        </p:txBody>
      </p:sp>
      <p:sp>
        <p:nvSpPr>
          <p:cNvPr id="7" name="スライド番号プレースホルダー 4"/>
          <p:cNvSpPr>
            <a:spLocks noGrp="1"/>
          </p:cNvSpPr>
          <p:nvPr>
            <p:ph type="sldNum" sz="quarter" idx="12"/>
          </p:nvPr>
        </p:nvSpPr>
        <p:spPr>
          <a:xfrm>
            <a:off x="8748465" y="6520374"/>
            <a:ext cx="325246" cy="365125"/>
          </a:xfrm>
        </p:spPr>
        <p:txBody>
          <a:bodyPr/>
          <a:lstStyle/>
          <a:p>
            <a:fld id="{FD69EC3B-3975-41F7-A0D4-CB82BEE8B54C}" type="slidenum">
              <a:rPr lang="ja-JP" altLang="en-US" smtClean="0">
                <a:solidFill>
                  <a:prstClr val="black">
                    <a:tint val="75000"/>
                  </a:prstClr>
                </a:solidFill>
                <a:latin typeface="Arial" panose="020B0604020202020204" pitchFamily="34" charset="0"/>
                <a:cs typeface="Arial" panose="020B0604020202020204" pitchFamily="34" charset="0"/>
              </a:rPr>
              <a:pPr/>
              <a:t>3</a:t>
            </a:fld>
            <a:endParaRPr lang="ja-JP" altLang="en-US" dirty="0">
              <a:solidFill>
                <a:prstClr val="black">
                  <a:tint val="75000"/>
                </a:prst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848479168"/>
      </p:ext>
    </p:extLst>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85800" y="61915"/>
            <a:ext cx="7772400" cy="846807"/>
          </a:xfrm>
        </p:spPr>
        <p:txBody>
          <a:bodyPr/>
          <a:lstStyle/>
          <a:p>
            <a:r>
              <a:rPr kumimoji="1" lang="en-US" altLang="ja-JP" dirty="0" smtClean="0">
                <a:latin typeface="Arial" pitchFamily="34" charset="0"/>
                <a:cs typeface="Arial" pitchFamily="34" charset="0"/>
              </a:rPr>
              <a:t>Motivation and Goal of Research</a:t>
            </a:r>
            <a:endParaRPr kumimoji="1" lang="ja-JP" altLang="en-US" dirty="0">
              <a:latin typeface="Arial" pitchFamily="34" charset="0"/>
              <a:cs typeface="Arial" pitchFamily="34" charset="0"/>
            </a:endParaRPr>
          </a:p>
        </p:txBody>
      </p:sp>
      <p:sp>
        <p:nvSpPr>
          <p:cNvPr id="3" name="コンテンツ プレースホルダ 2"/>
          <p:cNvSpPr>
            <a:spLocks noGrp="1"/>
          </p:cNvSpPr>
          <p:nvPr>
            <p:ph idx="1"/>
          </p:nvPr>
        </p:nvSpPr>
        <p:spPr>
          <a:xfrm>
            <a:off x="685800" y="980720"/>
            <a:ext cx="7918648" cy="936129"/>
          </a:xfrm>
        </p:spPr>
        <p:txBody>
          <a:bodyPr/>
          <a:lstStyle/>
          <a:p>
            <a:r>
              <a:rPr lang="en-US" altLang="ja-JP" dirty="0" smtClean="0">
                <a:cs typeface="Arial" panose="020B0604020202020204" pitchFamily="34" charset="0"/>
              </a:rPr>
              <a:t>Economically competitive </a:t>
            </a:r>
            <a:r>
              <a:rPr lang="en-US" altLang="ja-JP" dirty="0" err="1" smtClean="0">
                <a:cs typeface="Arial" panose="020B0604020202020204" pitchFamily="34" charset="0"/>
              </a:rPr>
              <a:t>tokamak</a:t>
            </a:r>
            <a:r>
              <a:rPr lang="en-US" altLang="ja-JP" dirty="0" smtClean="0">
                <a:cs typeface="Arial" panose="020B0604020202020204" pitchFamily="34" charset="0"/>
              </a:rPr>
              <a:t> reactor may be realized at low aspect ratio (A = R</a:t>
            </a:r>
            <a:r>
              <a:rPr lang="en-US" altLang="ja-JP" baseline="-25000" dirty="0" smtClean="0">
                <a:cs typeface="Arial" panose="020B0604020202020204" pitchFamily="34" charset="0"/>
              </a:rPr>
              <a:t>0</a:t>
            </a:r>
            <a:r>
              <a:rPr lang="en-US" altLang="ja-JP" dirty="0" smtClean="0">
                <a:cs typeface="Arial" panose="020B0604020202020204" pitchFamily="34" charset="0"/>
              </a:rPr>
              <a:t>/a) by eliminating the central solenoid (CS)</a:t>
            </a:r>
          </a:p>
        </p:txBody>
      </p:sp>
      <p:pic>
        <p:nvPicPr>
          <p:cNvPr id="4" name="Picture 9" descr="reactors.jpg                                                   00000016Internal HD                    B6DD737E:"/>
          <p:cNvPicPr>
            <a:picLocks noChangeAspect="1" noChangeArrowheads="1"/>
          </p:cNvPicPr>
          <p:nvPr/>
        </p:nvPicPr>
        <p:blipFill>
          <a:blip r:embed="rId2" cstate="print"/>
          <a:srcRect/>
          <a:stretch>
            <a:fillRect/>
          </a:stretch>
        </p:blipFill>
        <p:spPr bwMode="auto">
          <a:xfrm>
            <a:off x="827104" y="2170157"/>
            <a:ext cx="7602537" cy="4067175"/>
          </a:xfrm>
          <a:prstGeom prst="rect">
            <a:avLst/>
          </a:prstGeom>
          <a:noFill/>
          <a:ln w="9525">
            <a:noFill/>
            <a:miter lim="800000"/>
            <a:headEnd/>
            <a:tailEnd/>
          </a:ln>
        </p:spPr>
      </p:pic>
      <p:sp>
        <p:nvSpPr>
          <p:cNvPr id="6" name="正方形/長方形 5"/>
          <p:cNvSpPr>
            <a:spLocks noChangeArrowheads="1"/>
          </p:cNvSpPr>
          <p:nvPr/>
        </p:nvSpPr>
        <p:spPr bwMode="auto">
          <a:xfrm>
            <a:off x="899602" y="6475355"/>
            <a:ext cx="8099461" cy="338463"/>
          </a:xfrm>
          <a:prstGeom prst="rect">
            <a:avLst/>
          </a:prstGeom>
          <a:noFill/>
          <a:ln w="9525">
            <a:noFill/>
            <a:miter lim="800000"/>
            <a:headEnd/>
            <a:tailEnd/>
          </a:ln>
        </p:spPr>
        <p:txBody>
          <a:bodyPr wrap="none" lIns="91321" tIns="45664" rIns="91321" bIns="45664">
            <a:spAutoFit/>
          </a:bodyPr>
          <a:lstStyle/>
          <a:p>
            <a:pPr eaLnBrk="0" hangingPunct="0"/>
            <a:r>
              <a:rPr lang="en-US" altLang="ja-JP" sz="1600" dirty="0">
                <a:latin typeface="Arial" pitchFamily="34" charset="0"/>
                <a:cs typeface="Arial" pitchFamily="34" charset="0"/>
              </a:rPr>
              <a:t>S. </a:t>
            </a:r>
            <a:r>
              <a:rPr lang="en-US" altLang="ja-JP" sz="1600" dirty="0" err="1">
                <a:latin typeface="Arial" pitchFamily="34" charset="0"/>
                <a:cs typeface="Arial" pitchFamily="34" charset="0"/>
              </a:rPr>
              <a:t>Nishio</a:t>
            </a:r>
            <a:r>
              <a:rPr lang="en-US" altLang="ja-JP" sz="1600" dirty="0">
                <a:latin typeface="Arial" pitchFamily="34" charset="0"/>
                <a:cs typeface="Arial" pitchFamily="34" charset="0"/>
              </a:rPr>
              <a:t>, et al., in Proc. 20th IAEA Fusion Energy Conf., FT/P7-35 (</a:t>
            </a:r>
            <a:r>
              <a:rPr lang="en-US" altLang="ja-JP" sz="1600" dirty="0" err="1">
                <a:latin typeface="Arial" pitchFamily="34" charset="0"/>
                <a:cs typeface="Arial" pitchFamily="34" charset="0"/>
              </a:rPr>
              <a:t>Vilamoura</a:t>
            </a:r>
            <a:r>
              <a:rPr lang="en-US" altLang="ja-JP" sz="1600" dirty="0">
                <a:latin typeface="Arial" pitchFamily="34" charset="0"/>
                <a:cs typeface="Arial" pitchFamily="34" charset="0"/>
              </a:rPr>
              <a:t> , 2004). </a:t>
            </a:r>
            <a:endParaRPr lang="ja-JP" altLang="en-US" sz="1600" dirty="0">
              <a:latin typeface="Arial" pitchFamily="34" charset="0"/>
              <a:cs typeface="Arial" pitchFamily="34" charset="0"/>
            </a:endParaRPr>
          </a:p>
        </p:txBody>
      </p:sp>
      <p:sp>
        <p:nvSpPr>
          <p:cNvPr id="7" name="スライド番号プレースホルダー 4"/>
          <p:cNvSpPr>
            <a:spLocks noGrp="1"/>
          </p:cNvSpPr>
          <p:nvPr>
            <p:ph type="sldNum" sz="quarter" idx="12"/>
          </p:nvPr>
        </p:nvSpPr>
        <p:spPr>
          <a:xfrm>
            <a:off x="8748465" y="6520390"/>
            <a:ext cx="325246" cy="365125"/>
          </a:xfrm>
        </p:spPr>
        <p:txBody>
          <a:bodyPr/>
          <a:lstStyle/>
          <a:p>
            <a:fld id="{FD69EC3B-3975-41F7-A0D4-CB82BEE8B54C}" type="slidenum">
              <a:rPr lang="ja-JP" altLang="en-US" smtClean="0">
                <a:solidFill>
                  <a:prstClr val="black">
                    <a:tint val="75000"/>
                  </a:prstClr>
                </a:solidFill>
                <a:latin typeface="Arial" panose="020B0604020202020204" pitchFamily="34" charset="0"/>
                <a:cs typeface="Arial" panose="020B0604020202020204" pitchFamily="34" charset="0"/>
              </a:rPr>
              <a:pPr/>
              <a:t>4</a:t>
            </a:fld>
            <a:endParaRPr lang="ja-JP" altLang="en-US" dirty="0">
              <a:solidFill>
                <a:prstClr val="black">
                  <a:tint val="75000"/>
                </a:prstClr>
              </a:solidFill>
              <a:latin typeface="Arial" panose="020B0604020202020204" pitchFamily="34" charset="0"/>
              <a:cs typeface="Arial" panose="020B0604020202020204" pitchFamily="34" charset="0"/>
            </a:endParaRPr>
          </a:p>
        </p:txBody>
      </p:sp>
      <p:sp>
        <p:nvSpPr>
          <p:cNvPr id="5" name="正方形/長方形 4"/>
          <p:cNvSpPr/>
          <p:nvPr/>
        </p:nvSpPr>
        <p:spPr bwMode="auto">
          <a:xfrm>
            <a:off x="3745621" y="2635224"/>
            <a:ext cx="2592288" cy="3601244"/>
          </a:xfrm>
          <a:prstGeom prst="rect">
            <a:avLst/>
          </a:prstGeom>
          <a:solidFill>
            <a:schemeClr val="bg1"/>
          </a:solidFill>
          <a:ln w="9525" cap="flat" cmpd="sng" algn="ctr">
            <a:noFill/>
            <a:prstDash val="solid"/>
            <a:round/>
            <a:headEnd type="none" w="med" len="med"/>
            <a:tailEnd type="none" w="med" len="med"/>
          </a:ln>
          <a:effectLst/>
        </p:spPr>
        <p:txBody>
          <a:bodyPr vert="horz" wrap="square" lIns="91321" tIns="45664" rIns="91321" bIns="45664" numCol="1" rtlCol="0" anchor="t" anchorCtr="0" compatLnSpc="1">
            <a:prstTxWarp prst="textNoShape">
              <a:avLst/>
            </a:prstTxWarp>
          </a:bodyPr>
          <a:lstStyle/>
          <a:p>
            <a:pPr defTabSz="913267" eaLnBrk="0" hangingPunct="0"/>
            <a:endParaRPr lang="ja-JP" altLang="en-US">
              <a:latin typeface="Arial" panose="020B0604020202020204" pitchFamily="34" charset="0"/>
              <a:ea typeface="平成角ゴシック" charset="-128"/>
              <a:cs typeface="Arial" panose="020B0604020202020204" pitchFamily="34" charset="0"/>
            </a:endParaRPr>
          </a:p>
        </p:txBody>
      </p:sp>
      <mc:AlternateContent>
        <mc:Choice xmlns:mc="http://schemas.openxmlformats.org/markup-compatibility/2006" xmlns:a14="http://schemas.microsoft.com/office/drawing/2010/main" xmlns:p="http://schemas.openxmlformats.org/presentationml/2006/main" xmlns:r="http://schemas.openxmlformats.org/officeDocument/2006/relationships" xmlns:a="http://schemas.openxmlformats.org/drawingml/2006/main" xmlns="" Requires="a14">
          <p:sp>
            <p:nvSpPr>
              <p:cNvPr id="9" name="テキスト ボックス 8"/>
              <p:cNvSpPr txBox="1"/>
              <p:nvPr/>
            </p:nvSpPr>
            <p:spPr>
              <a:xfrm>
                <a:off x="3677683" y="2396396"/>
                <a:ext cx="2914389" cy="464395"/>
              </a:xfrm>
              <a:prstGeom prst="rect">
                <a:avLst/>
              </a:prstGeom>
              <a:noFill/>
              <a:ln w="25400">
                <a:solidFill>
                  <a:schemeClr val="tx1"/>
                </a:solidFill>
              </a:ln>
            </p:spPr>
            <p:txBody>
              <a:bodyPr wrap="none" lIns="91321" tIns="45664" rIns="91321" bIns="45664"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ja-JP" b="0" i="1" smtClean="0">
                              <a:latin typeface="Cambria Math"/>
                            </a:rPr>
                          </m:ctrlPr>
                        </m:sSubPr>
                        <m:e>
                          <m:r>
                            <a:rPr lang="en-US" altLang="ja-JP" i="1">
                              <a:latin typeface="Cambria Math"/>
                            </a:rPr>
                            <m:t>𝑃</m:t>
                          </m:r>
                        </m:e>
                        <m:sub>
                          <m:r>
                            <m:rPr>
                              <m:nor/>
                            </m:rPr>
                            <a:rPr lang="en-US" altLang="ja-JP">
                              <a:latin typeface="Arial" panose="020B0604020202020204" pitchFamily="34" charset="0"/>
                              <a:cs typeface="Arial" panose="020B0604020202020204" pitchFamily="34" charset="0"/>
                            </a:rPr>
                            <m:t>fusion</m:t>
                          </m:r>
                        </m:sub>
                      </m:sSub>
                      <m:r>
                        <a:rPr kumimoji="1" lang="en-US" altLang="ja-JP" b="0" i="1" smtClean="0">
                          <a:latin typeface="Cambria Math"/>
                          <a:ea typeface="Cambria Math"/>
                        </a:rPr>
                        <m:t>∝</m:t>
                      </m:r>
                      <m:d>
                        <m:dPr>
                          <m:begChr m:val="⟨"/>
                          <m:endChr m:val="⟩"/>
                          <m:ctrlPr>
                            <a:rPr kumimoji="1" lang="en-US" altLang="ja-JP" b="0" i="1" smtClean="0">
                              <a:latin typeface="Cambria Math"/>
                              <a:ea typeface="Cambria Math"/>
                            </a:rPr>
                          </m:ctrlPr>
                        </m:dPr>
                        <m:e>
                          <m:sSup>
                            <m:sSupPr>
                              <m:ctrlPr>
                                <a:rPr kumimoji="1" lang="en-US" altLang="ja-JP" b="0" i="1" smtClean="0">
                                  <a:latin typeface="Cambria Math"/>
                                  <a:ea typeface="Cambria Math"/>
                                </a:rPr>
                              </m:ctrlPr>
                            </m:sSupPr>
                            <m:e>
                              <m:r>
                                <a:rPr kumimoji="1" lang="en-US" altLang="ja-JP" b="0" i="1" smtClean="0">
                                  <a:latin typeface="Cambria Math"/>
                                  <a:ea typeface="Cambria Math"/>
                                </a:rPr>
                                <m:t>𝑝</m:t>
                              </m:r>
                            </m:e>
                            <m:sup>
                              <m:r>
                                <a:rPr kumimoji="1" lang="en-US" altLang="ja-JP" b="0" i="1" smtClean="0">
                                  <a:latin typeface="Cambria Math"/>
                                  <a:ea typeface="Cambria Math"/>
                                </a:rPr>
                                <m:t>2</m:t>
                              </m:r>
                            </m:sup>
                          </m:sSup>
                        </m:e>
                      </m:d>
                      <m:r>
                        <a:rPr kumimoji="1" lang="en-US" altLang="ja-JP" b="0" i="1" smtClean="0">
                          <a:latin typeface="Cambria Math"/>
                          <a:ea typeface="Cambria Math"/>
                        </a:rPr>
                        <m:t>∝</m:t>
                      </m:r>
                      <m:sSup>
                        <m:sSupPr>
                          <m:ctrlPr>
                            <a:rPr kumimoji="1" lang="en-US" altLang="ja-JP" b="0" i="1" smtClean="0">
                              <a:latin typeface="Cambria Math"/>
                              <a:ea typeface="Cambria Math"/>
                            </a:rPr>
                          </m:ctrlPr>
                        </m:sSupPr>
                        <m:e>
                          <m:sSub>
                            <m:sSubPr>
                              <m:ctrlPr>
                                <a:rPr kumimoji="1" lang="en-US" altLang="ja-JP" b="0" i="1" smtClean="0">
                                  <a:latin typeface="Cambria Math"/>
                                  <a:ea typeface="Cambria Math"/>
                                </a:rPr>
                              </m:ctrlPr>
                            </m:sSubPr>
                            <m:e>
                              <m:r>
                                <a:rPr kumimoji="1" lang="ja-JP" altLang="en-US" b="0" i="1" smtClean="0">
                                  <a:latin typeface="Cambria Math"/>
                                  <a:ea typeface="Cambria Math"/>
                                </a:rPr>
                                <m:t>𝛽</m:t>
                              </m:r>
                            </m:e>
                            <m:sub>
                              <m:r>
                                <m:rPr>
                                  <m:nor/>
                                </m:rPr>
                                <a:rPr kumimoji="1" lang="en-US" altLang="ja-JP" b="0" i="0" smtClean="0">
                                  <a:latin typeface="Arial" panose="020B0604020202020204" pitchFamily="34" charset="0"/>
                                  <a:ea typeface="Cambria Math"/>
                                  <a:cs typeface="Arial" panose="020B0604020202020204" pitchFamily="34" charset="0"/>
                                </a:rPr>
                                <m:t>t</m:t>
                              </m:r>
                            </m:sub>
                          </m:sSub>
                        </m:e>
                        <m:sup>
                          <m:r>
                            <a:rPr kumimoji="1" lang="en-US" altLang="ja-JP" b="0" i="1" smtClean="0">
                              <a:latin typeface="Cambria Math"/>
                              <a:ea typeface="Cambria Math"/>
                            </a:rPr>
                            <m:t>2</m:t>
                          </m:r>
                        </m:sup>
                      </m:sSup>
                      <m:sSup>
                        <m:sSupPr>
                          <m:ctrlPr>
                            <a:rPr kumimoji="1" lang="en-US" altLang="ja-JP" b="0" i="1" smtClean="0">
                              <a:latin typeface="Cambria Math"/>
                              <a:ea typeface="Cambria Math"/>
                            </a:rPr>
                          </m:ctrlPr>
                        </m:sSupPr>
                        <m:e>
                          <m:sSub>
                            <m:sSubPr>
                              <m:ctrlPr>
                                <a:rPr kumimoji="1" lang="en-US" altLang="ja-JP" b="0" i="1" smtClean="0">
                                  <a:latin typeface="Cambria Math"/>
                                  <a:ea typeface="Cambria Math"/>
                                </a:rPr>
                              </m:ctrlPr>
                            </m:sSubPr>
                            <m:e>
                              <m:r>
                                <a:rPr kumimoji="1" lang="en-US" altLang="ja-JP" b="0" i="1" smtClean="0">
                                  <a:latin typeface="Cambria Math"/>
                                  <a:ea typeface="Cambria Math"/>
                                </a:rPr>
                                <m:t>𝐵</m:t>
                              </m:r>
                            </m:e>
                            <m:sub>
                              <m:r>
                                <m:rPr>
                                  <m:nor/>
                                </m:rPr>
                                <a:rPr kumimoji="1" lang="en-US" altLang="ja-JP" b="0" i="0" smtClean="0">
                                  <a:latin typeface="Arial" panose="020B0604020202020204" pitchFamily="34" charset="0"/>
                                  <a:ea typeface="Cambria Math"/>
                                  <a:cs typeface="Arial" panose="020B0604020202020204" pitchFamily="34" charset="0"/>
                                </a:rPr>
                                <m:t>t</m:t>
                              </m:r>
                            </m:sub>
                          </m:sSub>
                        </m:e>
                        <m:sup>
                          <m:r>
                            <a:rPr kumimoji="1" lang="en-US" altLang="ja-JP" b="0" i="1" smtClean="0">
                              <a:latin typeface="Cambria Math"/>
                              <a:ea typeface="Cambria Math"/>
                            </a:rPr>
                            <m:t>4</m:t>
                          </m:r>
                        </m:sup>
                      </m:sSup>
                    </m:oMath>
                  </m:oMathPara>
                </a14:m>
                <a:endParaRPr kumimoji="1" lang="ja-JP" altLang="en-US" dirty="0">
                  <a:latin typeface="Arial" panose="020B0604020202020204" pitchFamily="34" charset="0"/>
                  <a:cs typeface="Arial" panose="020B0604020202020204" pitchFamily="34" charset="0"/>
                </a:endParaRPr>
              </a:p>
            </p:txBody>
          </p:sp>
        </mc:Choice>
        <mc:Fallback>
          <p:sp>
            <p:nvSpPr>
              <p:cNvPr id="9" name="テキスト ボックス 8"/>
              <p:cNvSpPr txBox="1">
                <a:spLocks noRot="1" noChangeAspect="1" noMove="1" noResize="1" noEditPoints="1" noAdjustHandles="1" noChangeArrowheads="1" noChangeShapeType="1" noTextEdit="1"/>
              </p:cNvSpPr>
              <p:nvPr/>
            </p:nvSpPr>
            <p:spPr>
              <a:xfrm>
                <a:off x="3677678" y="2396281"/>
                <a:ext cx="2914389" cy="464395"/>
              </a:xfrm>
              <a:prstGeom prst="rect">
                <a:avLst/>
              </a:prstGeom>
              <a:blipFill rotWithShape="1">
                <a:blip r:embed="rId3"/>
                <a:stretch>
                  <a:fillRect b="-5000"/>
                </a:stretch>
              </a:blipFill>
              <a:ln w="25400">
                <a:solidFill>
                  <a:schemeClr val="tx1"/>
                </a:solidFill>
              </a:ln>
            </p:spPr>
            <p:txBody>
              <a:bodyPr/>
              <a:lstStyle/>
              <a:p>
                <a:r>
                  <a:rPr lang="ja-JP" altLang="en-US">
                    <a:noFill/>
                  </a:rPr>
                  <a:t> </a:t>
                </a:r>
              </a:p>
            </p:txBody>
          </p:sp>
        </mc:Fallback>
      </mc:AlternateContent>
      <p:sp>
        <p:nvSpPr>
          <p:cNvPr id="10" name="右矢印 9"/>
          <p:cNvSpPr/>
          <p:nvPr/>
        </p:nvSpPr>
        <p:spPr bwMode="auto">
          <a:xfrm>
            <a:off x="4351031" y="3644189"/>
            <a:ext cx="1408398" cy="938057"/>
          </a:xfrm>
          <a:prstGeom prst="rightArrow">
            <a:avLst>
              <a:gd name="adj1" fmla="val 51298"/>
              <a:gd name="adj2" fmla="val 62478"/>
            </a:avLst>
          </a:prstGeom>
          <a:solidFill>
            <a:srgbClr val="00FFFF"/>
          </a:solidFill>
          <a:ln w="28575" cap="flat" cmpd="sng" algn="ctr">
            <a:solidFill>
              <a:schemeClr val="accent2"/>
            </a:solidFill>
            <a:prstDash val="solid"/>
            <a:round/>
            <a:headEnd type="none" w="med" len="med"/>
            <a:tailEnd type="none" w="med" len="med"/>
          </a:ln>
          <a:effectLst/>
        </p:spPr>
        <p:txBody>
          <a:bodyPr vert="horz" wrap="square" lIns="91321" tIns="45664" rIns="91321" bIns="45664" numCol="1" rtlCol="0" anchor="t" anchorCtr="0" compatLnSpc="1">
            <a:prstTxWarp prst="textNoShape">
              <a:avLst/>
            </a:prstTxWarp>
          </a:bodyPr>
          <a:lstStyle/>
          <a:p>
            <a:pPr defTabSz="913267" eaLnBrk="0" hangingPunct="0"/>
            <a:endParaRPr lang="ja-JP" altLang="en-US">
              <a:latin typeface="Arial" panose="020B0604020202020204" pitchFamily="34" charset="0"/>
              <a:ea typeface="平成角ゴシック" charset="-128"/>
              <a:cs typeface="Arial" panose="020B0604020202020204" pitchFamily="34" charset="0"/>
            </a:endParaRPr>
          </a:p>
        </p:txBody>
      </p:sp>
      <p:sp>
        <p:nvSpPr>
          <p:cNvPr id="11" name="正方形/長方形 10"/>
          <p:cNvSpPr/>
          <p:nvPr/>
        </p:nvSpPr>
        <p:spPr>
          <a:xfrm>
            <a:off x="3995322" y="4666554"/>
            <a:ext cx="2381101" cy="707795"/>
          </a:xfrm>
          <a:prstGeom prst="rect">
            <a:avLst/>
          </a:prstGeom>
        </p:spPr>
        <p:txBody>
          <a:bodyPr wrap="none" lIns="91321" tIns="45664" rIns="91321" bIns="45664">
            <a:spAutoFit/>
          </a:bodyPr>
          <a:lstStyle/>
          <a:p>
            <a:pPr algn="ctr"/>
            <a:r>
              <a:rPr lang="en-US" altLang="ja-JP" dirty="0" smtClean="0">
                <a:solidFill>
                  <a:srgbClr val="0000FF"/>
                </a:solidFill>
                <a:latin typeface="Arial" panose="020B0604020202020204" pitchFamily="34" charset="0"/>
                <a:cs typeface="Arial" pitchFamily="34" charset="0"/>
              </a:rPr>
              <a:t>higher </a:t>
            </a:r>
            <a:r>
              <a:rPr lang="en-US" altLang="ja-JP" dirty="0" err="1" smtClean="0">
                <a:solidFill>
                  <a:srgbClr val="0000FF"/>
                </a:solidFill>
                <a:latin typeface="Arial" pitchFamily="34" charset="0"/>
                <a:cs typeface="Arial" pitchFamily="34" charset="0"/>
              </a:rPr>
              <a:t>B</a:t>
            </a:r>
            <a:r>
              <a:rPr lang="en-US" altLang="ja-JP" baseline="-25000" dirty="0" err="1" smtClean="0">
                <a:solidFill>
                  <a:srgbClr val="0000FF"/>
                </a:solidFill>
                <a:latin typeface="Arial" pitchFamily="34" charset="0"/>
                <a:cs typeface="Arial" pitchFamily="34" charset="0"/>
              </a:rPr>
              <a:t>t</a:t>
            </a:r>
            <a:endParaRPr lang="en-US" altLang="ja-JP" dirty="0" smtClean="0">
              <a:solidFill>
                <a:srgbClr val="0000FF"/>
              </a:solidFill>
              <a:latin typeface="Arial" pitchFamily="34" charset="0"/>
              <a:cs typeface="Arial" pitchFamily="34" charset="0"/>
            </a:endParaRPr>
          </a:p>
          <a:p>
            <a:pPr algn="ctr"/>
            <a:r>
              <a:rPr lang="en-US" altLang="ja-JP" dirty="0">
                <a:solidFill>
                  <a:srgbClr val="0000FF"/>
                </a:solidFill>
                <a:latin typeface="Arial" pitchFamily="34" charset="0"/>
                <a:cs typeface="Arial" pitchFamily="34" charset="0"/>
              </a:rPr>
              <a:t>l</a:t>
            </a:r>
            <a:r>
              <a:rPr lang="en-US" altLang="ja-JP" dirty="0" smtClean="0">
                <a:solidFill>
                  <a:srgbClr val="0000FF"/>
                </a:solidFill>
                <a:latin typeface="Arial" pitchFamily="34" charset="0"/>
                <a:cs typeface="Arial" pitchFamily="34" charset="0"/>
              </a:rPr>
              <a:t>ower A </a:t>
            </a:r>
            <a:r>
              <a:rPr lang="en-US" altLang="ja-JP" dirty="0" smtClean="0">
                <a:solidFill>
                  <a:srgbClr val="0000FF"/>
                </a:solidFill>
                <a:latin typeface="Arial" pitchFamily="34" charset="0"/>
                <a:cs typeface="Arial" pitchFamily="34" charset="0"/>
                <a:sym typeface="Symbol"/>
              </a:rPr>
              <a:t></a:t>
            </a:r>
            <a:r>
              <a:rPr lang="en-US" altLang="ja-JP" dirty="0" smtClean="0">
                <a:solidFill>
                  <a:srgbClr val="0000FF"/>
                </a:solidFill>
                <a:latin typeface="Arial" pitchFamily="34" charset="0"/>
                <a:cs typeface="Arial" pitchFamily="34" charset="0"/>
              </a:rPr>
              <a:t> higher </a:t>
            </a:r>
            <a:r>
              <a:rPr lang="en-US" altLang="ja-JP" dirty="0" err="1" smtClean="0">
                <a:solidFill>
                  <a:srgbClr val="0000FF"/>
                </a:solidFill>
                <a:latin typeface="Symbol" panose="05050102010706020507" pitchFamily="18" charset="2"/>
                <a:cs typeface="Arial" panose="020B0604020202020204" pitchFamily="34" charset="0"/>
              </a:rPr>
              <a:t>b</a:t>
            </a:r>
            <a:r>
              <a:rPr lang="en-US" altLang="ja-JP" baseline="-25000" dirty="0" err="1" smtClean="0">
                <a:solidFill>
                  <a:srgbClr val="0000FF"/>
                </a:solidFill>
                <a:latin typeface="Arial" pitchFamily="34" charset="0"/>
                <a:cs typeface="Arial" pitchFamily="34" charset="0"/>
              </a:rPr>
              <a:t>t</a:t>
            </a:r>
            <a:endParaRPr lang="en-US" altLang="ja-JP" dirty="0" smtClean="0">
              <a:solidFill>
                <a:srgbClr val="0000FF"/>
              </a:solidFill>
              <a:latin typeface="Arial" pitchFamily="34" charset="0"/>
              <a:cs typeface="Arial" pitchFamily="34" charset="0"/>
            </a:endParaRPr>
          </a:p>
        </p:txBody>
      </p:sp>
      <p:sp>
        <p:nvSpPr>
          <p:cNvPr id="12" name="正方形/長方形 11"/>
          <p:cNvSpPr/>
          <p:nvPr/>
        </p:nvSpPr>
        <p:spPr>
          <a:xfrm>
            <a:off x="4348078" y="3934167"/>
            <a:ext cx="897811" cy="400019"/>
          </a:xfrm>
          <a:prstGeom prst="rect">
            <a:avLst/>
          </a:prstGeom>
        </p:spPr>
        <p:txBody>
          <a:bodyPr wrap="none" lIns="91321" tIns="45664" rIns="91321" bIns="45664">
            <a:spAutoFit/>
          </a:bodyPr>
          <a:lstStyle/>
          <a:p>
            <a:pPr algn="ctr"/>
            <a:r>
              <a:rPr lang="en-US" altLang="ja-JP" dirty="0" smtClean="0">
                <a:solidFill>
                  <a:srgbClr val="FF0000"/>
                </a:solidFill>
                <a:latin typeface="Arial" panose="020B0604020202020204" pitchFamily="34" charset="0"/>
                <a:cs typeface="Arial" pitchFamily="34" charset="0"/>
              </a:rPr>
              <a:t>no CS</a:t>
            </a:r>
          </a:p>
        </p:txBody>
      </p:sp>
      <p:cxnSp>
        <p:nvCxnSpPr>
          <p:cNvPr id="14" name="直線矢印コネクタ 13"/>
          <p:cNvCxnSpPr/>
          <p:nvPr/>
        </p:nvCxnSpPr>
        <p:spPr bwMode="auto">
          <a:xfrm flipH="1">
            <a:off x="2195742" y="2206089"/>
            <a:ext cx="360040" cy="1456121"/>
          </a:xfrm>
          <a:prstGeom prst="straightConnector1">
            <a:avLst/>
          </a:prstGeom>
          <a:solidFill>
            <a:schemeClr val="accent1"/>
          </a:solidFill>
          <a:ln w="25400" cap="flat" cmpd="sng" algn="ctr">
            <a:solidFill>
              <a:srgbClr val="FF0000"/>
            </a:solidFill>
            <a:prstDash val="solid"/>
            <a:round/>
            <a:headEnd type="none" w="med" len="med"/>
            <a:tailEnd type="arrow"/>
          </a:ln>
          <a:effectLst/>
        </p:spPr>
      </p:cxnSp>
      <p:sp>
        <p:nvSpPr>
          <p:cNvPr id="16" name="正方形/長方形 15"/>
          <p:cNvSpPr/>
          <p:nvPr/>
        </p:nvSpPr>
        <p:spPr>
          <a:xfrm>
            <a:off x="2301675" y="1804755"/>
            <a:ext cx="541944" cy="400019"/>
          </a:xfrm>
          <a:prstGeom prst="rect">
            <a:avLst/>
          </a:prstGeom>
          <a:noFill/>
          <a:ln w="25400">
            <a:solidFill>
              <a:srgbClr val="FF0000"/>
            </a:solidFill>
          </a:ln>
        </p:spPr>
        <p:txBody>
          <a:bodyPr wrap="none" lIns="91321" tIns="45664" rIns="91321" bIns="45664">
            <a:spAutoFit/>
          </a:bodyPr>
          <a:lstStyle/>
          <a:p>
            <a:r>
              <a:rPr lang="en-US" altLang="ja-JP" dirty="0" smtClean="0">
                <a:solidFill>
                  <a:srgbClr val="FF0000"/>
                </a:solidFill>
                <a:latin typeface="Arial" pitchFamily="34" charset="0"/>
                <a:cs typeface="Arial" pitchFamily="34" charset="0"/>
              </a:rPr>
              <a:t>CS</a:t>
            </a:r>
            <a:endParaRPr lang="ja-JP" altLang="en-US" baseline="-25000" dirty="0">
              <a:solidFill>
                <a:srgbClr val="FF0000"/>
              </a:solidFill>
              <a:latin typeface="Arial" pitchFamily="34" charset="0"/>
              <a:cs typeface="Arial" pitchFamily="34" charset="0"/>
            </a:endParaRPr>
          </a:p>
        </p:txBody>
      </p:sp>
      <p:sp>
        <p:nvSpPr>
          <p:cNvPr id="66" name="Line 7"/>
          <p:cNvSpPr>
            <a:spLocks noChangeShapeType="1"/>
          </p:cNvSpPr>
          <p:nvPr/>
        </p:nvSpPr>
        <p:spPr bwMode="auto">
          <a:xfrm flipV="1">
            <a:off x="457200" y="908720"/>
            <a:ext cx="8229600" cy="0"/>
          </a:xfrm>
          <a:prstGeom prst="line">
            <a:avLst/>
          </a:prstGeom>
          <a:noFill/>
          <a:ln w="76200">
            <a:solidFill>
              <a:srgbClr val="00FFFF"/>
            </a:solidFill>
            <a:round/>
            <a:headEnd/>
            <a:tailEn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lIns="91321" tIns="45664" rIns="91321" bIns="45664" anchor="ctr"/>
          <a:lstStyle/>
          <a:p>
            <a:endParaRPr lang="ja-JP" altLang="en-US" sz="2400">
              <a:solidFill>
                <a:prstClr val="black"/>
              </a:solidFill>
              <a:latin typeface="Arial" panose="020B0604020202020204" pitchFamily="34" charset="0"/>
              <a:ea typeface="ＭＳ Ｐゴシック" pitchFamily="50" charset="-128"/>
              <a:cs typeface="Arial" panose="020B0604020202020204" pitchFamily="34"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1876378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124" name="Picture 3" descr="41711_Daisy"/>
          <p:cNvPicPr>
            <a:picLocks noChangeAspect="1" noChangeArrowheads="1"/>
          </p:cNvPicPr>
          <p:nvPr/>
        </p:nvPicPr>
        <p:blipFill>
          <a:blip r:embed="rId2" cstate="print"/>
          <a:srcRect/>
          <a:stretch>
            <a:fillRect/>
          </a:stretch>
        </p:blipFill>
        <p:spPr bwMode="auto">
          <a:xfrm>
            <a:off x="3240091" y="1559646"/>
            <a:ext cx="5626100" cy="4100512"/>
          </a:xfrm>
          <a:prstGeom prst="rect">
            <a:avLst/>
          </a:prstGeom>
          <a:noFill/>
          <a:ln w="9525">
            <a:noFill/>
            <a:miter lim="800000"/>
            <a:headEnd/>
            <a:tailEnd/>
          </a:ln>
        </p:spPr>
      </p:pic>
      <p:sp>
        <p:nvSpPr>
          <p:cNvPr id="5125" name="Text Box 4"/>
          <p:cNvSpPr txBox="1">
            <a:spLocks noChangeArrowheads="1"/>
          </p:cNvSpPr>
          <p:nvPr/>
        </p:nvSpPr>
        <p:spPr bwMode="auto">
          <a:xfrm>
            <a:off x="7119950" y="1489796"/>
            <a:ext cx="1078950" cy="307686"/>
          </a:xfrm>
          <a:prstGeom prst="rect">
            <a:avLst/>
          </a:prstGeom>
          <a:noFill/>
          <a:ln w="9525">
            <a:noFill/>
            <a:miter lim="800000"/>
            <a:headEnd/>
            <a:tailEnd/>
          </a:ln>
        </p:spPr>
        <p:txBody>
          <a:bodyPr wrap="none" lIns="91321" tIns="45664" rIns="91321" bIns="45664">
            <a:spAutoFit/>
          </a:bodyPr>
          <a:lstStyle/>
          <a:p>
            <a:pPr eaLnBrk="0" hangingPunct="0"/>
            <a:r>
              <a:rPr lang="en-US" altLang="ja-JP" sz="1400">
                <a:latin typeface="Arial" panose="020B0604020202020204" pitchFamily="34" charset="0"/>
                <a:ea typeface="ＭＳ Ｐゴシック" pitchFamily="50" charset="-128"/>
                <a:cs typeface="Arial" pitchFamily="34" charset="0"/>
              </a:rPr>
              <a:t>2002.06.21</a:t>
            </a:r>
          </a:p>
        </p:txBody>
      </p:sp>
      <p:sp>
        <p:nvSpPr>
          <p:cNvPr id="5126" name="Line 5"/>
          <p:cNvSpPr>
            <a:spLocks noChangeShapeType="1"/>
          </p:cNvSpPr>
          <p:nvPr/>
        </p:nvSpPr>
        <p:spPr bwMode="auto">
          <a:xfrm flipV="1">
            <a:off x="4329113" y="1062757"/>
            <a:ext cx="0" cy="1257300"/>
          </a:xfrm>
          <a:prstGeom prst="line">
            <a:avLst/>
          </a:prstGeom>
          <a:noFill/>
          <a:ln w="9525">
            <a:solidFill>
              <a:srgbClr val="FF0000"/>
            </a:solidFill>
            <a:round/>
            <a:headEnd/>
            <a:tailEnd/>
          </a:ln>
        </p:spPr>
        <p:txBody>
          <a:bodyPr wrap="none" lIns="91321" tIns="45664" rIns="91321" bIns="45664"/>
          <a:lstStyle/>
          <a:p>
            <a:endParaRPr lang="ja-JP" altLang="en-US">
              <a:latin typeface="Arial" panose="020B0604020202020204" pitchFamily="34" charset="0"/>
              <a:cs typeface="Arial" panose="020B0604020202020204" pitchFamily="34" charset="0"/>
            </a:endParaRPr>
          </a:p>
        </p:txBody>
      </p:sp>
      <p:sp>
        <p:nvSpPr>
          <p:cNvPr id="5127" name="Line 6"/>
          <p:cNvSpPr>
            <a:spLocks noChangeShapeType="1"/>
          </p:cNvSpPr>
          <p:nvPr/>
        </p:nvSpPr>
        <p:spPr bwMode="auto">
          <a:xfrm flipV="1">
            <a:off x="6634163" y="1254855"/>
            <a:ext cx="0" cy="1031875"/>
          </a:xfrm>
          <a:prstGeom prst="line">
            <a:avLst/>
          </a:prstGeom>
          <a:noFill/>
          <a:ln w="9525">
            <a:solidFill>
              <a:srgbClr val="00CC99"/>
            </a:solidFill>
            <a:round/>
            <a:headEnd/>
            <a:tailEnd/>
          </a:ln>
        </p:spPr>
        <p:txBody>
          <a:bodyPr wrap="none" lIns="91321" tIns="45664" rIns="91321" bIns="45664"/>
          <a:lstStyle/>
          <a:p>
            <a:endParaRPr lang="ja-JP" altLang="en-US">
              <a:latin typeface="Arial" panose="020B0604020202020204" pitchFamily="34" charset="0"/>
              <a:cs typeface="Arial" panose="020B0604020202020204" pitchFamily="34" charset="0"/>
            </a:endParaRPr>
          </a:p>
        </p:txBody>
      </p:sp>
      <p:sp>
        <p:nvSpPr>
          <p:cNvPr id="5128" name="Line 7"/>
          <p:cNvSpPr>
            <a:spLocks noChangeShapeType="1"/>
          </p:cNvSpPr>
          <p:nvPr/>
        </p:nvSpPr>
        <p:spPr bwMode="auto">
          <a:xfrm flipV="1">
            <a:off x="6129338" y="1026253"/>
            <a:ext cx="0" cy="1260475"/>
          </a:xfrm>
          <a:prstGeom prst="line">
            <a:avLst/>
          </a:prstGeom>
          <a:noFill/>
          <a:ln w="9525">
            <a:solidFill>
              <a:srgbClr val="FF6600"/>
            </a:solidFill>
            <a:round/>
            <a:headEnd/>
            <a:tailEnd/>
          </a:ln>
        </p:spPr>
        <p:txBody>
          <a:bodyPr wrap="none" lIns="91321" tIns="45664" rIns="91321" bIns="45664"/>
          <a:lstStyle/>
          <a:p>
            <a:endParaRPr lang="ja-JP" altLang="en-US">
              <a:latin typeface="Arial" panose="020B0604020202020204" pitchFamily="34" charset="0"/>
              <a:cs typeface="Arial" panose="020B0604020202020204" pitchFamily="34" charset="0"/>
            </a:endParaRPr>
          </a:p>
        </p:txBody>
      </p:sp>
      <p:sp>
        <p:nvSpPr>
          <p:cNvPr id="5129" name="Line 8"/>
          <p:cNvSpPr>
            <a:spLocks noChangeShapeType="1"/>
          </p:cNvSpPr>
          <p:nvPr/>
        </p:nvSpPr>
        <p:spPr bwMode="auto">
          <a:xfrm>
            <a:off x="4327527" y="1331045"/>
            <a:ext cx="2306638" cy="0"/>
          </a:xfrm>
          <a:prstGeom prst="line">
            <a:avLst/>
          </a:prstGeom>
          <a:noFill/>
          <a:ln w="9525">
            <a:solidFill>
              <a:srgbClr val="00CC99"/>
            </a:solidFill>
            <a:round/>
            <a:headEnd type="triangle" w="med" len="med"/>
            <a:tailEnd type="triangle" w="med" len="med"/>
          </a:ln>
        </p:spPr>
        <p:txBody>
          <a:bodyPr wrap="none" lIns="91321" tIns="45664" rIns="91321" bIns="45664"/>
          <a:lstStyle/>
          <a:p>
            <a:endParaRPr lang="ja-JP" altLang="en-US">
              <a:latin typeface="Arial" panose="020B0604020202020204" pitchFamily="34" charset="0"/>
              <a:cs typeface="Arial" panose="020B0604020202020204" pitchFamily="34" charset="0"/>
            </a:endParaRPr>
          </a:p>
        </p:txBody>
      </p:sp>
      <p:sp>
        <p:nvSpPr>
          <p:cNvPr id="5130" name="Line 9"/>
          <p:cNvSpPr>
            <a:spLocks noChangeShapeType="1"/>
          </p:cNvSpPr>
          <p:nvPr/>
        </p:nvSpPr>
        <p:spPr bwMode="auto">
          <a:xfrm>
            <a:off x="4100513" y="1170707"/>
            <a:ext cx="228600" cy="0"/>
          </a:xfrm>
          <a:prstGeom prst="line">
            <a:avLst/>
          </a:prstGeom>
          <a:noFill/>
          <a:ln w="9525">
            <a:solidFill>
              <a:srgbClr val="FF0000"/>
            </a:solidFill>
            <a:round/>
            <a:headEnd/>
            <a:tailEnd type="triangle" w="med" len="med"/>
          </a:ln>
        </p:spPr>
        <p:txBody>
          <a:bodyPr wrap="none" lIns="91321" tIns="45664" rIns="91321" bIns="45664"/>
          <a:lstStyle/>
          <a:p>
            <a:endParaRPr lang="ja-JP" altLang="en-US">
              <a:latin typeface="Arial" panose="020B0604020202020204" pitchFamily="34" charset="0"/>
              <a:cs typeface="Arial" panose="020B0604020202020204" pitchFamily="34" charset="0"/>
            </a:endParaRPr>
          </a:p>
        </p:txBody>
      </p:sp>
      <p:sp>
        <p:nvSpPr>
          <p:cNvPr id="5131" name="Line 10"/>
          <p:cNvSpPr>
            <a:spLocks noChangeShapeType="1"/>
          </p:cNvSpPr>
          <p:nvPr/>
        </p:nvSpPr>
        <p:spPr bwMode="auto">
          <a:xfrm flipH="1">
            <a:off x="6129397" y="1170707"/>
            <a:ext cx="701675" cy="0"/>
          </a:xfrm>
          <a:prstGeom prst="line">
            <a:avLst/>
          </a:prstGeom>
          <a:noFill/>
          <a:ln w="9525">
            <a:solidFill>
              <a:srgbClr val="FF6600"/>
            </a:solidFill>
            <a:round/>
            <a:headEnd/>
            <a:tailEnd type="triangle" w="med" len="med"/>
          </a:ln>
        </p:spPr>
        <p:txBody>
          <a:bodyPr wrap="none" lIns="91321" tIns="45664" rIns="91321" bIns="45664"/>
          <a:lstStyle/>
          <a:p>
            <a:endParaRPr lang="ja-JP" altLang="en-US">
              <a:latin typeface="Arial" panose="020B0604020202020204" pitchFamily="34" charset="0"/>
              <a:cs typeface="Arial" panose="020B0604020202020204" pitchFamily="34" charset="0"/>
            </a:endParaRPr>
          </a:p>
        </p:txBody>
      </p:sp>
      <p:sp>
        <p:nvSpPr>
          <p:cNvPr id="5132" name="Text Box 11"/>
          <p:cNvSpPr txBox="1">
            <a:spLocks noChangeArrowheads="1"/>
          </p:cNvSpPr>
          <p:nvPr/>
        </p:nvSpPr>
        <p:spPr bwMode="auto">
          <a:xfrm>
            <a:off x="2843214" y="975446"/>
            <a:ext cx="1524000" cy="594908"/>
          </a:xfrm>
          <a:prstGeom prst="rect">
            <a:avLst/>
          </a:prstGeom>
          <a:noFill/>
          <a:ln w="9525">
            <a:noFill/>
            <a:miter lim="800000"/>
            <a:headEnd/>
            <a:tailEnd/>
          </a:ln>
        </p:spPr>
        <p:txBody>
          <a:bodyPr lIns="91321" tIns="45664" rIns="91321" bIns="45664">
            <a:spAutoFit/>
          </a:bodyPr>
          <a:lstStyle/>
          <a:p>
            <a:pPr eaLnBrk="0" hangingPunct="0"/>
            <a:r>
              <a:rPr lang="en-US" altLang="ja-JP" sz="1600" dirty="0">
                <a:solidFill>
                  <a:srgbClr val="FF0000"/>
                </a:solidFill>
                <a:latin typeface="Arial" panose="020B0604020202020204" pitchFamily="34" charset="0"/>
                <a:ea typeface="ＭＳ Ｐゴシック" pitchFamily="50" charset="-128"/>
                <a:cs typeface="Arial" pitchFamily="34" charset="0"/>
              </a:rPr>
              <a:t>Start-up and initial ramp-up</a:t>
            </a:r>
          </a:p>
        </p:txBody>
      </p:sp>
      <p:sp>
        <p:nvSpPr>
          <p:cNvPr id="5133" name="Text Box 12"/>
          <p:cNvSpPr txBox="1">
            <a:spLocks noChangeArrowheads="1"/>
          </p:cNvSpPr>
          <p:nvPr/>
        </p:nvSpPr>
        <p:spPr bwMode="auto">
          <a:xfrm>
            <a:off x="4656328" y="737322"/>
            <a:ext cx="1425198" cy="584685"/>
          </a:xfrm>
          <a:prstGeom prst="rect">
            <a:avLst/>
          </a:prstGeom>
          <a:noFill/>
          <a:ln w="9525">
            <a:noFill/>
            <a:miter lim="800000"/>
            <a:headEnd/>
            <a:tailEnd/>
          </a:ln>
        </p:spPr>
        <p:txBody>
          <a:bodyPr wrap="none" lIns="91321" tIns="45664" rIns="91321" bIns="45664">
            <a:spAutoFit/>
          </a:bodyPr>
          <a:lstStyle/>
          <a:p>
            <a:pPr algn="ctr" eaLnBrk="0" hangingPunct="0"/>
            <a:r>
              <a:rPr lang="en-US" altLang="ja-JP" sz="1600">
                <a:solidFill>
                  <a:srgbClr val="00CC99"/>
                </a:solidFill>
                <a:latin typeface="Arial" pitchFamily="34" charset="0"/>
                <a:ea typeface="ＭＳ Ｐゴシック" pitchFamily="50" charset="-128"/>
                <a:cs typeface="Arial" pitchFamily="34" charset="0"/>
              </a:rPr>
              <a:t>Noninductive </a:t>
            </a:r>
          </a:p>
          <a:p>
            <a:pPr algn="ctr" eaLnBrk="0" hangingPunct="0"/>
            <a:r>
              <a:rPr lang="en-US" altLang="ja-JP" sz="1600">
                <a:solidFill>
                  <a:srgbClr val="00CC99"/>
                </a:solidFill>
                <a:latin typeface="Arial" pitchFamily="34" charset="0"/>
                <a:ea typeface="ＭＳ Ｐゴシック" pitchFamily="50" charset="-128"/>
                <a:cs typeface="Arial" pitchFamily="34" charset="0"/>
              </a:rPr>
              <a:t>ramp-up</a:t>
            </a:r>
            <a:r>
              <a:rPr lang="ja-JP" altLang="en-US" sz="1600">
                <a:solidFill>
                  <a:srgbClr val="00CC99"/>
                </a:solidFill>
                <a:latin typeface="Arial" pitchFamily="34" charset="0"/>
                <a:ea typeface="ＭＳ Ｐゴシック" pitchFamily="50" charset="-128"/>
                <a:cs typeface="Arial" pitchFamily="34" charset="0"/>
              </a:rPr>
              <a:t> </a:t>
            </a:r>
            <a:r>
              <a:rPr lang="en-US" altLang="ja-JP" sz="1600">
                <a:solidFill>
                  <a:srgbClr val="00CC99"/>
                </a:solidFill>
                <a:latin typeface="Arial" pitchFamily="34" charset="0"/>
                <a:ea typeface="ＭＳ Ｐゴシック" pitchFamily="50" charset="-128"/>
                <a:cs typeface="Arial" pitchFamily="34" charset="0"/>
              </a:rPr>
              <a:t>(LH)</a:t>
            </a:r>
          </a:p>
        </p:txBody>
      </p:sp>
      <p:sp>
        <p:nvSpPr>
          <p:cNvPr id="5134" name="Text Box 13"/>
          <p:cNvSpPr txBox="1">
            <a:spLocks noChangeArrowheads="1"/>
          </p:cNvSpPr>
          <p:nvPr/>
        </p:nvSpPr>
        <p:spPr bwMode="auto">
          <a:xfrm>
            <a:off x="6804027" y="881784"/>
            <a:ext cx="1765300" cy="594908"/>
          </a:xfrm>
          <a:prstGeom prst="rect">
            <a:avLst/>
          </a:prstGeom>
          <a:noFill/>
          <a:ln w="9525">
            <a:noFill/>
            <a:miter lim="800000"/>
            <a:headEnd/>
            <a:tailEnd/>
          </a:ln>
        </p:spPr>
        <p:txBody>
          <a:bodyPr lIns="91321" tIns="45664" rIns="91321" bIns="45664">
            <a:spAutoFit/>
          </a:bodyPr>
          <a:lstStyle/>
          <a:p>
            <a:pPr eaLnBrk="0" hangingPunct="0">
              <a:buClr>
                <a:schemeClr val="tx1"/>
              </a:buClr>
              <a:buSzPct val="60000"/>
              <a:buFont typeface="Wingdings" pitchFamily="2" charset="2"/>
              <a:buNone/>
            </a:pPr>
            <a:r>
              <a:rPr lang="en-US" altLang="ja-JP" sz="1600">
                <a:solidFill>
                  <a:srgbClr val="FF6600"/>
                </a:solidFill>
                <a:latin typeface="Arial" pitchFamily="34" charset="0"/>
                <a:ea typeface="ＭＳ Ｐゴシック" pitchFamily="50" charset="-128"/>
                <a:cs typeface="Arial" pitchFamily="34" charset="0"/>
              </a:rPr>
              <a:t>Transition to </a:t>
            </a:r>
          </a:p>
          <a:p>
            <a:pPr eaLnBrk="0" hangingPunct="0">
              <a:buClr>
                <a:schemeClr val="tx1"/>
              </a:buClr>
              <a:buSzPct val="60000"/>
              <a:buFont typeface="Wingdings" pitchFamily="2" charset="2"/>
              <a:buNone/>
            </a:pPr>
            <a:r>
              <a:rPr lang="en-US" altLang="ja-JP" sz="1600">
                <a:solidFill>
                  <a:srgbClr val="FF6600"/>
                </a:solidFill>
                <a:latin typeface="Arial" pitchFamily="34" charset="0"/>
                <a:ea typeface="ＭＳ Ｐゴシック" pitchFamily="50" charset="-128"/>
                <a:cs typeface="Arial" pitchFamily="34" charset="0"/>
              </a:rPr>
              <a:t>self-driven phase</a:t>
            </a:r>
          </a:p>
        </p:txBody>
      </p:sp>
      <p:pic>
        <p:nvPicPr>
          <p:cNvPr id="5135" name="Picture 15" descr="41632_equil"/>
          <p:cNvPicPr>
            <a:picLocks noChangeAspect="1" noChangeArrowheads="1"/>
          </p:cNvPicPr>
          <p:nvPr/>
        </p:nvPicPr>
        <p:blipFill>
          <a:blip r:embed="rId3" cstate="print"/>
          <a:srcRect/>
          <a:stretch>
            <a:fillRect/>
          </a:stretch>
        </p:blipFill>
        <p:spPr bwMode="auto">
          <a:xfrm>
            <a:off x="395306" y="1961456"/>
            <a:ext cx="2663825" cy="2576512"/>
          </a:xfrm>
          <a:prstGeom prst="rect">
            <a:avLst/>
          </a:prstGeom>
          <a:noFill/>
          <a:ln w="9525">
            <a:noFill/>
            <a:miter lim="800000"/>
            <a:headEnd/>
            <a:tailEnd/>
          </a:ln>
        </p:spPr>
      </p:pic>
      <p:sp>
        <p:nvSpPr>
          <p:cNvPr id="276496" name="Text Box 16"/>
          <p:cNvSpPr txBox="1">
            <a:spLocks noChangeAspect="1" noChangeArrowheads="1"/>
          </p:cNvSpPr>
          <p:nvPr/>
        </p:nvSpPr>
        <p:spPr bwMode="auto">
          <a:xfrm>
            <a:off x="6671009" y="5487112"/>
            <a:ext cx="1906099" cy="338463"/>
          </a:xfrm>
          <a:prstGeom prst="rect">
            <a:avLst/>
          </a:prstGeom>
          <a:noFill/>
          <a:ln w="25400">
            <a:solidFill>
              <a:srgbClr val="FF0000"/>
            </a:solidFill>
            <a:miter lim="800000"/>
            <a:headEnd/>
            <a:tailEnd/>
          </a:ln>
        </p:spPr>
        <p:txBody>
          <a:bodyPr wrap="none" lIns="91321" tIns="45664" rIns="91321" bIns="45664">
            <a:spAutoFit/>
          </a:bodyPr>
          <a:lstStyle/>
          <a:p>
            <a:pPr algn="ctr" eaLnBrk="0" hangingPunct="0"/>
            <a:r>
              <a:rPr lang="en-US" altLang="ja-JP" sz="1600" dirty="0">
                <a:solidFill>
                  <a:srgbClr val="FF0000"/>
                </a:solidFill>
                <a:latin typeface="Arial" pitchFamily="34" charset="0"/>
                <a:ea typeface="ＭＳ Ｐゴシック" pitchFamily="50" charset="-128"/>
                <a:cs typeface="Arial" panose="020B0604020202020204" pitchFamily="34" charset="0"/>
              </a:rPr>
              <a:t>advanced </a:t>
            </a:r>
            <a:r>
              <a:rPr lang="en-US" altLang="ja-JP" sz="1600" dirty="0" err="1">
                <a:solidFill>
                  <a:srgbClr val="FF0000"/>
                </a:solidFill>
                <a:latin typeface="Arial" pitchFamily="34" charset="0"/>
                <a:ea typeface="ＭＳ Ｐゴシック" pitchFamily="50" charset="-128"/>
                <a:cs typeface="Arial" panose="020B0604020202020204" pitchFamily="34" charset="0"/>
              </a:rPr>
              <a:t>tokamak</a:t>
            </a:r>
            <a:endParaRPr lang="ja-JP" altLang="en-US" sz="1600" dirty="0">
              <a:solidFill>
                <a:srgbClr val="FF0000"/>
              </a:solidFill>
              <a:latin typeface="Arial" pitchFamily="34" charset="0"/>
              <a:ea typeface="ＭＳ Ｐゴシック" pitchFamily="50" charset="-128"/>
              <a:cs typeface="Arial" panose="020B0604020202020204" pitchFamily="34" charset="0"/>
            </a:endParaRPr>
          </a:p>
        </p:txBody>
      </p:sp>
      <p:sp>
        <p:nvSpPr>
          <p:cNvPr id="276497" name="AutoShape 17"/>
          <p:cNvSpPr>
            <a:spLocks noChangeArrowheads="1"/>
          </p:cNvSpPr>
          <p:nvPr/>
        </p:nvSpPr>
        <p:spPr bwMode="auto">
          <a:xfrm>
            <a:off x="7524755" y="5129935"/>
            <a:ext cx="142875" cy="360363"/>
          </a:xfrm>
          <a:prstGeom prst="upArrow">
            <a:avLst>
              <a:gd name="adj1" fmla="val 50000"/>
              <a:gd name="adj2" fmla="val 63056"/>
            </a:avLst>
          </a:prstGeom>
          <a:solidFill>
            <a:srgbClr val="FF0000"/>
          </a:solidFill>
          <a:ln w="9525">
            <a:solidFill>
              <a:schemeClr val="tx1"/>
            </a:solidFill>
            <a:miter lim="800000"/>
            <a:headEnd/>
            <a:tailEnd/>
          </a:ln>
        </p:spPr>
        <p:txBody>
          <a:bodyPr vert="eaVert" wrap="none" lIns="91321" tIns="45664" rIns="91321" bIns="45664" anchor="ctr"/>
          <a:lstStyle/>
          <a:p>
            <a:pPr eaLnBrk="0" hangingPunct="0"/>
            <a:endParaRPr lang="ja-JP" altLang="en-US">
              <a:latin typeface="Arial" panose="020B0604020202020204" pitchFamily="34" charset="0"/>
              <a:ea typeface="ＭＳ Ｐゴシック" pitchFamily="50" charset="-128"/>
              <a:cs typeface="Arial" panose="020B0604020202020204" pitchFamily="34" charset="0"/>
            </a:endParaRPr>
          </a:p>
        </p:txBody>
      </p:sp>
      <p:sp>
        <p:nvSpPr>
          <p:cNvPr id="5142" name="正方形/長方形 26"/>
          <p:cNvSpPr>
            <a:spLocks noChangeArrowheads="1"/>
          </p:cNvSpPr>
          <p:nvPr/>
        </p:nvSpPr>
        <p:spPr bwMode="auto">
          <a:xfrm>
            <a:off x="1607800" y="5705987"/>
            <a:ext cx="5124096" cy="338463"/>
          </a:xfrm>
          <a:prstGeom prst="rect">
            <a:avLst/>
          </a:prstGeom>
          <a:noFill/>
          <a:ln w="9525">
            <a:noFill/>
            <a:miter lim="800000"/>
            <a:headEnd/>
            <a:tailEnd/>
          </a:ln>
        </p:spPr>
        <p:txBody>
          <a:bodyPr wrap="none" lIns="91321" tIns="45664" rIns="91321" bIns="45664">
            <a:spAutoFit/>
          </a:bodyPr>
          <a:lstStyle/>
          <a:p>
            <a:pPr eaLnBrk="0" hangingPunct="0"/>
            <a:r>
              <a:rPr lang="en-US" altLang="ja-JP" sz="1600" dirty="0">
                <a:latin typeface="Arial" pitchFamily="34" charset="0"/>
                <a:cs typeface="Arial" pitchFamily="34" charset="0"/>
              </a:rPr>
              <a:t>S. </a:t>
            </a:r>
            <a:r>
              <a:rPr lang="en-US" altLang="ja-JP" sz="1600" dirty="0" err="1">
                <a:latin typeface="Arial" pitchFamily="34" charset="0"/>
                <a:cs typeface="Arial" pitchFamily="34" charset="0"/>
              </a:rPr>
              <a:t>Shiraiwa</a:t>
            </a:r>
            <a:r>
              <a:rPr lang="en-US" altLang="ja-JP" sz="1600" dirty="0">
                <a:latin typeface="Arial" pitchFamily="34" charset="0"/>
                <a:cs typeface="Arial" pitchFamily="34" charset="0"/>
              </a:rPr>
              <a:t>, et al., Phys. Rev. </a:t>
            </a:r>
            <a:r>
              <a:rPr lang="en-US" altLang="ja-JP" sz="1600" dirty="0" err="1">
                <a:latin typeface="Arial" pitchFamily="34" charset="0"/>
                <a:cs typeface="Arial" pitchFamily="34" charset="0"/>
              </a:rPr>
              <a:t>Lett</a:t>
            </a:r>
            <a:r>
              <a:rPr lang="en-US" altLang="ja-JP" sz="1600" dirty="0">
                <a:latin typeface="Arial" pitchFamily="34" charset="0"/>
                <a:cs typeface="Arial" pitchFamily="34" charset="0"/>
              </a:rPr>
              <a:t>. 92 (2004) 035001. </a:t>
            </a:r>
            <a:endParaRPr lang="ja-JP" altLang="en-US" sz="1600" dirty="0">
              <a:latin typeface="Arial" pitchFamily="34" charset="0"/>
              <a:cs typeface="Arial" pitchFamily="34" charset="0"/>
            </a:endParaRPr>
          </a:p>
        </p:txBody>
      </p:sp>
      <p:sp>
        <p:nvSpPr>
          <p:cNvPr id="23" name="コンテンツ プレースホルダ 2"/>
          <p:cNvSpPr>
            <a:spLocks noGrp="1"/>
          </p:cNvSpPr>
          <p:nvPr>
            <p:ph idx="1"/>
          </p:nvPr>
        </p:nvSpPr>
        <p:spPr>
          <a:xfrm>
            <a:off x="685800" y="332656"/>
            <a:ext cx="8180388" cy="6453336"/>
          </a:xfrm>
        </p:spPr>
        <p:txBody>
          <a:bodyPr/>
          <a:lstStyle/>
          <a:p>
            <a:r>
              <a:rPr lang="en-US" altLang="ja-JP" dirty="0" smtClean="0">
                <a:cs typeface="Arial" panose="020B0604020202020204" pitchFamily="34" charset="0"/>
              </a:rPr>
              <a:t>Formation of Advanced </a:t>
            </a:r>
            <a:r>
              <a:rPr lang="en-US" altLang="ja-JP" dirty="0" err="1" smtClean="0">
                <a:cs typeface="Arial" panose="020B0604020202020204" pitchFamily="34" charset="0"/>
              </a:rPr>
              <a:t>Tokamak</a:t>
            </a:r>
            <a:r>
              <a:rPr lang="en-US" altLang="ja-JP" dirty="0" smtClean="0">
                <a:cs typeface="Arial" panose="020B0604020202020204" pitchFamily="34" charset="0"/>
              </a:rPr>
              <a:t> Plasma without CS was Achieved on JT-60U</a:t>
            </a:r>
          </a:p>
          <a:p>
            <a:endParaRPr lang="en-US" altLang="ja-JP" dirty="0" smtClean="0">
              <a:cs typeface="Arial" panose="020B0604020202020204" pitchFamily="34" charset="0"/>
            </a:endParaRPr>
          </a:p>
          <a:p>
            <a:endParaRPr lang="en-US" altLang="ja-JP" dirty="0" smtClean="0">
              <a:cs typeface="Arial" panose="020B0604020202020204" pitchFamily="34" charset="0"/>
            </a:endParaRPr>
          </a:p>
          <a:p>
            <a:endParaRPr lang="en-US" altLang="ja-JP" dirty="0" smtClean="0">
              <a:cs typeface="Arial" panose="020B0604020202020204" pitchFamily="34" charset="0"/>
            </a:endParaRPr>
          </a:p>
          <a:p>
            <a:endParaRPr lang="en-US" altLang="ja-JP" dirty="0" smtClean="0">
              <a:cs typeface="Arial" panose="020B0604020202020204" pitchFamily="34" charset="0"/>
            </a:endParaRPr>
          </a:p>
          <a:p>
            <a:endParaRPr lang="en-US" altLang="ja-JP" dirty="0" smtClean="0">
              <a:cs typeface="Arial" panose="020B0604020202020204" pitchFamily="34" charset="0"/>
            </a:endParaRPr>
          </a:p>
          <a:p>
            <a:endParaRPr lang="en-US" altLang="ja-JP" dirty="0" smtClean="0">
              <a:cs typeface="Arial" panose="020B0604020202020204" pitchFamily="34" charset="0"/>
            </a:endParaRPr>
          </a:p>
          <a:p>
            <a:endParaRPr lang="en-US" altLang="ja-JP" dirty="0" smtClean="0">
              <a:cs typeface="Arial" panose="020B0604020202020204" pitchFamily="34" charset="0"/>
            </a:endParaRPr>
          </a:p>
          <a:p>
            <a:endParaRPr lang="en-US" altLang="ja-JP" dirty="0" smtClean="0">
              <a:cs typeface="Arial" panose="020B0604020202020204" pitchFamily="34" charset="0"/>
            </a:endParaRPr>
          </a:p>
          <a:p>
            <a:endParaRPr lang="en-US" altLang="ja-JP" dirty="0" smtClean="0">
              <a:cs typeface="Arial" panose="020B0604020202020204" pitchFamily="34" charset="0"/>
            </a:endParaRPr>
          </a:p>
          <a:p>
            <a:endParaRPr lang="en-US" altLang="ja-JP" dirty="0" smtClean="0">
              <a:cs typeface="Arial" panose="020B0604020202020204" pitchFamily="34" charset="0"/>
            </a:endParaRPr>
          </a:p>
          <a:p>
            <a:endParaRPr lang="en-US" altLang="ja-JP" dirty="0" smtClean="0">
              <a:cs typeface="Arial" panose="020B0604020202020204" pitchFamily="34" charset="0"/>
            </a:endParaRPr>
          </a:p>
          <a:p>
            <a:endParaRPr lang="en-US" altLang="ja-JP" dirty="0" smtClean="0">
              <a:cs typeface="Arial" panose="020B0604020202020204" pitchFamily="34" charset="0"/>
            </a:endParaRPr>
          </a:p>
          <a:p>
            <a:endParaRPr lang="en-US" altLang="ja-JP" dirty="0" smtClean="0">
              <a:cs typeface="Arial" panose="020B0604020202020204" pitchFamily="34" charset="0"/>
            </a:endParaRPr>
          </a:p>
          <a:p>
            <a:pPr lvl="8"/>
            <a:endParaRPr lang="en-US" altLang="ja-JP" dirty="0" smtClean="0">
              <a:latin typeface="Arial" panose="020B0604020202020204" pitchFamily="34" charset="0"/>
              <a:cs typeface="Arial" panose="020B0604020202020204" pitchFamily="34" charset="0"/>
            </a:endParaRPr>
          </a:p>
          <a:p>
            <a:r>
              <a:rPr lang="en-US" altLang="ja-JP" dirty="0" smtClean="0">
                <a:cs typeface="Arial" panose="020B0604020202020204" pitchFamily="34" charset="0"/>
              </a:rPr>
              <a:t>Is plasma current (</a:t>
            </a:r>
            <a:r>
              <a:rPr lang="en-US" altLang="ja-JP" dirty="0" err="1" smtClean="0">
                <a:cs typeface="Arial" panose="020B0604020202020204" pitchFamily="34" charset="0"/>
              </a:rPr>
              <a:t>I</a:t>
            </a:r>
            <a:r>
              <a:rPr lang="en-US" altLang="ja-JP" baseline="-25000" dirty="0" err="1" smtClean="0">
                <a:cs typeface="Arial" panose="020B0604020202020204" pitchFamily="34" charset="0"/>
              </a:rPr>
              <a:t>p</a:t>
            </a:r>
            <a:r>
              <a:rPr lang="en-US" altLang="ja-JP" dirty="0" smtClean="0">
                <a:cs typeface="Arial" panose="020B0604020202020204" pitchFamily="34" charset="0"/>
              </a:rPr>
              <a:t>) ramp-up by LHW possible in ST?  </a:t>
            </a:r>
          </a:p>
          <a:p>
            <a:pPr marL="0" indent="0">
              <a:buNone/>
            </a:pPr>
            <a:r>
              <a:rPr lang="en-US" altLang="ja-JP" dirty="0">
                <a:solidFill>
                  <a:srgbClr val="FF0000"/>
                </a:solidFill>
                <a:cs typeface="Arial" panose="020B0604020202020204" pitchFamily="34" charset="0"/>
                <a:sym typeface="Symbol" pitchFamily="18" charset="2"/>
              </a:rPr>
              <a:t>	</a:t>
            </a:r>
            <a:r>
              <a:rPr lang="ja-JP" altLang="en-US" dirty="0" smtClean="0">
                <a:solidFill>
                  <a:srgbClr val="FF0000"/>
                </a:solidFill>
                <a:cs typeface="Arial" panose="020B0604020202020204" pitchFamily="34" charset="0"/>
                <a:sym typeface="Symbol" pitchFamily="18" charset="2"/>
              </a:rPr>
              <a:t></a:t>
            </a:r>
            <a:r>
              <a:rPr lang="ja-JP" altLang="en-US" dirty="0" smtClean="0">
                <a:solidFill>
                  <a:srgbClr val="FF0000"/>
                </a:solidFill>
                <a:cs typeface="Arial" panose="020B0604020202020204" pitchFamily="34" charset="0"/>
              </a:rPr>
              <a:t>  </a:t>
            </a:r>
            <a:r>
              <a:rPr lang="en-US" altLang="ja-JP" dirty="0" smtClean="0">
                <a:solidFill>
                  <a:srgbClr val="FF0000"/>
                </a:solidFill>
                <a:cs typeface="Arial" panose="020B0604020202020204" pitchFamily="34" charset="0"/>
              </a:rPr>
              <a:t>Demonstrate on TST-2</a:t>
            </a:r>
          </a:p>
        </p:txBody>
      </p:sp>
      <p:sp>
        <p:nvSpPr>
          <p:cNvPr id="18" name="スライド番号プレースホルダー 4"/>
          <p:cNvSpPr>
            <a:spLocks noGrp="1"/>
          </p:cNvSpPr>
          <p:nvPr>
            <p:ph type="sldNum" sz="quarter" idx="12"/>
          </p:nvPr>
        </p:nvSpPr>
        <p:spPr>
          <a:xfrm>
            <a:off x="8748465" y="6520390"/>
            <a:ext cx="325246" cy="365125"/>
          </a:xfrm>
        </p:spPr>
        <p:txBody>
          <a:bodyPr/>
          <a:lstStyle/>
          <a:p>
            <a:fld id="{FD69EC3B-3975-41F7-A0D4-CB82BEE8B54C}" type="slidenum">
              <a:rPr lang="ja-JP" altLang="en-US" smtClean="0">
                <a:solidFill>
                  <a:prstClr val="black">
                    <a:tint val="75000"/>
                  </a:prstClr>
                </a:solidFill>
                <a:latin typeface="Arial" panose="020B0604020202020204" pitchFamily="34" charset="0"/>
                <a:cs typeface="Arial" panose="020B0604020202020204" pitchFamily="34" charset="0"/>
              </a:rPr>
              <a:pPr/>
              <a:t>5</a:t>
            </a:fld>
            <a:endParaRPr lang="ja-JP" altLang="en-US" dirty="0">
              <a:solidFill>
                <a:prstClr val="black">
                  <a:tint val="75000"/>
                </a:prstClr>
              </a:solidFill>
              <a:latin typeface="Arial" panose="020B0604020202020204" pitchFamily="34" charset="0"/>
              <a:cs typeface="Arial" panose="020B0604020202020204" pitchFamily="34" charset="0"/>
            </a:endParaRPr>
          </a:p>
        </p:txBody>
      </p:sp>
      <p:sp>
        <p:nvSpPr>
          <p:cNvPr id="19" name="正方形/長方形 18"/>
          <p:cNvSpPr>
            <a:spLocks noChangeArrowheads="1"/>
          </p:cNvSpPr>
          <p:nvPr/>
        </p:nvSpPr>
        <p:spPr bwMode="auto">
          <a:xfrm>
            <a:off x="6085941" y="6475355"/>
            <a:ext cx="2662525" cy="338463"/>
          </a:xfrm>
          <a:prstGeom prst="rect">
            <a:avLst/>
          </a:prstGeom>
          <a:noFill/>
          <a:ln w="9525">
            <a:noFill/>
            <a:miter lim="800000"/>
            <a:headEnd/>
            <a:tailEnd/>
          </a:ln>
        </p:spPr>
        <p:txBody>
          <a:bodyPr wrap="none" lIns="91321" tIns="45664" rIns="91321" bIns="45664">
            <a:spAutoFit/>
          </a:bodyPr>
          <a:lstStyle/>
          <a:p>
            <a:pPr eaLnBrk="0" hangingPunct="0"/>
            <a:r>
              <a:rPr lang="en-US" altLang="ja-JP" sz="1600" dirty="0">
                <a:latin typeface="Arial" pitchFamily="34" charset="0"/>
                <a:cs typeface="Arial" pitchFamily="34" charset="0"/>
              </a:rPr>
              <a:t>Y. </a:t>
            </a:r>
            <a:r>
              <a:rPr lang="en-US" altLang="ja-JP" sz="1600" dirty="0" err="1">
                <a:latin typeface="Arial" pitchFamily="34" charset="0"/>
                <a:cs typeface="Arial" pitchFamily="34" charset="0"/>
              </a:rPr>
              <a:t>Takase</a:t>
            </a:r>
            <a:r>
              <a:rPr lang="en-US" altLang="ja-JP" sz="1600" dirty="0">
                <a:latin typeface="Arial" pitchFamily="34" charset="0"/>
                <a:cs typeface="Arial" pitchFamily="34" charset="0"/>
              </a:rPr>
              <a:t>, IAEA FEC 2002 </a:t>
            </a:r>
            <a:endParaRPr lang="ja-JP" altLang="en-US" sz="1600" dirty="0">
              <a:latin typeface="Arial" pitchFamily="34" charset="0"/>
              <a:cs typeface="Arial" pitchFamily="34"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3975752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a:xfrm>
            <a:off x="8748465" y="6520390"/>
            <a:ext cx="325246" cy="365125"/>
          </a:xfrm>
        </p:spPr>
        <p:txBody>
          <a:bodyPr/>
          <a:lstStyle/>
          <a:p>
            <a:fld id="{FD69EC3B-3975-41F7-A0D4-CB82BEE8B54C}" type="slidenum">
              <a:rPr lang="ja-JP" altLang="en-US" smtClean="0">
                <a:solidFill>
                  <a:prstClr val="black">
                    <a:tint val="75000"/>
                  </a:prstClr>
                </a:solidFill>
                <a:latin typeface="Arial" panose="020B0604020202020204" pitchFamily="34" charset="0"/>
                <a:cs typeface="Arial" panose="020B0604020202020204" pitchFamily="34" charset="0"/>
              </a:rPr>
              <a:pPr/>
              <a:t>6</a:t>
            </a:fld>
            <a:endParaRPr lang="ja-JP" altLang="en-US" dirty="0">
              <a:solidFill>
                <a:prstClr val="black">
                  <a:tint val="75000"/>
                </a:prstClr>
              </a:solidFill>
              <a:latin typeface="Arial" panose="020B0604020202020204" pitchFamily="34" charset="0"/>
              <a:cs typeface="Arial" panose="020B0604020202020204" pitchFamily="34" charset="0"/>
            </a:endParaRPr>
          </a:p>
        </p:txBody>
      </p:sp>
      <p:sp>
        <p:nvSpPr>
          <p:cNvPr id="19" name="Rectangle 3"/>
          <p:cNvSpPr>
            <a:spLocks noChangeArrowheads="1"/>
          </p:cNvSpPr>
          <p:nvPr/>
        </p:nvSpPr>
        <p:spPr bwMode="auto">
          <a:xfrm>
            <a:off x="395288" y="44624"/>
            <a:ext cx="8280400" cy="793750"/>
          </a:xfrm>
          <a:prstGeom prst="rect">
            <a:avLst/>
          </a:prstGeom>
          <a:noFill/>
          <a:ln w="9525">
            <a:noFill/>
            <a:miter lim="800000"/>
            <a:headEnd/>
            <a:tailEnd/>
          </a:ln>
        </p:spPr>
        <p:txBody>
          <a:bodyPr lIns="91321" tIns="45664" rIns="91321" bIns="45664" anchor="ctr"/>
          <a:lstStyle/>
          <a:p>
            <a:pPr algn="ctr" eaLnBrk="0" hangingPunct="0"/>
            <a:r>
              <a:rPr lang="en-US" altLang="ja-JP" sz="2800" dirty="0">
                <a:solidFill>
                  <a:srgbClr val="FF0000"/>
                </a:solidFill>
                <a:latin typeface="Arial" panose="020B0604020202020204" pitchFamily="34" charset="0"/>
                <a:ea typeface="ＭＳ Ｐゴシック" pitchFamily="50" charset="-128"/>
                <a:cs typeface="Arial" panose="020B0604020202020204" pitchFamily="34" charset="0"/>
              </a:rPr>
              <a:t>Three Antennas used on TST-2</a:t>
            </a:r>
          </a:p>
        </p:txBody>
      </p:sp>
      <p:sp>
        <p:nvSpPr>
          <p:cNvPr id="23" name="Text Box 13"/>
          <p:cNvSpPr txBox="1">
            <a:spLocks noChangeAspect="1" noChangeArrowheads="1"/>
          </p:cNvSpPr>
          <p:nvPr/>
        </p:nvSpPr>
        <p:spPr bwMode="auto">
          <a:xfrm>
            <a:off x="189172" y="1052736"/>
            <a:ext cx="3284265" cy="646309"/>
          </a:xfrm>
          <a:prstGeom prst="rect">
            <a:avLst/>
          </a:prstGeom>
          <a:noFill/>
          <a:ln w="9525">
            <a:noFill/>
            <a:miter lim="800000"/>
            <a:headEnd/>
            <a:tailEnd/>
          </a:ln>
        </p:spPr>
        <p:txBody>
          <a:bodyPr wrap="square" lIns="91416" tIns="45709" rIns="91416" bIns="45709">
            <a:spAutoFit/>
          </a:bodyPr>
          <a:lstStyle/>
          <a:p>
            <a:pPr algn="ctr" eaLnBrk="0" hangingPunct="0"/>
            <a:r>
              <a:rPr lang="en-US" altLang="ja-JP" sz="1800" dirty="0" smtClean="0">
                <a:solidFill>
                  <a:srgbClr val="000000"/>
                </a:solidFill>
                <a:latin typeface="Arial" panose="020B0604020202020204" pitchFamily="34" charset="0"/>
                <a:cs typeface="Arial" pitchFamily="34" charset="0"/>
              </a:rPr>
              <a:t>Inductively-Coupled</a:t>
            </a:r>
            <a:r>
              <a:rPr lang="en-US" altLang="ja-JP" sz="1800" dirty="0">
                <a:solidFill>
                  <a:srgbClr val="000000"/>
                </a:solidFill>
                <a:latin typeface="Arial" panose="020B0604020202020204" pitchFamily="34" charset="0"/>
                <a:cs typeface="Arial" pitchFamily="34" charset="0"/>
              </a:rPr>
              <a:t> </a:t>
            </a:r>
            <a:r>
              <a:rPr lang="en-US" altLang="ja-JP" sz="1800" dirty="0" err="1" smtClean="0">
                <a:solidFill>
                  <a:srgbClr val="000000"/>
                </a:solidFill>
                <a:latin typeface="Arial" panose="020B0604020202020204" pitchFamily="34" charset="0"/>
                <a:cs typeface="Arial" pitchFamily="34" charset="0"/>
              </a:rPr>
              <a:t>Combline</a:t>
            </a:r>
            <a:r>
              <a:rPr lang="en-US" altLang="ja-JP" sz="1800" dirty="0" smtClean="0">
                <a:solidFill>
                  <a:srgbClr val="000000"/>
                </a:solidFill>
                <a:latin typeface="Arial" panose="020B0604020202020204" pitchFamily="34" charset="0"/>
                <a:cs typeface="Arial" pitchFamily="34" charset="0"/>
              </a:rPr>
              <a:t> (ICC) Antenna</a:t>
            </a:r>
            <a:endParaRPr lang="en-US" altLang="ja-JP" sz="1800" dirty="0">
              <a:solidFill>
                <a:srgbClr val="000000"/>
              </a:solidFill>
              <a:latin typeface="Arial" panose="020B0604020202020204" pitchFamily="34" charset="0"/>
              <a:cs typeface="Arial" pitchFamily="34" charset="0"/>
            </a:endParaRPr>
          </a:p>
        </p:txBody>
      </p:sp>
      <p:sp>
        <p:nvSpPr>
          <p:cNvPr id="28" name="コンテンツ プレースホルダ 2"/>
          <p:cNvSpPr txBox="1">
            <a:spLocks/>
          </p:cNvSpPr>
          <p:nvPr/>
        </p:nvSpPr>
        <p:spPr bwMode="auto">
          <a:xfrm>
            <a:off x="189172" y="4869160"/>
            <a:ext cx="3590761" cy="1834912"/>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marL="342476" indent="-342476" eaLnBrk="0" hangingPunct="0">
              <a:spcBef>
                <a:spcPct val="20000"/>
              </a:spcBef>
              <a:buFontTx/>
              <a:buChar char="•"/>
            </a:pPr>
            <a:r>
              <a:rPr lang="en-US" altLang="ja-JP" dirty="0">
                <a:solidFill>
                  <a:srgbClr val="2D2DB9"/>
                </a:solidFill>
                <a:latin typeface="Arial" panose="020B0604020202020204" pitchFamily="34" charset="0"/>
                <a:cs typeface="Arial" pitchFamily="34" charset="0"/>
              </a:rPr>
              <a:t>e</a:t>
            </a:r>
            <a:r>
              <a:rPr lang="en-US" altLang="ja-JP" dirty="0" smtClean="0">
                <a:solidFill>
                  <a:srgbClr val="2D2DB9"/>
                </a:solidFill>
                <a:latin typeface="Arial" pitchFamily="34" charset="0"/>
                <a:cs typeface="Arial" pitchFamily="34" charset="0"/>
              </a:rPr>
              <a:t>xcites traveling FW</a:t>
            </a:r>
          </a:p>
          <a:p>
            <a:pPr marL="342476" indent="-342476" eaLnBrk="0" hangingPunct="0">
              <a:spcBef>
                <a:spcPct val="20000"/>
              </a:spcBef>
              <a:buFontTx/>
              <a:buChar char="•"/>
            </a:pPr>
            <a:r>
              <a:rPr lang="en-US" altLang="ja-JP" i="1" dirty="0" err="1" smtClean="0">
                <a:solidFill>
                  <a:srgbClr val="2D2DB9"/>
                </a:solidFill>
                <a:latin typeface="Arial" pitchFamily="34" charset="0"/>
                <a:cs typeface="Arial" pitchFamily="34" charset="0"/>
              </a:rPr>
              <a:t>I</a:t>
            </a:r>
            <a:r>
              <a:rPr lang="en-US" altLang="ja-JP" baseline="-25000" dirty="0" err="1" smtClean="0">
                <a:solidFill>
                  <a:srgbClr val="2D2DB9"/>
                </a:solidFill>
                <a:latin typeface="Arial" pitchFamily="34" charset="0"/>
                <a:cs typeface="Arial" pitchFamily="34" charset="0"/>
              </a:rPr>
              <a:t>p</a:t>
            </a:r>
            <a:r>
              <a:rPr lang="en-US" altLang="ja-JP" dirty="0" smtClean="0">
                <a:solidFill>
                  <a:srgbClr val="2D2DB9"/>
                </a:solidFill>
                <a:latin typeface="Arial" pitchFamily="34" charset="0"/>
                <a:cs typeface="Arial" pitchFamily="34" charset="0"/>
              </a:rPr>
              <a:t> driven by SW (LHW) </a:t>
            </a:r>
          </a:p>
          <a:p>
            <a:pPr lvl="0" eaLnBrk="0" hangingPunct="0">
              <a:spcBef>
                <a:spcPct val="20000"/>
              </a:spcBef>
            </a:pPr>
            <a:endParaRPr lang="en-US" altLang="ja-JP" sz="900" dirty="0">
              <a:solidFill>
                <a:srgbClr val="2D2DB9"/>
              </a:solidFill>
              <a:latin typeface="Arial" pitchFamily="34" charset="0"/>
              <a:cs typeface="Arial" pitchFamily="34" charset="0"/>
            </a:endParaRPr>
          </a:p>
          <a:p>
            <a:pPr eaLnBrk="0" hangingPunct="0">
              <a:spcBef>
                <a:spcPts val="0"/>
              </a:spcBef>
            </a:pPr>
            <a:r>
              <a:rPr lang="en-US" altLang="ja-JP" dirty="0" smtClean="0">
                <a:solidFill>
                  <a:srgbClr val="FF0000"/>
                </a:solidFill>
                <a:latin typeface="Arial" pitchFamily="34" charset="0"/>
                <a:cs typeface="Arial" pitchFamily="34" charset="0"/>
              </a:rPr>
              <a:t>  requires mode conversion    </a:t>
            </a:r>
          </a:p>
          <a:p>
            <a:pPr eaLnBrk="0" hangingPunct="0">
              <a:spcBef>
                <a:spcPts val="0"/>
              </a:spcBef>
            </a:pPr>
            <a:r>
              <a:rPr lang="en-US" altLang="ja-JP" dirty="0" smtClean="0">
                <a:solidFill>
                  <a:srgbClr val="FF0000"/>
                </a:solidFill>
                <a:latin typeface="Arial" pitchFamily="34" charset="0"/>
                <a:cs typeface="Arial" pitchFamily="34" charset="0"/>
              </a:rPr>
              <a:t>  from FW to SW</a:t>
            </a:r>
            <a:endParaRPr lang="en-US" altLang="ja-JP" kern="0" dirty="0">
              <a:solidFill>
                <a:srgbClr val="FF0000"/>
              </a:solidFill>
              <a:latin typeface="Arial" pitchFamily="34" charset="0"/>
              <a:ea typeface="ＭＳ Ｐゴシック" pitchFamily="50" charset="-128"/>
              <a:cs typeface="Arial" pitchFamily="34" charset="0"/>
            </a:endParaRPr>
          </a:p>
        </p:txBody>
      </p:sp>
      <p:sp>
        <p:nvSpPr>
          <p:cNvPr id="35" name="Line 7"/>
          <p:cNvSpPr>
            <a:spLocks noChangeShapeType="1"/>
          </p:cNvSpPr>
          <p:nvPr/>
        </p:nvSpPr>
        <p:spPr bwMode="auto">
          <a:xfrm flipV="1">
            <a:off x="457200" y="968478"/>
            <a:ext cx="8229600" cy="0"/>
          </a:xfrm>
          <a:prstGeom prst="line">
            <a:avLst/>
          </a:prstGeom>
          <a:noFill/>
          <a:ln w="76200">
            <a:solidFill>
              <a:srgbClr val="00FFFF"/>
            </a:solidFill>
            <a:round/>
            <a:headEnd/>
            <a:tailEn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lIns="91321" tIns="45664" rIns="91321" bIns="45664" anchor="ctr"/>
          <a:lstStyle/>
          <a:p>
            <a:endParaRPr lang="ja-JP" altLang="en-US">
              <a:solidFill>
                <a:prstClr val="black"/>
              </a:solidFill>
              <a:latin typeface="Arial" panose="020B0604020202020204" pitchFamily="34" charset="0"/>
              <a:ea typeface="ＭＳ Ｐゴシック" pitchFamily="50" charset="-128"/>
              <a:cs typeface="Arial" panose="020B0604020202020204" pitchFamily="34" charset="0"/>
            </a:endParaRPr>
          </a:p>
        </p:txBody>
      </p:sp>
      <p:grpSp>
        <p:nvGrpSpPr>
          <p:cNvPr id="3" name="グループ化 2"/>
          <p:cNvGrpSpPr/>
          <p:nvPr/>
        </p:nvGrpSpPr>
        <p:grpSpPr>
          <a:xfrm>
            <a:off x="323529" y="1665048"/>
            <a:ext cx="8568954" cy="2772065"/>
            <a:chOff x="323528" y="1665048"/>
            <a:chExt cx="8568954" cy="2772065"/>
          </a:xfrm>
        </p:grpSpPr>
        <p:pic>
          <p:nvPicPr>
            <p:cNvPr id="22" name="図 21" descr="IMG_0037_sm.jpg"/>
            <p:cNvPicPr>
              <a:picLocks noChangeAspect="1"/>
            </p:cNvPicPr>
            <p:nvPr/>
          </p:nvPicPr>
          <p:blipFill>
            <a:blip r:embed="rId2" cstate="print"/>
            <a:srcRect l="29795" t="4409" r="25132" b="39638"/>
            <a:stretch>
              <a:fillRect/>
            </a:stretch>
          </p:blipFill>
          <p:spPr>
            <a:xfrm>
              <a:off x="323528" y="1668692"/>
              <a:ext cx="2973471" cy="2768419"/>
            </a:xfrm>
            <a:prstGeom prst="rect">
              <a:avLst/>
            </a:prstGeom>
          </p:spPr>
        </p:pic>
        <p:sp>
          <p:nvSpPr>
            <p:cNvPr id="26" name="左矢印 25"/>
            <p:cNvSpPr>
              <a:spLocks noChangeArrowheads="1"/>
            </p:cNvSpPr>
            <p:nvPr/>
          </p:nvSpPr>
          <p:spPr bwMode="auto">
            <a:xfrm rot="151257">
              <a:off x="1505627" y="3140227"/>
              <a:ext cx="781669" cy="261514"/>
            </a:xfrm>
            <a:prstGeom prst="leftArrow">
              <a:avLst>
                <a:gd name="adj1" fmla="val 50000"/>
                <a:gd name="adj2" fmla="val 103093"/>
              </a:avLst>
            </a:prstGeom>
            <a:solidFill>
              <a:srgbClr val="FF0000"/>
            </a:solidFill>
            <a:ln w="9525" algn="ctr">
              <a:solidFill>
                <a:schemeClr val="accent2"/>
              </a:solidFill>
              <a:round/>
              <a:headEnd/>
              <a:tailEnd/>
            </a:ln>
          </p:spPr>
          <p:txBody>
            <a:bodyPr/>
            <a:lstStyle/>
            <a:p>
              <a:pPr eaLnBrk="0" hangingPunct="0"/>
              <a:endParaRPr lang="ja-JP" altLang="en-US" sz="1800">
                <a:latin typeface="Arial" panose="020B0604020202020204" pitchFamily="34" charset="0"/>
                <a:cs typeface="Arial" panose="020B0604020202020204" pitchFamily="34" charset="0"/>
              </a:endParaRPr>
            </a:p>
          </p:txBody>
        </p:sp>
        <p:sp>
          <p:nvSpPr>
            <p:cNvPr id="27" name="正方形/長方形 26"/>
            <p:cNvSpPr>
              <a:spLocks noChangeArrowheads="1"/>
            </p:cNvSpPr>
            <p:nvPr/>
          </p:nvSpPr>
          <p:spPr bwMode="auto">
            <a:xfrm rot="200407">
              <a:off x="1263824" y="2819499"/>
              <a:ext cx="1329210" cy="307777"/>
            </a:xfrm>
            <a:prstGeom prst="rect">
              <a:avLst/>
            </a:prstGeom>
            <a:noFill/>
            <a:ln w="9525">
              <a:noFill/>
              <a:miter lim="800000"/>
              <a:headEnd/>
              <a:tailEnd/>
            </a:ln>
          </p:spPr>
          <p:txBody>
            <a:bodyPr wrap="none">
              <a:spAutoFit/>
            </a:bodyPr>
            <a:lstStyle/>
            <a:p>
              <a:pPr eaLnBrk="0" hangingPunct="0"/>
              <a:r>
                <a:rPr lang="en-US" altLang="ja-JP" sz="1400" dirty="0">
                  <a:solidFill>
                    <a:srgbClr val="FFFF00"/>
                  </a:solidFill>
                  <a:latin typeface="Arial" pitchFamily="34" charset="0"/>
                  <a:cs typeface="Arial" pitchFamily="34" charset="0"/>
                </a:rPr>
                <a:t>traveling wave</a:t>
              </a:r>
              <a:endParaRPr lang="ja-JP" altLang="en-US" sz="1400" dirty="0">
                <a:solidFill>
                  <a:srgbClr val="FFFF00"/>
                </a:solidFill>
                <a:latin typeface="Arial" panose="020B0604020202020204" pitchFamily="34" charset="0"/>
                <a:cs typeface="Arial" panose="020B0604020202020204" pitchFamily="34" charset="0"/>
              </a:endParaRPr>
            </a:p>
          </p:txBody>
        </p:sp>
        <p:grpSp>
          <p:nvGrpSpPr>
            <p:cNvPr id="2" name="グループ化 1"/>
            <p:cNvGrpSpPr/>
            <p:nvPr/>
          </p:nvGrpSpPr>
          <p:grpSpPr>
            <a:xfrm>
              <a:off x="3473436" y="1665049"/>
              <a:ext cx="2394708" cy="2772064"/>
              <a:chOff x="1047749" y="1324121"/>
              <a:chExt cx="3460407" cy="4005695"/>
            </a:xfrm>
          </p:grpSpPr>
          <p:pic>
            <p:nvPicPr>
              <p:cNvPr id="36" name="図 35"/>
              <p:cNvPicPr/>
              <p:nvPr/>
            </p:nvPicPr>
            <p:blipFill rotWithShape="1">
              <a:blip r:embed="rId3"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t="13172"/>
              <a:stretch/>
            </p:blipFill>
            <p:spPr>
              <a:xfrm>
                <a:off x="1047749" y="1324121"/>
                <a:ext cx="3460407" cy="4005695"/>
              </a:xfrm>
              <a:prstGeom prst="rect">
                <a:avLst/>
              </a:prstGeom>
            </p:spPr>
          </p:pic>
          <p:sp>
            <p:nvSpPr>
              <p:cNvPr id="37" name="左矢印 36"/>
              <p:cNvSpPr>
                <a:spLocks noChangeArrowheads="1"/>
              </p:cNvSpPr>
              <p:nvPr/>
            </p:nvSpPr>
            <p:spPr bwMode="auto">
              <a:xfrm rot="20210498">
                <a:off x="3408067" y="4019231"/>
                <a:ext cx="863600" cy="288925"/>
              </a:xfrm>
              <a:prstGeom prst="leftArrow">
                <a:avLst>
                  <a:gd name="adj1" fmla="val 50000"/>
                  <a:gd name="adj2" fmla="val 103093"/>
                </a:avLst>
              </a:prstGeom>
              <a:solidFill>
                <a:srgbClr val="FF0000"/>
              </a:solidFill>
              <a:ln w="9525" algn="ctr">
                <a:solidFill>
                  <a:schemeClr val="accent2"/>
                </a:solidFill>
                <a:round/>
                <a:headEnd/>
                <a:tailEnd/>
              </a:ln>
            </p:spPr>
            <p:txBody>
              <a:bodyPr lIns="91345" tIns="45675" rIns="91345" bIns="45675"/>
              <a:lstStyle/>
              <a:p>
                <a:pPr eaLnBrk="0" hangingPunct="0"/>
                <a:endParaRPr lang="ja-JP" altLang="en-US">
                  <a:latin typeface="Arial" panose="020B0604020202020204" pitchFamily="34" charset="0"/>
                  <a:cs typeface="Arial" panose="020B0604020202020204" pitchFamily="34" charset="0"/>
                </a:endParaRPr>
              </a:p>
            </p:txBody>
          </p:sp>
          <p:sp>
            <p:nvSpPr>
              <p:cNvPr id="38" name="正方形/長方形 37"/>
              <p:cNvSpPr>
                <a:spLocks noChangeArrowheads="1"/>
              </p:cNvSpPr>
              <p:nvPr/>
            </p:nvSpPr>
            <p:spPr bwMode="auto">
              <a:xfrm rot="20249042">
                <a:off x="3220154" y="3215008"/>
                <a:ext cx="1244081" cy="755933"/>
              </a:xfrm>
              <a:prstGeom prst="rect">
                <a:avLst/>
              </a:prstGeom>
              <a:noFill/>
              <a:ln w="9525">
                <a:noFill/>
                <a:miter lim="800000"/>
                <a:headEnd/>
                <a:tailEnd/>
              </a:ln>
            </p:spPr>
            <p:txBody>
              <a:bodyPr wrap="none" lIns="91345" tIns="45675" rIns="91345" bIns="45675">
                <a:spAutoFit/>
              </a:bodyPr>
              <a:lstStyle/>
              <a:p>
                <a:pPr algn="ctr" eaLnBrk="0" hangingPunct="0"/>
                <a:r>
                  <a:rPr lang="en-US" altLang="ja-JP" sz="1400" dirty="0">
                    <a:solidFill>
                      <a:srgbClr val="FFFF00"/>
                    </a:solidFill>
                    <a:latin typeface="Arial" pitchFamily="34" charset="0"/>
                    <a:cs typeface="Arial" pitchFamily="34" charset="0"/>
                  </a:rPr>
                  <a:t>traveling</a:t>
                </a:r>
              </a:p>
              <a:p>
                <a:pPr algn="ctr" eaLnBrk="0" hangingPunct="0"/>
                <a:r>
                  <a:rPr lang="en-US" altLang="ja-JP" sz="1400" dirty="0">
                    <a:solidFill>
                      <a:srgbClr val="FFFF00"/>
                    </a:solidFill>
                    <a:latin typeface="Arial" pitchFamily="34" charset="0"/>
                    <a:cs typeface="Arial" pitchFamily="34" charset="0"/>
                  </a:rPr>
                  <a:t>wave</a:t>
                </a:r>
                <a:endParaRPr lang="ja-JP" altLang="en-US" sz="1400" dirty="0">
                  <a:solidFill>
                    <a:srgbClr val="FFFF00"/>
                  </a:solidFill>
                  <a:latin typeface="Arial" panose="020B0604020202020204" pitchFamily="34" charset="0"/>
                  <a:cs typeface="Arial" panose="020B0604020202020204" pitchFamily="34" charset="0"/>
                </a:endParaRPr>
              </a:p>
            </p:txBody>
          </p:sp>
        </p:grpSp>
        <p:pic>
          <p:nvPicPr>
            <p:cNvPr id="39" name="図 38"/>
            <p:cNvPicPr>
              <a:picLocks noChangeAspect="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6073829" y="1665048"/>
              <a:ext cx="2818653" cy="2772064"/>
            </a:xfrm>
            <a:prstGeom prst="rect">
              <a:avLst/>
            </a:prstGeom>
          </p:spPr>
        </p:pic>
        <p:sp>
          <p:nvSpPr>
            <p:cNvPr id="40" name="左矢印 39"/>
            <p:cNvSpPr>
              <a:spLocks noChangeArrowheads="1"/>
            </p:cNvSpPr>
            <p:nvPr/>
          </p:nvSpPr>
          <p:spPr bwMode="auto">
            <a:xfrm rot="21178840">
              <a:off x="7241724" y="2796911"/>
              <a:ext cx="781669" cy="261514"/>
            </a:xfrm>
            <a:prstGeom prst="leftArrow">
              <a:avLst>
                <a:gd name="adj1" fmla="val 50000"/>
                <a:gd name="adj2" fmla="val 103093"/>
              </a:avLst>
            </a:prstGeom>
            <a:solidFill>
              <a:srgbClr val="FF0000"/>
            </a:solidFill>
            <a:ln w="9525" algn="ctr">
              <a:solidFill>
                <a:schemeClr val="accent2"/>
              </a:solidFill>
              <a:round/>
              <a:headEnd/>
              <a:tailEnd/>
            </a:ln>
          </p:spPr>
          <p:txBody>
            <a:bodyPr/>
            <a:lstStyle/>
            <a:p>
              <a:pPr eaLnBrk="0" hangingPunct="0"/>
              <a:endParaRPr lang="ja-JP" altLang="en-US" sz="1800">
                <a:latin typeface="Arial" panose="020B0604020202020204" pitchFamily="34" charset="0"/>
                <a:cs typeface="Arial" panose="020B0604020202020204" pitchFamily="34" charset="0"/>
              </a:endParaRPr>
            </a:p>
          </p:txBody>
        </p:sp>
        <p:sp>
          <p:nvSpPr>
            <p:cNvPr id="41" name="正方形/長方形 40"/>
            <p:cNvSpPr>
              <a:spLocks noChangeArrowheads="1"/>
            </p:cNvSpPr>
            <p:nvPr/>
          </p:nvSpPr>
          <p:spPr bwMode="auto">
            <a:xfrm rot="21227990">
              <a:off x="6999866" y="2476184"/>
              <a:ext cx="1329210" cy="307777"/>
            </a:xfrm>
            <a:prstGeom prst="rect">
              <a:avLst/>
            </a:prstGeom>
            <a:noFill/>
            <a:ln w="9525">
              <a:noFill/>
              <a:miter lim="800000"/>
              <a:headEnd/>
              <a:tailEnd/>
            </a:ln>
          </p:spPr>
          <p:txBody>
            <a:bodyPr wrap="none">
              <a:spAutoFit/>
            </a:bodyPr>
            <a:lstStyle/>
            <a:p>
              <a:pPr eaLnBrk="0" hangingPunct="0"/>
              <a:r>
                <a:rPr lang="en-US" altLang="ja-JP" sz="1400" dirty="0">
                  <a:solidFill>
                    <a:srgbClr val="FFFF00"/>
                  </a:solidFill>
                  <a:latin typeface="Arial" pitchFamily="34" charset="0"/>
                  <a:cs typeface="Arial" pitchFamily="34" charset="0"/>
                </a:rPr>
                <a:t>traveling wave</a:t>
              </a:r>
              <a:endParaRPr lang="ja-JP" altLang="en-US" sz="1400" dirty="0">
                <a:solidFill>
                  <a:srgbClr val="FFFF00"/>
                </a:solidFill>
                <a:latin typeface="Arial" panose="020B0604020202020204" pitchFamily="34" charset="0"/>
                <a:cs typeface="Arial" panose="020B0604020202020204" pitchFamily="34" charset="0"/>
              </a:endParaRPr>
            </a:p>
          </p:txBody>
        </p:sp>
      </p:grpSp>
      <p:sp>
        <p:nvSpPr>
          <p:cNvPr id="42" name="コンテンツ プレースホルダ 2"/>
          <p:cNvSpPr txBox="1">
            <a:spLocks/>
          </p:cNvSpPr>
          <p:nvPr/>
        </p:nvSpPr>
        <p:spPr bwMode="auto">
          <a:xfrm>
            <a:off x="6186060" y="4869161"/>
            <a:ext cx="2994457" cy="1224136"/>
          </a:xfrm>
          <a:prstGeom prst="rect">
            <a:avLst/>
          </a:prstGeom>
          <a:noFill/>
          <a:ln w="9525">
            <a:noFill/>
            <a:miter lim="800000"/>
            <a:headEnd/>
            <a:tailEnd/>
          </a:ln>
        </p:spPr>
        <p:txBody>
          <a:bodyPr vert="horz" wrap="square" lIns="91321" tIns="45664" rIns="91321" bIns="45664" numCol="1" anchor="t" anchorCtr="0" compatLnSpc="1">
            <a:prstTxWarp prst="textNoShape">
              <a:avLst/>
            </a:prstTxWarp>
          </a:bodyPr>
          <a:lstStyle/>
          <a:p>
            <a:pPr marL="342476" indent="-342476" eaLnBrk="0" hangingPunct="0">
              <a:spcBef>
                <a:spcPct val="20000"/>
              </a:spcBef>
              <a:buFontTx/>
              <a:buChar char="•"/>
            </a:pPr>
            <a:r>
              <a:rPr lang="en-US" altLang="ja-JP" dirty="0">
                <a:solidFill>
                  <a:srgbClr val="2D2DB9"/>
                </a:solidFill>
                <a:latin typeface="Arial" panose="020B0604020202020204" pitchFamily="34" charset="0"/>
                <a:cs typeface="Arial" pitchFamily="34" charset="0"/>
              </a:rPr>
              <a:t>e</a:t>
            </a:r>
            <a:r>
              <a:rPr lang="en-US" altLang="ja-JP" dirty="0" smtClean="0">
                <a:solidFill>
                  <a:srgbClr val="2D2DB9"/>
                </a:solidFill>
                <a:latin typeface="Arial" pitchFamily="34" charset="0"/>
                <a:cs typeface="Arial" pitchFamily="34" charset="0"/>
              </a:rPr>
              <a:t>xcites traveling SW</a:t>
            </a:r>
          </a:p>
          <a:p>
            <a:pPr eaLnBrk="0" hangingPunct="0">
              <a:spcBef>
                <a:spcPct val="20000"/>
              </a:spcBef>
            </a:pPr>
            <a:endParaRPr lang="en-US" altLang="ja-JP" sz="900" dirty="0">
              <a:solidFill>
                <a:srgbClr val="FF0000"/>
              </a:solidFill>
              <a:latin typeface="Arial" pitchFamily="34" charset="0"/>
              <a:cs typeface="Arial" pitchFamily="34" charset="0"/>
            </a:endParaRPr>
          </a:p>
          <a:p>
            <a:pPr eaLnBrk="0" hangingPunct="0">
              <a:spcBef>
                <a:spcPts val="0"/>
              </a:spcBef>
            </a:pPr>
            <a:r>
              <a:rPr lang="en-US" altLang="ja-JP" dirty="0" smtClean="0">
                <a:solidFill>
                  <a:srgbClr val="FF0000"/>
                </a:solidFill>
                <a:latin typeface="Arial" pitchFamily="34" charset="0"/>
                <a:cs typeface="Arial" pitchFamily="34" charset="0"/>
              </a:rPr>
              <a:t>  sharper </a:t>
            </a:r>
            <a:r>
              <a:rPr lang="en-US" altLang="ja-JP" i="1" dirty="0">
                <a:solidFill>
                  <a:srgbClr val="FF0000"/>
                </a:solidFill>
                <a:latin typeface="Arial" pitchFamily="34" charset="0"/>
                <a:cs typeface="Arial" pitchFamily="34" charset="0"/>
              </a:rPr>
              <a:t>n</a:t>
            </a:r>
            <a:r>
              <a:rPr lang="en-US" altLang="ja-JP" baseline="-25000" dirty="0">
                <a:solidFill>
                  <a:srgbClr val="FF0000"/>
                </a:solidFill>
                <a:latin typeface="Arial" pitchFamily="34" charset="0"/>
                <a:cs typeface="Arial" pitchFamily="34" charset="0"/>
              </a:rPr>
              <a:t>||</a:t>
            </a:r>
            <a:r>
              <a:rPr lang="en-US" altLang="ja-JP" dirty="0">
                <a:solidFill>
                  <a:srgbClr val="FF0000"/>
                </a:solidFill>
                <a:latin typeface="Arial" pitchFamily="34" charset="0"/>
                <a:cs typeface="Arial" pitchFamily="34" charset="0"/>
              </a:rPr>
              <a:t> spectrum </a:t>
            </a:r>
            <a:endParaRPr lang="en-US" altLang="ja-JP" dirty="0" smtClean="0">
              <a:solidFill>
                <a:srgbClr val="FF0000"/>
              </a:solidFill>
              <a:latin typeface="Arial" pitchFamily="34" charset="0"/>
              <a:cs typeface="Arial" pitchFamily="34" charset="0"/>
            </a:endParaRPr>
          </a:p>
          <a:p>
            <a:pPr eaLnBrk="0" hangingPunct="0">
              <a:spcBef>
                <a:spcPts val="0"/>
              </a:spcBef>
            </a:pPr>
            <a:r>
              <a:rPr lang="en-US" altLang="ja-JP" dirty="0">
                <a:solidFill>
                  <a:srgbClr val="FF0000"/>
                </a:solidFill>
                <a:latin typeface="Arial" pitchFamily="34" charset="0"/>
                <a:cs typeface="Arial" pitchFamily="34" charset="0"/>
              </a:rPr>
              <a:t> </a:t>
            </a:r>
            <a:r>
              <a:rPr lang="en-US" altLang="ja-JP" dirty="0" smtClean="0">
                <a:solidFill>
                  <a:srgbClr val="FF0000"/>
                </a:solidFill>
                <a:latin typeface="Arial" pitchFamily="34" charset="0"/>
                <a:cs typeface="Arial" pitchFamily="34" charset="0"/>
              </a:rPr>
              <a:t> &amp; higher directivity</a:t>
            </a:r>
            <a:endParaRPr lang="en-US" altLang="ja-JP" dirty="0" smtClean="0">
              <a:solidFill>
                <a:srgbClr val="2D2DB9"/>
              </a:solidFill>
              <a:latin typeface="Arial" pitchFamily="34" charset="0"/>
              <a:cs typeface="Arial" pitchFamily="34" charset="0"/>
            </a:endParaRPr>
          </a:p>
        </p:txBody>
      </p:sp>
      <p:sp>
        <p:nvSpPr>
          <p:cNvPr id="43" name="Text Box 13"/>
          <p:cNvSpPr txBox="1">
            <a:spLocks noChangeAspect="1" noChangeArrowheads="1"/>
          </p:cNvSpPr>
          <p:nvPr/>
        </p:nvSpPr>
        <p:spPr bwMode="auto">
          <a:xfrm>
            <a:off x="3845879" y="1326483"/>
            <a:ext cx="1528767" cy="373659"/>
          </a:xfrm>
          <a:prstGeom prst="rect">
            <a:avLst/>
          </a:prstGeom>
          <a:noFill/>
          <a:ln w="9525">
            <a:noFill/>
            <a:miter lim="800000"/>
            <a:headEnd/>
            <a:tailEnd/>
          </a:ln>
        </p:spPr>
        <p:txBody>
          <a:bodyPr wrap="none" lIns="91416" tIns="45709" rIns="91416" bIns="45709">
            <a:spAutoFit/>
          </a:bodyPr>
          <a:lstStyle/>
          <a:p>
            <a:pPr algn="ctr" eaLnBrk="0" hangingPunct="0"/>
            <a:r>
              <a:rPr lang="en-US" altLang="ja-JP" sz="1800" dirty="0">
                <a:solidFill>
                  <a:srgbClr val="000000"/>
                </a:solidFill>
                <a:latin typeface="Arial" panose="020B0604020202020204" pitchFamily="34" charset="0"/>
                <a:cs typeface="Arial" pitchFamily="34" charset="0"/>
              </a:rPr>
              <a:t>Grill Antenna</a:t>
            </a:r>
          </a:p>
        </p:txBody>
      </p:sp>
      <p:sp>
        <p:nvSpPr>
          <p:cNvPr id="45" name="Text Box 13"/>
          <p:cNvSpPr txBox="1">
            <a:spLocks noChangeAspect="1" noChangeArrowheads="1"/>
          </p:cNvSpPr>
          <p:nvPr/>
        </p:nvSpPr>
        <p:spPr bwMode="auto">
          <a:xfrm>
            <a:off x="6504733" y="1331478"/>
            <a:ext cx="1775604" cy="373659"/>
          </a:xfrm>
          <a:prstGeom prst="rect">
            <a:avLst/>
          </a:prstGeom>
          <a:noFill/>
          <a:ln w="9525">
            <a:noFill/>
            <a:miter lim="800000"/>
            <a:headEnd/>
            <a:tailEnd/>
          </a:ln>
        </p:spPr>
        <p:txBody>
          <a:bodyPr wrap="none" lIns="91416" tIns="45709" rIns="91416" bIns="45709">
            <a:spAutoFit/>
          </a:bodyPr>
          <a:lstStyle/>
          <a:p>
            <a:pPr algn="ctr" eaLnBrk="0" hangingPunct="0"/>
            <a:r>
              <a:rPr lang="en-US" altLang="ja-JP" sz="1800" dirty="0">
                <a:solidFill>
                  <a:srgbClr val="000000"/>
                </a:solidFill>
                <a:latin typeface="Arial" panose="020B0604020202020204" pitchFamily="34" charset="0"/>
                <a:cs typeface="Arial" pitchFamily="34" charset="0"/>
              </a:rPr>
              <a:t>(CCC) Antenna</a:t>
            </a:r>
          </a:p>
        </p:txBody>
      </p:sp>
      <p:sp>
        <p:nvSpPr>
          <p:cNvPr id="21" name="コンテンツ プレースホルダ 2"/>
          <p:cNvSpPr txBox="1">
            <a:spLocks/>
          </p:cNvSpPr>
          <p:nvPr/>
        </p:nvSpPr>
        <p:spPr bwMode="auto">
          <a:xfrm>
            <a:off x="3275856" y="4869161"/>
            <a:ext cx="3246760" cy="1224136"/>
          </a:xfrm>
          <a:prstGeom prst="rect">
            <a:avLst/>
          </a:prstGeom>
          <a:noFill/>
          <a:ln w="9525">
            <a:noFill/>
            <a:miter lim="800000"/>
            <a:headEnd/>
            <a:tailEnd/>
          </a:ln>
        </p:spPr>
        <p:txBody>
          <a:bodyPr vert="horz" wrap="square" lIns="91321" tIns="45664" rIns="91321" bIns="45664" numCol="1" anchor="t" anchorCtr="0" compatLnSpc="1">
            <a:prstTxWarp prst="textNoShape">
              <a:avLst/>
            </a:prstTxWarp>
          </a:bodyPr>
          <a:lstStyle/>
          <a:p>
            <a:pPr marL="342476" indent="-342476" eaLnBrk="0" hangingPunct="0">
              <a:spcBef>
                <a:spcPct val="20000"/>
              </a:spcBef>
              <a:buFontTx/>
              <a:buChar char="•"/>
            </a:pPr>
            <a:r>
              <a:rPr lang="en-US" altLang="ja-JP" dirty="0">
                <a:solidFill>
                  <a:srgbClr val="2D2DB9"/>
                </a:solidFill>
                <a:latin typeface="Arial" panose="020B0604020202020204" pitchFamily="34" charset="0"/>
                <a:cs typeface="Arial" pitchFamily="34" charset="0"/>
              </a:rPr>
              <a:t>e</a:t>
            </a:r>
            <a:r>
              <a:rPr lang="en-US" altLang="ja-JP" dirty="0" smtClean="0">
                <a:solidFill>
                  <a:srgbClr val="2D2DB9"/>
                </a:solidFill>
                <a:latin typeface="Arial" pitchFamily="34" charset="0"/>
                <a:cs typeface="Arial" pitchFamily="34" charset="0"/>
              </a:rPr>
              <a:t>xcites traveling SW</a:t>
            </a:r>
          </a:p>
          <a:p>
            <a:pPr eaLnBrk="0" hangingPunct="0">
              <a:spcBef>
                <a:spcPct val="20000"/>
              </a:spcBef>
            </a:pPr>
            <a:endParaRPr lang="en-US" altLang="ja-JP" sz="900" dirty="0">
              <a:solidFill>
                <a:srgbClr val="FF0000"/>
              </a:solidFill>
              <a:latin typeface="Arial" pitchFamily="34" charset="0"/>
              <a:cs typeface="Arial" pitchFamily="34" charset="0"/>
            </a:endParaRPr>
          </a:p>
          <a:p>
            <a:pPr eaLnBrk="0" hangingPunct="0">
              <a:spcBef>
                <a:spcPts val="0"/>
              </a:spcBef>
            </a:pPr>
            <a:r>
              <a:rPr lang="en-US" altLang="ja-JP" i="1" dirty="0" smtClean="0">
                <a:solidFill>
                  <a:srgbClr val="FF0000"/>
                </a:solidFill>
                <a:latin typeface="Arial" pitchFamily="34" charset="0"/>
                <a:cs typeface="Arial" pitchFamily="34" charset="0"/>
              </a:rPr>
              <a:t>  n</a:t>
            </a:r>
            <a:r>
              <a:rPr lang="en-US" altLang="ja-JP" baseline="-25000" dirty="0" smtClean="0">
                <a:solidFill>
                  <a:srgbClr val="FF0000"/>
                </a:solidFill>
                <a:latin typeface="Arial" pitchFamily="34" charset="0"/>
                <a:cs typeface="Arial" pitchFamily="34" charset="0"/>
              </a:rPr>
              <a:t>||</a:t>
            </a:r>
            <a:r>
              <a:rPr lang="en-US" altLang="ja-JP" dirty="0" smtClean="0">
                <a:solidFill>
                  <a:srgbClr val="FF0000"/>
                </a:solidFill>
                <a:latin typeface="Arial" pitchFamily="34" charset="0"/>
                <a:cs typeface="Arial" pitchFamily="34" charset="0"/>
              </a:rPr>
              <a:t> = </a:t>
            </a:r>
            <a:r>
              <a:rPr lang="en-US" altLang="ja-JP" i="1" dirty="0" err="1" smtClean="0">
                <a:solidFill>
                  <a:srgbClr val="FF0000"/>
                </a:solidFill>
                <a:latin typeface="Arial" pitchFamily="34" charset="0"/>
                <a:cs typeface="Arial" pitchFamily="34" charset="0"/>
              </a:rPr>
              <a:t>ck</a:t>
            </a:r>
            <a:r>
              <a:rPr lang="en-US" altLang="ja-JP" baseline="-25000" dirty="0" smtClean="0">
                <a:solidFill>
                  <a:srgbClr val="FF0000"/>
                </a:solidFill>
                <a:latin typeface="Arial" pitchFamily="34" charset="0"/>
                <a:cs typeface="Arial" pitchFamily="34" charset="0"/>
              </a:rPr>
              <a:t>||</a:t>
            </a:r>
            <a:r>
              <a:rPr lang="en-US" altLang="ja-JP" dirty="0" smtClean="0">
                <a:solidFill>
                  <a:srgbClr val="FF0000"/>
                </a:solidFill>
                <a:latin typeface="Arial" pitchFamily="34" charset="0"/>
                <a:cs typeface="Arial" pitchFamily="34" charset="0"/>
              </a:rPr>
              <a:t>/</a:t>
            </a:r>
            <a:r>
              <a:rPr lang="en-US" altLang="ja-JP" i="1" dirty="0" smtClean="0">
                <a:solidFill>
                  <a:srgbClr val="FF0000"/>
                </a:solidFill>
                <a:latin typeface="Symbol" panose="05050102010706020507" pitchFamily="18" charset="2"/>
                <a:cs typeface="Arial" pitchFamily="34" charset="0"/>
              </a:rPr>
              <a:t>w</a:t>
            </a:r>
            <a:r>
              <a:rPr lang="en-US" altLang="ja-JP" dirty="0" smtClean="0">
                <a:solidFill>
                  <a:srgbClr val="FF0000"/>
                </a:solidFill>
                <a:latin typeface="Arial" pitchFamily="34" charset="0"/>
                <a:cs typeface="Arial" pitchFamily="34" charset="0"/>
              </a:rPr>
              <a:t> can be varied</a:t>
            </a:r>
            <a:endParaRPr lang="en-US" altLang="ja-JP" dirty="0" smtClean="0">
              <a:solidFill>
                <a:srgbClr val="2D2DB9"/>
              </a:solidFill>
              <a:latin typeface="Arial" pitchFamily="34" charset="0"/>
              <a:cs typeface="Arial" pitchFamily="34" charset="0"/>
            </a:endParaRPr>
          </a:p>
        </p:txBody>
      </p:sp>
      <p:sp>
        <p:nvSpPr>
          <p:cNvPr id="24" name="Text Box 13"/>
          <p:cNvSpPr txBox="1">
            <a:spLocks noChangeAspect="1" noChangeArrowheads="1"/>
          </p:cNvSpPr>
          <p:nvPr/>
        </p:nvSpPr>
        <p:spPr bwMode="auto">
          <a:xfrm>
            <a:off x="6156177" y="6074133"/>
            <a:ext cx="3029034" cy="523220"/>
          </a:xfrm>
          <a:prstGeom prst="rect">
            <a:avLst/>
          </a:prstGeom>
          <a:noFill/>
          <a:ln w="9525">
            <a:noFill/>
            <a:miter lim="800000"/>
            <a:headEnd/>
            <a:tailEnd/>
          </a:ln>
        </p:spPr>
        <p:txBody>
          <a:bodyPr wrap="none" lIns="91416" tIns="45709" rIns="91416" bIns="45709">
            <a:spAutoFit/>
          </a:bodyPr>
          <a:lstStyle/>
          <a:p>
            <a:pPr eaLnBrk="0" hangingPunct="0"/>
            <a:r>
              <a:rPr lang="en-US" altLang="ja-JP" sz="1400" dirty="0">
                <a:solidFill>
                  <a:srgbClr val="000000"/>
                </a:solidFill>
                <a:latin typeface="Arial" panose="020B0604020202020204" pitchFamily="34" charset="0"/>
                <a:cs typeface="Arial" pitchFamily="34" charset="0"/>
              </a:rPr>
              <a:t>Developed in collaboration with</a:t>
            </a:r>
          </a:p>
          <a:p>
            <a:pPr eaLnBrk="0" hangingPunct="0"/>
            <a:r>
              <a:rPr lang="en-US" altLang="ja-JP" sz="1400" dirty="0">
                <a:solidFill>
                  <a:srgbClr val="000000"/>
                </a:solidFill>
                <a:latin typeface="Arial" panose="020B0604020202020204" pitchFamily="34" charset="0"/>
                <a:cs typeface="Arial" pitchFamily="34" charset="0"/>
              </a:rPr>
              <a:t>C. P. Moeller (General Atomics, US)</a:t>
            </a:r>
          </a:p>
        </p:txBody>
      </p:sp>
      <p:sp>
        <p:nvSpPr>
          <p:cNvPr id="25" name="Text Box 13"/>
          <p:cNvSpPr txBox="1">
            <a:spLocks noChangeAspect="1" noChangeArrowheads="1"/>
          </p:cNvSpPr>
          <p:nvPr/>
        </p:nvSpPr>
        <p:spPr bwMode="auto">
          <a:xfrm>
            <a:off x="5662899" y="1040486"/>
            <a:ext cx="3457795" cy="373659"/>
          </a:xfrm>
          <a:prstGeom prst="rect">
            <a:avLst/>
          </a:prstGeom>
          <a:noFill/>
          <a:ln w="9525">
            <a:noFill/>
            <a:miter lim="800000"/>
            <a:headEnd/>
            <a:tailEnd/>
          </a:ln>
        </p:spPr>
        <p:txBody>
          <a:bodyPr wrap="none" lIns="91416" tIns="45709" rIns="91416" bIns="45709">
            <a:spAutoFit/>
          </a:bodyPr>
          <a:lstStyle/>
          <a:p>
            <a:pPr algn="ctr" eaLnBrk="0" hangingPunct="0"/>
            <a:r>
              <a:rPr lang="en-US" altLang="ja-JP" sz="1800" dirty="0" err="1">
                <a:solidFill>
                  <a:srgbClr val="000000"/>
                </a:solidFill>
                <a:latin typeface="Arial" panose="020B0604020202020204" pitchFamily="34" charset="0"/>
                <a:cs typeface="Arial" pitchFamily="34" charset="0"/>
              </a:rPr>
              <a:t>Capacitively</a:t>
            </a:r>
            <a:r>
              <a:rPr lang="en-US" altLang="ja-JP" sz="1800" dirty="0">
                <a:solidFill>
                  <a:srgbClr val="000000"/>
                </a:solidFill>
                <a:latin typeface="Arial" panose="020B0604020202020204" pitchFamily="34" charset="0"/>
                <a:cs typeface="Arial" pitchFamily="34" charset="0"/>
              </a:rPr>
              <a:t>-Coupled </a:t>
            </a:r>
            <a:r>
              <a:rPr lang="en-US" altLang="ja-JP" sz="1800" dirty="0" err="1">
                <a:solidFill>
                  <a:srgbClr val="000000"/>
                </a:solidFill>
                <a:latin typeface="Arial" panose="020B0604020202020204" pitchFamily="34" charset="0"/>
                <a:cs typeface="Arial" pitchFamily="34" charset="0"/>
              </a:rPr>
              <a:t>Combline</a:t>
            </a:r>
            <a:endParaRPr lang="en-US" altLang="ja-JP" sz="1800"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0494381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タイトル 1"/>
          <p:cNvSpPr>
            <a:spLocks noGrp="1"/>
          </p:cNvSpPr>
          <p:nvPr>
            <p:ph type="title"/>
          </p:nvPr>
        </p:nvSpPr>
        <p:spPr>
          <a:xfrm>
            <a:off x="685800" y="61915"/>
            <a:ext cx="7772400" cy="846807"/>
          </a:xfrm>
        </p:spPr>
        <p:txBody>
          <a:bodyPr/>
          <a:lstStyle/>
          <a:p>
            <a:r>
              <a:rPr kumimoji="1" lang="en-US" altLang="ja-JP" dirty="0" smtClean="0">
                <a:latin typeface="Arial" pitchFamily="34" charset="0"/>
                <a:cs typeface="Arial" pitchFamily="34" charset="0"/>
              </a:rPr>
              <a:t>Outline</a:t>
            </a:r>
            <a:endParaRPr kumimoji="1" lang="ja-JP" altLang="en-US" dirty="0">
              <a:latin typeface="Arial" pitchFamily="34" charset="0"/>
              <a:cs typeface="Arial" pitchFamily="34" charset="0"/>
            </a:endParaRPr>
          </a:p>
        </p:txBody>
      </p:sp>
      <p:sp>
        <p:nvSpPr>
          <p:cNvPr id="5" name="コンテンツ プレースホルダ 2"/>
          <p:cNvSpPr>
            <a:spLocks noGrp="1"/>
          </p:cNvSpPr>
          <p:nvPr>
            <p:ph idx="1"/>
          </p:nvPr>
        </p:nvSpPr>
        <p:spPr>
          <a:xfrm>
            <a:off x="685800" y="1340768"/>
            <a:ext cx="7918648" cy="5112568"/>
          </a:xfrm>
        </p:spPr>
        <p:txBody>
          <a:bodyPr/>
          <a:lstStyle/>
          <a:p>
            <a:r>
              <a:rPr lang="en-US" altLang="ja-JP" dirty="0" smtClean="0">
                <a:solidFill>
                  <a:schemeClr val="bg1">
                    <a:lumMod val="75000"/>
                  </a:schemeClr>
                </a:solidFill>
                <a:cs typeface="Arial" panose="020B0604020202020204" pitchFamily="34" charset="0"/>
              </a:rPr>
              <a:t>Motivation / Objective</a:t>
            </a:r>
          </a:p>
          <a:p>
            <a:r>
              <a:rPr lang="en-US" altLang="ja-JP" dirty="0" smtClean="0">
                <a:cs typeface="Arial" panose="020B0604020202020204" pitchFamily="34" charset="0"/>
              </a:rPr>
              <a:t>4-WG array (grill) antenna experiments</a:t>
            </a:r>
          </a:p>
          <a:p>
            <a:pPr lvl="1"/>
            <a:r>
              <a:rPr lang="en-US" altLang="ja-JP" dirty="0">
                <a:cs typeface="Arial" panose="020B0604020202020204" pitchFamily="34" charset="0"/>
              </a:rPr>
              <a:t>n</a:t>
            </a:r>
            <a:r>
              <a:rPr lang="en-US" altLang="ja-JP" baseline="-25000" dirty="0" smtClean="0">
                <a:cs typeface="Arial" panose="020B0604020202020204" pitchFamily="34" charset="0"/>
              </a:rPr>
              <a:t>||</a:t>
            </a:r>
            <a:r>
              <a:rPr lang="en-US" altLang="ja-JP" dirty="0" smtClean="0">
                <a:cs typeface="Arial" panose="020B0604020202020204" pitchFamily="34" charset="0"/>
              </a:rPr>
              <a:t> dependence, polarization / wavenumber measurements</a:t>
            </a:r>
          </a:p>
          <a:p>
            <a:r>
              <a:rPr lang="en-US" altLang="ja-JP" dirty="0" err="1" smtClean="0">
                <a:solidFill>
                  <a:schemeClr val="bg1">
                    <a:lumMod val="75000"/>
                  </a:schemeClr>
                </a:solidFill>
                <a:cs typeface="Arial" panose="020B0604020202020204" pitchFamily="34" charset="0"/>
              </a:rPr>
              <a:t>Capacitively</a:t>
            </a:r>
            <a:r>
              <a:rPr lang="en-US" altLang="ja-JP" dirty="0" smtClean="0">
                <a:solidFill>
                  <a:schemeClr val="bg1">
                    <a:lumMod val="75000"/>
                  </a:schemeClr>
                </a:solidFill>
                <a:cs typeface="Arial" panose="020B0604020202020204" pitchFamily="34" charset="0"/>
              </a:rPr>
              <a:t>-coupled </a:t>
            </a:r>
            <a:r>
              <a:rPr lang="en-US" altLang="ja-JP" dirty="0" err="1" smtClean="0">
                <a:solidFill>
                  <a:schemeClr val="bg1">
                    <a:lumMod val="75000"/>
                  </a:schemeClr>
                </a:solidFill>
                <a:cs typeface="Arial" panose="020B0604020202020204" pitchFamily="34" charset="0"/>
              </a:rPr>
              <a:t>combline</a:t>
            </a:r>
            <a:r>
              <a:rPr lang="en-US" altLang="ja-JP" dirty="0" smtClean="0">
                <a:solidFill>
                  <a:schemeClr val="bg1">
                    <a:lumMod val="75000"/>
                  </a:schemeClr>
                </a:solidFill>
                <a:cs typeface="Arial" panose="020B0604020202020204" pitchFamily="34" charset="0"/>
              </a:rPr>
              <a:t> (CCC) antenna experiments</a:t>
            </a:r>
          </a:p>
          <a:p>
            <a:pPr lvl="1"/>
            <a:r>
              <a:rPr lang="en-US" altLang="ja-JP" dirty="0" smtClean="0">
                <a:solidFill>
                  <a:schemeClr val="bg1">
                    <a:lumMod val="75000"/>
                  </a:schemeClr>
                </a:solidFill>
                <a:cs typeface="Arial" panose="020B0604020202020204" pitchFamily="34" charset="0"/>
              </a:rPr>
              <a:t>improved </a:t>
            </a:r>
            <a:r>
              <a:rPr lang="en-US" altLang="ja-JP" dirty="0">
                <a:solidFill>
                  <a:schemeClr val="bg1">
                    <a:lumMod val="75000"/>
                  </a:schemeClr>
                </a:solidFill>
                <a:cs typeface="Arial" panose="020B0604020202020204" pitchFamily="34" charset="0"/>
              </a:rPr>
              <a:t>n</a:t>
            </a:r>
            <a:r>
              <a:rPr lang="en-US" altLang="ja-JP" baseline="-25000" dirty="0">
                <a:solidFill>
                  <a:schemeClr val="bg1">
                    <a:lumMod val="75000"/>
                  </a:schemeClr>
                </a:solidFill>
                <a:cs typeface="Arial" panose="020B0604020202020204" pitchFamily="34" charset="0"/>
              </a:rPr>
              <a:t>||</a:t>
            </a:r>
            <a:r>
              <a:rPr lang="en-US" altLang="ja-JP" dirty="0">
                <a:solidFill>
                  <a:schemeClr val="bg1">
                    <a:lumMod val="75000"/>
                  </a:schemeClr>
                </a:solidFill>
                <a:cs typeface="Arial" panose="020B0604020202020204" pitchFamily="34" charset="0"/>
              </a:rPr>
              <a:t> </a:t>
            </a:r>
            <a:r>
              <a:rPr lang="en-US" altLang="ja-JP" dirty="0" smtClean="0">
                <a:solidFill>
                  <a:schemeClr val="bg1">
                    <a:lumMod val="75000"/>
                  </a:schemeClr>
                </a:solidFill>
                <a:cs typeface="Arial" panose="020B0604020202020204" pitchFamily="34" charset="0"/>
              </a:rPr>
              <a:t>spectrum</a:t>
            </a:r>
          </a:p>
          <a:p>
            <a:pPr lvl="1"/>
            <a:r>
              <a:rPr lang="en-US" altLang="ja-JP" dirty="0">
                <a:solidFill>
                  <a:schemeClr val="bg1">
                    <a:lumMod val="75000"/>
                  </a:schemeClr>
                </a:solidFill>
                <a:cs typeface="Arial" panose="020B0604020202020204" pitchFamily="34" charset="0"/>
              </a:rPr>
              <a:t>c</a:t>
            </a:r>
            <a:r>
              <a:rPr lang="en-US" altLang="ja-JP" dirty="0" smtClean="0">
                <a:solidFill>
                  <a:schemeClr val="bg1">
                    <a:lumMod val="75000"/>
                  </a:schemeClr>
                </a:solidFill>
                <a:cs typeface="Arial" panose="020B0604020202020204" pitchFamily="34" charset="0"/>
              </a:rPr>
              <a:t>omparison of current drive with other antennas</a:t>
            </a:r>
          </a:p>
          <a:p>
            <a:pPr lvl="1"/>
            <a:r>
              <a:rPr lang="en-US" altLang="ja-JP" dirty="0">
                <a:solidFill>
                  <a:schemeClr val="bg1">
                    <a:lumMod val="75000"/>
                  </a:schemeClr>
                </a:solidFill>
                <a:cs typeface="Arial" panose="020B0604020202020204" pitchFamily="34" charset="0"/>
              </a:rPr>
              <a:t>c</a:t>
            </a:r>
            <a:r>
              <a:rPr lang="en-US" altLang="ja-JP" dirty="0" smtClean="0">
                <a:solidFill>
                  <a:schemeClr val="bg1">
                    <a:lumMod val="75000"/>
                  </a:schemeClr>
                </a:solidFill>
                <a:cs typeface="Arial" panose="020B0604020202020204" pitchFamily="34" charset="0"/>
              </a:rPr>
              <a:t>haracterization of LH driven plasma</a:t>
            </a:r>
          </a:p>
          <a:p>
            <a:pPr lvl="2"/>
            <a:r>
              <a:rPr lang="en-US" altLang="ja-JP" dirty="0" smtClean="0">
                <a:solidFill>
                  <a:schemeClr val="bg1">
                    <a:lumMod val="75000"/>
                  </a:schemeClr>
                </a:solidFill>
                <a:cs typeface="Arial" panose="020B0604020202020204" pitchFamily="34" charset="0"/>
              </a:rPr>
              <a:t>HX, SX, TS, ion Doppler, impurity</a:t>
            </a:r>
          </a:p>
          <a:p>
            <a:pPr lvl="2"/>
            <a:r>
              <a:rPr lang="en-US" altLang="ja-JP" dirty="0">
                <a:solidFill>
                  <a:schemeClr val="bg1">
                    <a:lumMod val="75000"/>
                  </a:schemeClr>
                </a:solidFill>
                <a:cs typeface="Arial" panose="020B0604020202020204" pitchFamily="34" charset="0"/>
              </a:rPr>
              <a:t>e</a:t>
            </a:r>
            <a:r>
              <a:rPr lang="en-US" altLang="ja-JP" dirty="0" smtClean="0">
                <a:solidFill>
                  <a:schemeClr val="bg1">
                    <a:lumMod val="75000"/>
                  </a:schemeClr>
                </a:solidFill>
                <a:cs typeface="Arial" panose="020B0604020202020204" pitchFamily="34" charset="0"/>
              </a:rPr>
              <a:t>quilibrium</a:t>
            </a:r>
          </a:p>
          <a:p>
            <a:pPr lvl="2"/>
            <a:r>
              <a:rPr lang="en-US" altLang="ja-JP" dirty="0">
                <a:solidFill>
                  <a:schemeClr val="bg1">
                    <a:lumMod val="75000"/>
                  </a:schemeClr>
                </a:solidFill>
                <a:cs typeface="Arial" panose="020B0604020202020204" pitchFamily="34" charset="0"/>
              </a:rPr>
              <a:t>d</a:t>
            </a:r>
            <a:r>
              <a:rPr lang="en-US" altLang="ja-JP" dirty="0" smtClean="0">
                <a:solidFill>
                  <a:schemeClr val="bg1">
                    <a:lumMod val="75000"/>
                  </a:schemeClr>
                </a:solidFill>
                <a:cs typeface="Arial" panose="020B0604020202020204" pitchFamily="34" charset="0"/>
              </a:rPr>
              <a:t>ensity limit</a:t>
            </a:r>
          </a:p>
          <a:p>
            <a:r>
              <a:rPr lang="en-US" altLang="ja-JP" dirty="0" smtClean="0">
                <a:solidFill>
                  <a:schemeClr val="bg1">
                    <a:lumMod val="75000"/>
                  </a:schemeClr>
                </a:solidFill>
                <a:cs typeface="Arial" panose="020B0604020202020204" pitchFamily="34" charset="0"/>
              </a:rPr>
              <a:t>Planned improvements</a:t>
            </a:r>
          </a:p>
          <a:p>
            <a:pPr lvl="1"/>
            <a:r>
              <a:rPr lang="en-US" altLang="ja-JP" dirty="0">
                <a:solidFill>
                  <a:schemeClr val="bg1">
                    <a:lumMod val="75000"/>
                  </a:schemeClr>
                </a:solidFill>
                <a:cs typeface="Arial" panose="020B0604020202020204" pitchFamily="34" charset="0"/>
              </a:rPr>
              <a:t>t</a:t>
            </a:r>
            <a:r>
              <a:rPr lang="en-US" altLang="ja-JP" dirty="0" smtClean="0">
                <a:solidFill>
                  <a:schemeClr val="bg1">
                    <a:lumMod val="75000"/>
                  </a:schemeClr>
                </a:solidFill>
                <a:cs typeface="Arial" panose="020B0604020202020204" pitchFamily="34" charset="0"/>
              </a:rPr>
              <a:t>op-launch CCC antenna</a:t>
            </a:r>
          </a:p>
          <a:p>
            <a:pPr lvl="1"/>
            <a:r>
              <a:rPr lang="en-US" altLang="ja-JP" dirty="0" smtClean="0">
                <a:solidFill>
                  <a:schemeClr val="bg1">
                    <a:lumMod val="75000"/>
                  </a:schemeClr>
                </a:solidFill>
                <a:cs typeface="Arial" panose="020B0604020202020204" pitchFamily="34" charset="0"/>
              </a:rPr>
              <a:t>TF power supply upgrade</a:t>
            </a:r>
          </a:p>
          <a:p>
            <a:r>
              <a:rPr lang="en-US" altLang="ja-JP" dirty="0" smtClean="0">
                <a:solidFill>
                  <a:schemeClr val="bg1">
                    <a:lumMod val="75000"/>
                  </a:schemeClr>
                </a:solidFill>
                <a:cs typeface="Arial" panose="020B0604020202020204" pitchFamily="34" charset="0"/>
              </a:rPr>
              <a:t>Diagnostic developments</a:t>
            </a:r>
          </a:p>
          <a:p>
            <a:pPr lvl="1"/>
            <a:r>
              <a:rPr lang="en-US" altLang="ja-JP" dirty="0" smtClean="0">
                <a:solidFill>
                  <a:schemeClr val="bg1">
                    <a:lumMod val="75000"/>
                  </a:schemeClr>
                </a:solidFill>
                <a:cs typeface="Arial" panose="020B0604020202020204" pitchFamily="34" charset="0"/>
              </a:rPr>
              <a:t>Multi-pass TS, local j, microwave scattering</a:t>
            </a:r>
          </a:p>
        </p:txBody>
      </p:sp>
      <p:sp>
        <p:nvSpPr>
          <p:cNvPr id="6" name="Line 7"/>
          <p:cNvSpPr>
            <a:spLocks noChangeShapeType="1"/>
          </p:cNvSpPr>
          <p:nvPr/>
        </p:nvSpPr>
        <p:spPr bwMode="auto">
          <a:xfrm flipV="1">
            <a:off x="457200" y="908720"/>
            <a:ext cx="8229600" cy="0"/>
          </a:xfrm>
          <a:prstGeom prst="line">
            <a:avLst/>
          </a:prstGeom>
          <a:noFill/>
          <a:ln w="76200">
            <a:solidFill>
              <a:srgbClr val="00FFFF"/>
            </a:solidFill>
            <a:round/>
            <a:headEnd/>
            <a:tailEn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lIns="91321" tIns="45664" rIns="91321" bIns="45664" anchor="ctr"/>
          <a:lstStyle/>
          <a:p>
            <a:endParaRPr lang="ja-JP" altLang="en-US" sz="2400">
              <a:solidFill>
                <a:prstClr val="black"/>
              </a:solidFill>
              <a:latin typeface="Arial" panose="020B0604020202020204" pitchFamily="34" charset="0"/>
              <a:ea typeface="ＭＳ Ｐゴシック" pitchFamily="50" charset="-128"/>
              <a:cs typeface="Arial" panose="020B0604020202020204" pitchFamily="34" charset="0"/>
            </a:endParaRPr>
          </a:p>
        </p:txBody>
      </p:sp>
      <p:sp>
        <p:nvSpPr>
          <p:cNvPr id="7" name="スライド番号プレースホルダー 4"/>
          <p:cNvSpPr>
            <a:spLocks noGrp="1"/>
          </p:cNvSpPr>
          <p:nvPr>
            <p:ph type="sldNum" sz="quarter" idx="12"/>
          </p:nvPr>
        </p:nvSpPr>
        <p:spPr>
          <a:xfrm>
            <a:off x="8748465" y="6520374"/>
            <a:ext cx="325246" cy="365125"/>
          </a:xfrm>
        </p:spPr>
        <p:txBody>
          <a:bodyPr/>
          <a:lstStyle/>
          <a:p>
            <a:fld id="{FD69EC3B-3975-41F7-A0D4-CB82BEE8B54C}" type="slidenum">
              <a:rPr lang="ja-JP" altLang="en-US" smtClean="0">
                <a:solidFill>
                  <a:prstClr val="black">
                    <a:tint val="75000"/>
                  </a:prstClr>
                </a:solidFill>
                <a:latin typeface="Arial" panose="020B0604020202020204" pitchFamily="34" charset="0"/>
                <a:cs typeface="Arial" panose="020B0604020202020204" pitchFamily="34" charset="0"/>
              </a:rPr>
              <a:pPr/>
              <a:t>7</a:t>
            </a:fld>
            <a:endParaRPr lang="ja-JP" altLang="en-US" dirty="0">
              <a:solidFill>
                <a:prstClr val="black">
                  <a:tint val="75000"/>
                </a:prst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59739600"/>
      </p:ext>
    </p:extLst>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 name="Line 7"/>
          <p:cNvSpPr>
            <a:spLocks noChangeShapeType="1"/>
          </p:cNvSpPr>
          <p:nvPr/>
        </p:nvSpPr>
        <p:spPr bwMode="auto">
          <a:xfrm flipV="1">
            <a:off x="457200" y="836712"/>
            <a:ext cx="8229600" cy="0"/>
          </a:xfrm>
          <a:prstGeom prst="line">
            <a:avLst/>
          </a:prstGeom>
          <a:noFill/>
          <a:ln w="76200">
            <a:solidFill>
              <a:srgbClr val="00FFFF"/>
            </a:solidFill>
            <a:round/>
            <a:headEnd/>
            <a:tailEn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lIns="91321" tIns="45664" rIns="91321" bIns="45664" anchor="ctr"/>
          <a:lstStyle/>
          <a:p>
            <a:endParaRPr lang="ja-JP" altLang="en-US" sz="2400">
              <a:solidFill>
                <a:prstClr val="black"/>
              </a:solidFill>
              <a:latin typeface="Arial" panose="020B0604020202020204" pitchFamily="34" charset="0"/>
              <a:ea typeface="ＭＳ Ｐゴシック" pitchFamily="50" charset="-128"/>
              <a:cs typeface="Arial" panose="020B0604020202020204" pitchFamily="34" charset="0"/>
            </a:endParaRPr>
          </a:p>
        </p:txBody>
      </p:sp>
      <p:sp>
        <p:nvSpPr>
          <p:cNvPr id="2" name="タイトル 1"/>
          <p:cNvSpPr>
            <a:spLocks noGrp="1"/>
          </p:cNvSpPr>
          <p:nvPr>
            <p:ph type="title"/>
          </p:nvPr>
        </p:nvSpPr>
        <p:spPr>
          <a:xfrm>
            <a:off x="4067944" y="0"/>
            <a:ext cx="4618856" cy="861422"/>
          </a:xfrm>
        </p:spPr>
        <p:txBody>
          <a:bodyPr>
            <a:normAutofit/>
          </a:bodyPr>
          <a:lstStyle/>
          <a:p>
            <a:r>
              <a:rPr lang="en-US" altLang="ja-JP" sz="2800" dirty="0">
                <a:solidFill>
                  <a:srgbClr val="FF0000"/>
                </a:solidFill>
                <a:latin typeface="Arial" panose="020B0604020202020204" pitchFamily="34" charset="0"/>
                <a:cs typeface="Arial" panose="020B0604020202020204" pitchFamily="34" charset="0"/>
              </a:rPr>
              <a:t>Grill Antenna</a:t>
            </a:r>
            <a:endParaRPr lang="ja-JP" altLang="en-US" sz="2800" dirty="0">
              <a:solidFill>
                <a:srgbClr val="FF0000"/>
              </a:solidFill>
              <a:latin typeface="Arial" panose="020B0604020202020204" pitchFamily="34" charset="0"/>
              <a:cs typeface="Arial" panose="020B0604020202020204" pitchFamily="34" charset="0"/>
            </a:endParaRPr>
          </a:p>
        </p:txBody>
      </p:sp>
      <p:sp>
        <p:nvSpPr>
          <p:cNvPr id="4" name="コンテンツ プレースホルダ 3"/>
          <p:cNvSpPr>
            <a:spLocks noGrp="1"/>
          </p:cNvSpPr>
          <p:nvPr>
            <p:ph sz="half" idx="2"/>
          </p:nvPr>
        </p:nvSpPr>
        <p:spPr>
          <a:xfrm>
            <a:off x="3707904" y="1403488"/>
            <a:ext cx="5256584" cy="2457560"/>
          </a:xfrm>
        </p:spPr>
        <p:txBody>
          <a:bodyPr>
            <a:noAutofit/>
          </a:bodyPr>
          <a:lstStyle/>
          <a:p>
            <a:r>
              <a:rPr lang="en-US" altLang="ja-JP" sz="2000" dirty="0">
                <a:latin typeface="Arial" panose="020B0604020202020204" pitchFamily="34" charset="0"/>
                <a:cs typeface="Arial" panose="020B0604020202020204" pitchFamily="34" charset="0"/>
              </a:rPr>
              <a:t>A Ni-plated Alumina block was used as a dielectric-loaded waveguide</a:t>
            </a:r>
          </a:p>
          <a:p>
            <a:r>
              <a:rPr lang="en-US" altLang="ja-JP" sz="2000" dirty="0">
                <a:solidFill>
                  <a:srgbClr val="FF0000"/>
                </a:solidFill>
                <a:latin typeface="Arial" panose="020B0604020202020204" pitchFamily="34" charset="0"/>
                <a:cs typeface="Arial" panose="020B0604020202020204" pitchFamily="34" charset="0"/>
              </a:rPr>
              <a:t>LHW</a:t>
            </a:r>
            <a:r>
              <a:rPr lang="ja-JP" altLang="en-US" sz="2000" dirty="0">
                <a:solidFill>
                  <a:srgbClr val="FF0000"/>
                </a:solidFill>
                <a:latin typeface="Arial" panose="020B0604020202020204" pitchFamily="34" charset="0"/>
                <a:cs typeface="Arial" panose="020B0604020202020204" pitchFamily="34" charset="0"/>
              </a:rPr>
              <a:t> </a:t>
            </a:r>
            <a:r>
              <a:rPr lang="en-US" altLang="ja-JP" sz="2000" dirty="0">
                <a:latin typeface="Arial" panose="020B0604020202020204" pitchFamily="34" charset="0"/>
                <a:cs typeface="Arial" panose="020B0604020202020204" pitchFamily="34" charset="0"/>
              </a:rPr>
              <a:t>is excited directly by RF electric field in the </a:t>
            </a:r>
            <a:r>
              <a:rPr lang="en-US" altLang="ja-JP" sz="2000" dirty="0" err="1">
                <a:latin typeface="Arial" panose="020B0604020202020204" pitchFamily="34" charset="0"/>
                <a:cs typeface="Arial" panose="020B0604020202020204" pitchFamily="34" charset="0"/>
              </a:rPr>
              <a:t>toroidal</a:t>
            </a:r>
            <a:r>
              <a:rPr lang="en-US" altLang="ja-JP" sz="2000" dirty="0">
                <a:latin typeface="Arial" panose="020B0604020202020204" pitchFamily="34" charset="0"/>
                <a:cs typeface="Arial" panose="020B0604020202020204" pitchFamily="34" charset="0"/>
              </a:rPr>
              <a:t> direction</a:t>
            </a:r>
            <a:endParaRPr lang="ja-JP" altLang="en-US" sz="2000" dirty="0">
              <a:latin typeface="Arial" panose="020B0604020202020204" pitchFamily="34" charset="0"/>
              <a:cs typeface="Arial" panose="020B0604020202020204" pitchFamily="34" charset="0"/>
            </a:endParaRPr>
          </a:p>
          <a:p>
            <a:r>
              <a:rPr lang="en-US" altLang="ja-JP" sz="2000" i="1" dirty="0">
                <a:latin typeface="Arial" panose="020B0604020202020204" pitchFamily="34" charset="0"/>
                <a:cs typeface="Arial" panose="020B0604020202020204" pitchFamily="34" charset="0"/>
              </a:rPr>
              <a:t>n</a:t>
            </a:r>
            <a:r>
              <a:rPr lang="en-US" altLang="ja-JP" sz="2000" baseline="-25000" dirty="0">
                <a:latin typeface="Arial" panose="020B0604020202020204" pitchFamily="34" charset="0"/>
                <a:cs typeface="Arial" panose="020B0604020202020204" pitchFamily="34" charset="0"/>
              </a:rPr>
              <a:t>||</a:t>
            </a:r>
            <a:r>
              <a:rPr lang="en-US" altLang="ja-JP" sz="2000" dirty="0">
                <a:latin typeface="Arial" panose="020B0604020202020204" pitchFamily="34" charset="0"/>
                <a:cs typeface="Arial" panose="020B0604020202020204" pitchFamily="34" charset="0"/>
              </a:rPr>
              <a:t> = </a:t>
            </a:r>
            <a:r>
              <a:rPr lang="en-US" altLang="ja-JP" sz="2000" i="1" dirty="0" err="1">
                <a:latin typeface="Arial" panose="020B0604020202020204" pitchFamily="34" charset="0"/>
                <a:cs typeface="Arial" panose="020B0604020202020204" pitchFamily="34" charset="0"/>
              </a:rPr>
              <a:t>ck</a:t>
            </a:r>
            <a:r>
              <a:rPr lang="en-US" altLang="ja-JP" sz="2000" baseline="-25000" dirty="0">
                <a:latin typeface="Arial" panose="020B0604020202020204" pitchFamily="34" charset="0"/>
                <a:cs typeface="Arial" panose="020B0604020202020204" pitchFamily="34" charset="0"/>
              </a:rPr>
              <a:t>||</a:t>
            </a:r>
            <a:r>
              <a:rPr lang="en-US" altLang="ja-JP" sz="2000" dirty="0">
                <a:latin typeface="Arial" panose="020B0604020202020204" pitchFamily="34" charset="0"/>
                <a:cs typeface="Arial" panose="020B0604020202020204" pitchFamily="34" charset="0"/>
              </a:rPr>
              <a:t>/</a:t>
            </a:r>
            <a:r>
              <a:rPr lang="en-US" altLang="ja-JP" sz="2000" i="1" dirty="0">
                <a:latin typeface="Symbol" panose="05050102010706020507" pitchFamily="18" charset="2"/>
                <a:cs typeface="Arial" panose="020B0604020202020204" pitchFamily="34" charset="0"/>
              </a:rPr>
              <a:t>w</a:t>
            </a:r>
            <a:r>
              <a:rPr lang="en-US" altLang="ja-JP" sz="2000" dirty="0">
                <a:latin typeface="Arial" panose="020B0604020202020204" pitchFamily="34" charset="0"/>
                <a:cs typeface="Arial" panose="020B0604020202020204" pitchFamily="34" charset="0"/>
              </a:rPr>
              <a:t> of the excited LHW can be varied by adjusting the phase difference between adjacent waveguides</a:t>
            </a:r>
          </a:p>
        </p:txBody>
      </p:sp>
      <p:pic>
        <p:nvPicPr>
          <p:cNvPr id="5" name="Picture 2"/>
          <p:cNvPicPr>
            <a:picLocks noChangeAspect="1" noChangeArrowheads="1"/>
          </p:cNvPicPr>
          <p:nvPr/>
        </p:nvPicPr>
        <p:blipFill>
          <a:blip r:embed="rId3" cstate="print"/>
          <a:srcRect/>
          <a:stretch>
            <a:fillRect/>
          </a:stretch>
        </p:blipFill>
        <p:spPr bwMode="auto">
          <a:xfrm>
            <a:off x="4283968" y="3939432"/>
            <a:ext cx="4392488" cy="2513905"/>
          </a:xfrm>
          <a:prstGeom prst="rect">
            <a:avLst/>
          </a:prstGeom>
          <a:noFill/>
          <a:ln w="9525">
            <a:noFill/>
            <a:miter lim="800000"/>
            <a:headEnd/>
            <a:tailEnd/>
          </a:ln>
        </p:spPr>
      </p:pic>
      <p:pic>
        <p:nvPicPr>
          <p:cNvPr id="6" name="Picture 2" descr="C:\Users\T.Wakatsuki\Pictures\grill_antenna\IMG_0593.JPG"/>
          <p:cNvPicPr>
            <a:picLocks noChangeAspect="1" noChangeArrowheads="1"/>
          </p:cNvPicPr>
          <p:nvPr/>
        </p:nvPicPr>
        <p:blipFill>
          <a:blip r:embed="rId4" cstate="print"/>
          <a:srcRect l="58699" t="30861" b="10272"/>
          <a:stretch>
            <a:fillRect/>
          </a:stretch>
        </p:blipFill>
        <p:spPr bwMode="auto">
          <a:xfrm>
            <a:off x="323529" y="397179"/>
            <a:ext cx="3168352" cy="6021264"/>
          </a:xfrm>
          <a:prstGeom prst="rect">
            <a:avLst/>
          </a:prstGeom>
          <a:noFill/>
        </p:spPr>
      </p:pic>
      <p:sp>
        <p:nvSpPr>
          <p:cNvPr id="11" name="円弧 10"/>
          <p:cNvSpPr/>
          <p:nvPr/>
        </p:nvSpPr>
        <p:spPr>
          <a:xfrm>
            <a:off x="1403648" y="3068960"/>
            <a:ext cx="6264696" cy="1368152"/>
          </a:xfrm>
          <a:prstGeom prst="arc">
            <a:avLst>
              <a:gd name="adj1" fmla="val 10940897"/>
              <a:gd name="adj2" fmla="val 12225074"/>
            </a:avLst>
          </a:prstGeom>
          <a:ln w="63500">
            <a:solidFill>
              <a:srgbClr val="FF0000"/>
            </a:solidFill>
            <a:headEnd type="stealth" w="lg" len="med"/>
            <a:tailEnd type="none"/>
          </a:ln>
        </p:spPr>
        <p:style>
          <a:lnRef idx="1">
            <a:schemeClr val="accent1"/>
          </a:lnRef>
          <a:fillRef idx="0">
            <a:schemeClr val="accent1"/>
          </a:fillRef>
          <a:effectRef idx="0">
            <a:schemeClr val="accent1"/>
          </a:effectRef>
          <a:fontRef idx="minor">
            <a:schemeClr val="tx1"/>
          </a:fontRef>
        </p:style>
        <p:txBody>
          <a:bodyPr lIns="91416" tIns="45709" rIns="91416" bIns="45709" rtlCol="0" anchor="ctr"/>
          <a:lstStyle/>
          <a:p>
            <a:pPr algn="ctr" fontAlgn="auto">
              <a:spcBef>
                <a:spcPts val="0"/>
              </a:spcBef>
              <a:spcAft>
                <a:spcPts val="0"/>
              </a:spcAft>
            </a:pPr>
            <a:endParaRPr lang="ja-JP" altLang="en-US" sz="1800">
              <a:solidFill>
                <a:prstClr val="black"/>
              </a:solidFill>
            </a:endParaRPr>
          </a:p>
        </p:txBody>
      </p:sp>
      <p:sp>
        <p:nvSpPr>
          <p:cNvPr id="12" name="テキスト ボックス 11"/>
          <p:cNvSpPr txBox="1"/>
          <p:nvPr/>
        </p:nvSpPr>
        <p:spPr>
          <a:xfrm>
            <a:off x="2987824" y="3212976"/>
            <a:ext cx="432048" cy="338554"/>
          </a:xfrm>
          <a:prstGeom prst="rect">
            <a:avLst/>
          </a:prstGeom>
          <a:solidFill>
            <a:schemeClr val="bg1"/>
          </a:solidFill>
        </p:spPr>
        <p:txBody>
          <a:bodyPr wrap="square" lIns="91416" tIns="45709" rIns="91416" bIns="45709" rtlCol="0">
            <a:spAutoFit/>
          </a:bodyPr>
          <a:lstStyle/>
          <a:p>
            <a:pPr algn="ctr" fontAlgn="auto">
              <a:spcBef>
                <a:spcPts val="0"/>
              </a:spcBef>
              <a:spcAft>
                <a:spcPts val="0"/>
              </a:spcAft>
            </a:pPr>
            <a:r>
              <a:rPr lang="en-US" altLang="ja-JP" sz="1600" i="1" dirty="0" err="1">
                <a:solidFill>
                  <a:srgbClr val="FF0000"/>
                </a:solidFill>
                <a:latin typeface="Arial" panose="020B0604020202020204" pitchFamily="34" charset="0"/>
                <a:ea typeface="ＭＳ Ｐゴシック"/>
                <a:cs typeface="Arial" panose="020B0604020202020204" pitchFamily="34" charset="0"/>
              </a:rPr>
              <a:t>B</a:t>
            </a:r>
            <a:r>
              <a:rPr lang="en-US" altLang="ja-JP" sz="1600" baseline="-25000" dirty="0" err="1">
                <a:solidFill>
                  <a:srgbClr val="FF0000"/>
                </a:solidFill>
                <a:latin typeface="Arial" panose="020B0604020202020204" pitchFamily="34" charset="0"/>
                <a:ea typeface="ＭＳ Ｐゴシック"/>
                <a:cs typeface="Arial" panose="020B0604020202020204" pitchFamily="34" charset="0"/>
              </a:rPr>
              <a:t>t</a:t>
            </a:r>
            <a:r>
              <a:rPr lang="en-US" altLang="ja-JP" sz="1600" dirty="0">
                <a:solidFill>
                  <a:prstClr val="black"/>
                </a:solidFill>
                <a:latin typeface="Arial" panose="020B0604020202020204" pitchFamily="34" charset="0"/>
                <a:ea typeface="ＭＳ Ｐゴシック"/>
                <a:cs typeface="Arial" panose="020B0604020202020204" pitchFamily="34" charset="0"/>
              </a:rPr>
              <a:t> </a:t>
            </a:r>
            <a:endParaRPr lang="ja-JP" altLang="en-US" sz="1600" dirty="0">
              <a:solidFill>
                <a:prstClr val="black"/>
              </a:solidFill>
              <a:latin typeface="Arial" panose="020B0604020202020204" pitchFamily="34" charset="0"/>
              <a:ea typeface="ＭＳ Ｐゴシック"/>
              <a:cs typeface="Arial" panose="020B0604020202020204" pitchFamily="34" charset="0"/>
            </a:endParaRPr>
          </a:p>
        </p:txBody>
      </p:sp>
      <p:sp>
        <p:nvSpPr>
          <p:cNvPr id="16" name="左右矢印 15"/>
          <p:cNvSpPr/>
          <p:nvPr/>
        </p:nvSpPr>
        <p:spPr>
          <a:xfrm rot="20940000">
            <a:off x="1358643" y="3027337"/>
            <a:ext cx="331312" cy="371276"/>
          </a:xfrm>
          <a:prstGeom prst="leftRightArrow">
            <a:avLst>
              <a:gd name="adj1" fmla="val 50446"/>
              <a:gd name="adj2" fmla="val 38208"/>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fontAlgn="auto">
              <a:spcBef>
                <a:spcPts val="0"/>
              </a:spcBef>
              <a:spcAft>
                <a:spcPts val="0"/>
              </a:spcAft>
            </a:pPr>
            <a:endParaRPr lang="ja-JP" altLang="en-US" sz="1800">
              <a:solidFill>
                <a:prstClr val="white"/>
              </a:solidFill>
            </a:endParaRPr>
          </a:p>
        </p:txBody>
      </p:sp>
      <p:sp>
        <p:nvSpPr>
          <p:cNvPr id="17" name="左右矢印 16"/>
          <p:cNvSpPr/>
          <p:nvPr/>
        </p:nvSpPr>
        <p:spPr>
          <a:xfrm rot="21060000">
            <a:off x="1738521" y="2948573"/>
            <a:ext cx="331312" cy="371276"/>
          </a:xfrm>
          <a:prstGeom prst="leftRightArrow">
            <a:avLst>
              <a:gd name="adj1" fmla="val 50446"/>
              <a:gd name="adj2" fmla="val 38208"/>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fontAlgn="auto">
              <a:spcBef>
                <a:spcPts val="0"/>
              </a:spcBef>
              <a:spcAft>
                <a:spcPts val="0"/>
              </a:spcAft>
            </a:pPr>
            <a:endParaRPr lang="ja-JP" altLang="en-US" sz="1800">
              <a:solidFill>
                <a:prstClr val="white"/>
              </a:solidFill>
            </a:endParaRPr>
          </a:p>
        </p:txBody>
      </p:sp>
      <p:sp>
        <p:nvSpPr>
          <p:cNvPr id="18" name="左右矢印 17"/>
          <p:cNvSpPr/>
          <p:nvPr/>
        </p:nvSpPr>
        <p:spPr>
          <a:xfrm rot="21180000">
            <a:off x="2098563" y="2871741"/>
            <a:ext cx="331312" cy="371276"/>
          </a:xfrm>
          <a:prstGeom prst="leftRightArrow">
            <a:avLst>
              <a:gd name="adj1" fmla="val 50446"/>
              <a:gd name="adj2" fmla="val 38208"/>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fontAlgn="auto">
              <a:spcBef>
                <a:spcPts val="0"/>
              </a:spcBef>
              <a:spcAft>
                <a:spcPts val="0"/>
              </a:spcAft>
            </a:pPr>
            <a:endParaRPr lang="ja-JP" altLang="en-US" sz="1800">
              <a:solidFill>
                <a:prstClr val="white"/>
              </a:solidFill>
            </a:endParaRPr>
          </a:p>
        </p:txBody>
      </p:sp>
      <p:sp>
        <p:nvSpPr>
          <p:cNvPr id="19" name="左右矢印 18"/>
          <p:cNvSpPr/>
          <p:nvPr/>
        </p:nvSpPr>
        <p:spPr>
          <a:xfrm rot="21240000">
            <a:off x="2438763" y="2804557"/>
            <a:ext cx="331312" cy="371276"/>
          </a:xfrm>
          <a:prstGeom prst="leftRightArrow">
            <a:avLst>
              <a:gd name="adj1" fmla="val 50446"/>
              <a:gd name="adj2" fmla="val 38208"/>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fontAlgn="auto">
              <a:spcBef>
                <a:spcPts val="0"/>
              </a:spcBef>
              <a:spcAft>
                <a:spcPts val="0"/>
              </a:spcAft>
            </a:pPr>
            <a:endParaRPr lang="ja-JP" altLang="en-US" sz="1800">
              <a:solidFill>
                <a:prstClr val="white"/>
              </a:solidFill>
            </a:endParaRPr>
          </a:p>
        </p:txBody>
      </p:sp>
      <p:pic>
        <p:nvPicPr>
          <p:cNvPr id="55298" name="Picture 2" descr="http://www.sciweavers.org/upload/Tex2Img_1389868798/render.png"/>
          <p:cNvPicPr>
            <a:picLocks noChangeAspect="1" noChangeArrowheads="1"/>
          </p:cNvPicPr>
          <p:nvPr/>
        </p:nvPicPr>
        <p:blipFill>
          <a:blip r:embed="rId5" cstate="print"/>
          <a:srcRect/>
          <a:stretch>
            <a:fillRect/>
          </a:stretch>
        </p:blipFill>
        <p:spPr bwMode="auto">
          <a:xfrm>
            <a:off x="1775458" y="2636912"/>
            <a:ext cx="276267" cy="276268"/>
          </a:xfrm>
          <a:prstGeom prst="rect">
            <a:avLst/>
          </a:prstGeom>
          <a:noFill/>
        </p:spPr>
      </p:pic>
      <p:cxnSp>
        <p:nvCxnSpPr>
          <p:cNvPr id="21" name="直線矢印コネクタ 20"/>
          <p:cNvCxnSpPr>
            <a:stCxn id="22" idx="1"/>
          </p:cNvCxnSpPr>
          <p:nvPr/>
        </p:nvCxnSpPr>
        <p:spPr>
          <a:xfrm flipH="1" flipV="1">
            <a:off x="2051722" y="5877273"/>
            <a:ext cx="792087" cy="27148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2" name="テキスト ボックス 21"/>
          <p:cNvSpPr txBox="1"/>
          <p:nvPr/>
        </p:nvSpPr>
        <p:spPr>
          <a:xfrm>
            <a:off x="2843809" y="5733257"/>
            <a:ext cx="1080120" cy="830997"/>
          </a:xfrm>
          <a:prstGeom prst="rect">
            <a:avLst/>
          </a:prstGeom>
          <a:solidFill>
            <a:schemeClr val="bg1"/>
          </a:solidFill>
          <a:ln>
            <a:solidFill>
              <a:schemeClr val="tx1"/>
            </a:solidFill>
          </a:ln>
        </p:spPr>
        <p:txBody>
          <a:bodyPr wrap="square" lIns="91416" tIns="45709" rIns="91416" bIns="45709" rtlCol="0">
            <a:spAutoFit/>
          </a:bodyPr>
          <a:lstStyle/>
          <a:p>
            <a:pPr fontAlgn="auto">
              <a:spcBef>
                <a:spcPts val="0"/>
              </a:spcBef>
              <a:spcAft>
                <a:spcPts val="0"/>
              </a:spcAft>
            </a:pPr>
            <a:r>
              <a:rPr lang="en-US" altLang="ja-JP" sz="1600" dirty="0">
                <a:solidFill>
                  <a:prstClr val="black"/>
                </a:solidFill>
                <a:latin typeface="Arial" panose="020B0604020202020204" pitchFamily="34" charset="0"/>
                <a:ea typeface="ＭＳ Ｐゴシック"/>
                <a:cs typeface="Arial" panose="020B0604020202020204" pitchFamily="34" charset="0"/>
              </a:rPr>
              <a:t>Movable private limiter</a:t>
            </a:r>
            <a:endParaRPr lang="ja-JP" altLang="en-US" sz="1600" dirty="0">
              <a:solidFill>
                <a:prstClr val="black"/>
              </a:solidFill>
              <a:latin typeface="Arial" panose="020B0604020202020204" pitchFamily="34" charset="0"/>
              <a:ea typeface="ＭＳ Ｐゴシック"/>
              <a:cs typeface="Arial" panose="020B0604020202020204" pitchFamily="34" charset="0"/>
            </a:endParaRPr>
          </a:p>
        </p:txBody>
      </p:sp>
      <p:sp>
        <p:nvSpPr>
          <p:cNvPr id="20" name="テキスト ボックス 19"/>
          <p:cNvSpPr txBox="1"/>
          <p:nvPr/>
        </p:nvSpPr>
        <p:spPr>
          <a:xfrm>
            <a:off x="903093" y="6413376"/>
            <a:ext cx="1724693" cy="400110"/>
          </a:xfrm>
          <a:prstGeom prst="rect">
            <a:avLst/>
          </a:prstGeom>
          <a:noFill/>
        </p:spPr>
        <p:txBody>
          <a:bodyPr wrap="square" lIns="91416" tIns="45709" rIns="91416" bIns="45709" rtlCol="0">
            <a:spAutoFit/>
          </a:bodyPr>
          <a:lstStyle/>
          <a:p>
            <a:pPr fontAlgn="auto">
              <a:spcBef>
                <a:spcPts val="0"/>
              </a:spcBef>
              <a:spcAft>
                <a:spcPts val="0"/>
              </a:spcAft>
            </a:pPr>
            <a:r>
              <a:rPr lang="en-US" altLang="ja-JP" dirty="0" smtClean="0">
                <a:solidFill>
                  <a:prstClr val="black"/>
                </a:solidFill>
                <a:latin typeface="Arial" panose="020B0604020202020204" pitchFamily="34" charset="0"/>
                <a:ea typeface="ＭＳ Ｐゴシック"/>
                <a:cs typeface="Arial" panose="020B0604020202020204" pitchFamily="34" charset="0"/>
              </a:rPr>
              <a:t>Grill Antenna</a:t>
            </a:r>
            <a:endParaRPr lang="ja-JP" altLang="en-US" dirty="0">
              <a:solidFill>
                <a:prstClr val="black"/>
              </a:solidFill>
              <a:latin typeface="Arial" panose="020B0604020202020204" pitchFamily="34" charset="0"/>
              <a:ea typeface="ＭＳ Ｐゴシック"/>
              <a:cs typeface="Arial" panose="020B0604020202020204" pitchFamily="34" charset="0"/>
            </a:endParaRPr>
          </a:p>
        </p:txBody>
      </p:sp>
      <p:cxnSp>
        <p:nvCxnSpPr>
          <p:cNvPr id="24" name="直線矢印コネクタ 23"/>
          <p:cNvCxnSpPr>
            <a:stCxn id="26" idx="1"/>
          </p:cNvCxnSpPr>
          <p:nvPr/>
        </p:nvCxnSpPr>
        <p:spPr>
          <a:xfrm flipH="1">
            <a:off x="2627785" y="1150010"/>
            <a:ext cx="936104" cy="694819"/>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6" name="テキスト ボックス 25"/>
          <p:cNvSpPr txBox="1"/>
          <p:nvPr/>
        </p:nvSpPr>
        <p:spPr>
          <a:xfrm>
            <a:off x="3563889" y="980728"/>
            <a:ext cx="1008112" cy="338554"/>
          </a:xfrm>
          <a:prstGeom prst="rect">
            <a:avLst/>
          </a:prstGeom>
          <a:noFill/>
          <a:ln w="25400">
            <a:solidFill>
              <a:schemeClr val="tx1"/>
            </a:solidFill>
          </a:ln>
        </p:spPr>
        <p:txBody>
          <a:bodyPr wrap="square" lIns="91416" tIns="45709" rIns="91416" bIns="45709" rtlCol="0">
            <a:spAutoFit/>
          </a:bodyPr>
          <a:lstStyle/>
          <a:p>
            <a:pPr algn="ctr" fontAlgn="auto">
              <a:spcBef>
                <a:spcPts val="0"/>
              </a:spcBef>
              <a:spcAft>
                <a:spcPts val="0"/>
              </a:spcAft>
            </a:pPr>
            <a:r>
              <a:rPr lang="en-US" altLang="ja-JP" sz="1600" dirty="0">
                <a:solidFill>
                  <a:prstClr val="black"/>
                </a:solidFill>
                <a:latin typeface="Arial" panose="020B0604020202020204" pitchFamily="34" charset="0"/>
                <a:ea typeface="ＭＳ Ｐゴシック"/>
                <a:cs typeface="Arial" panose="020B0604020202020204" pitchFamily="34" charset="0"/>
              </a:rPr>
              <a:t>Alumina</a:t>
            </a:r>
            <a:endParaRPr lang="ja-JP" altLang="en-US" sz="1600" dirty="0">
              <a:solidFill>
                <a:prstClr val="black"/>
              </a:solidFill>
              <a:latin typeface="Arial" panose="020B0604020202020204" pitchFamily="34" charset="0"/>
              <a:ea typeface="ＭＳ Ｐゴシック"/>
              <a:cs typeface="Arial" panose="020B0604020202020204" pitchFamily="34" charset="0"/>
            </a:endParaRPr>
          </a:p>
        </p:txBody>
      </p:sp>
      <p:cxnSp>
        <p:nvCxnSpPr>
          <p:cNvPr id="23" name="直線矢印コネクタ 22"/>
          <p:cNvCxnSpPr/>
          <p:nvPr/>
        </p:nvCxnSpPr>
        <p:spPr>
          <a:xfrm>
            <a:off x="683568" y="980728"/>
            <a:ext cx="0" cy="4896544"/>
          </a:xfrm>
          <a:prstGeom prst="straightConnector1">
            <a:avLst/>
          </a:prstGeom>
          <a:ln w="31750">
            <a:solidFill>
              <a:srgbClr val="00FF00"/>
            </a:solidFill>
            <a:headEnd type="arrow"/>
            <a:tailEnd type="arrow"/>
          </a:ln>
        </p:spPr>
        <p:style>
          <a:lnRef idx="1">
            <a:schemeClr val="accent1"/>
          </a:lnRef>
          <a:fillRef idx="0">
            <a:schemeClr val="accent1"/>
          </a:fillRef>
          <a:effectRef idx="0">
            <a:schemeClr val="accent1"/>
          </a:effectRef>
          <a:fontRef idx="minor">
            <a:schemeClr val="tx1"/>
          </a:fontRef>
        </p:style>
      </p:cxnSp>
      <p:grpSp>
        <p:nvGrpSpPr>
          <p:cNvPr id="35" name="グループ化 34"/>
          <p:cNvGrpSpPr/>
          <p:nvPr/>
        </p:nvGrpSpPr>
        <p:grpSpPr>
          <a:xfrm>
            <a:off x="1" y="2708924"/>
            <a:ext cx="539552" cy="1440161"/>
            <a:chOff x="-1260648" y="2564903"/>
            <a:chExt cx="539552" cy="1440161"/>
          </a:xfrm>
        </p:grpSpPr>
        <p:sp>
          <p:nvSpPr>
            <p:cNvPr id="34" name="正方形/長方形 33"/>
            <p:cNvSpPr/>
            <p:nvPr/>
          </p:nvSpPr>
          <p:spPr>
            <a:xfrm>
              <a:off x="-1260648" y="2780928"/>
              <a:ext cx="539552" cy="12241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ja-JP" altLang="en-US" sz="1600">
                <a:solidFill>
                  <a:prstClr val="white"/>
                </a:solidFill>
                <a:latin typeface="Arial" panose="020B0604020202020204" pitchFamily="34" charset="0"/>
                <a:cs typeface="Arial" panose="020B0604020202020204" pitchFamily="34" charset="0"/>
              </a:endParaRPr>
            </a:p>
          </p:txBody>
        </p:sp>
        <p:sp>
          <p:nvSpPr>
            <p:cNvPr id="25" name="テキスト ボックス 24"/>
            <p:cNvSpPr txBox="1"/>
            <p:nvPr/>
          </p:nvSpPr>
          <p:spPr>
            <a:xfrm rot="16200000">
              <a:off x="-1657563" y="3064604"/>
              <a:ext cx="1399511" cy="400110"/>
            </a:xfrm>
            <a:prstGeom prst="rect">
              <a:avLst/>
            </a:prstGeom>
            <a:noFill/>
          </p:spPr>
          <p:txBody>
            <a:bodyPr wrap="square" rtlCol="0">
              <a:spAutoFit/>
            </a:bodyPr>
            <a:lstStyle/>
            <a:p>
              <a:pPr fontAlgn="auto">
                <a:spcBef>
                  <a:spcPts val="0"/>
                </a:spcBef>
                <a:spcAft>
                  <a:spcPts val="0"/>
                </a:spcAft>
              </a:pPr>
              <a:r>
                <a:rPr lang="en-US" altLang="ja-JP" dirty="0" smtClean="0">
                  <a:solidFill>
                    <a:prstClr val="black"/>
                  </a:solidFill>
                  <a:latin typeface="Arial" panose="020B0604020202020204" pitchFamily="34" charset="0"/>
                  <a:ea typeface="ＭＳ Ｐゴシック"/>
                  <a:cs typeface="Arial" panose="020B0604020202020204" pitchFamily="34" charset="0"/>
                </a:rPr>
                <a:t>340 mm</a:t>
              </a:r>
              <a:endParaRPr lang="ja-JP" altLang="en-US" dirty="0">
                <a:solidFill>
                  <a:prstClr val="black"/>
                </a:solidFill>
                <a:latin typeface="Arial" panose="020B0604020202020204" pitchFamily="34" charset="0"/>
                <a:ea typeface="ＭＳ Ｐゴシック"/>
                <a:cs typeface="Arial" panose="020B0604020202020204" pitchFamily="34" charset="0"/>
              </a:endParaRPr>
            </a:p>
          </p:txBody>
        </p:sp>
      </p:grpSp>
      <p:cxnSp>
        <p:nvCxnSpPr>
          <p:cNvPr id="27" name="直線矢印コネクタ 26"/>
          <p:cNvCxnSpPr/>
          <p:nvPr/>
        </p:nvCxnSpPr>
        <p:spPr>
          <a:xfrm flipV="1">
            <a:off x="1547664" y="476672"/>
            <a:ext cx="1944216" cy="384750"/>
          </a:xfrm>
          <a:prstGeom prst="straightConnector1">
            <a:avLst/>
          </a:prstGeom>
          <a:ln w="31750">
            <a:solidFill>
              <a:srgbClr val="00FF00"/>
            </a:solidFill>
            <a:headEnd type="arrow"/>
            <a:tailEnd type="arrow"/>
          </a:ln>
        </p:spPr>
        <p:style>
          <a:lnRef idx="1">
            <a:schemeClr val="accent1"/>
          </a:lnRef>
          <a:fillRef idx="0">
            <a:schemeClr val="accent1"/>
          </a:fillRef>
          <a:effectRef idx="0">
            <a:schemeClr val="accent1"/>
          </a:effectRef>
          <a:fontRef idx="minor">
            <a:schemeClr val="tx1"/>
          </a:fontRef>
        </p:style>
      </p:cxnSp>
      <p:grpSp>
        <p:nvGrpSpPr>
          <p:cNvPr id="28" name="グループ化 27"/>
          <p:cNvGrpSpPr/>
          <p:nvPr/>
        </p:nvGrpSpPr>
        <p:grpSpPr>
          <a:xfrm>
            <a:off x="1948378" y="172097"/>
            <a:ext cx="1399511" cy="407925"/>
            <a:chOff x="1866214" y="1425210"/>
            <a:chExt cx="1399511" cy="407925"/>
          </a:xfrm>
        </p:grpSpPr>
        <p:sp>
          <p:nvSpPr>
            <p:cNvPr id="29" name="正方形/長方形 28"/>
            <p:cNvSpPr/>
            <p:nvPr/>
          </p:nvSpPr>
          <p:spPr>
            <a:xfrm rot="21060000">
              <a:off x="2000510" y="1425210"/>
              <a:ext cx="1196322"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ja-JP" altLang="en-US" sz="1600">
                <a:solidFill>
                  <a:prstClr val="white"/>
                </a:solidFill>
                <a:latin typeface="Arial" panose="020B0604020202020204" pitchFamily="34" charset="0"/>
                <a:cs typeface="Arial" panose="020B0604020202020204" pitchFamily="34" charset="0"/>
              </a:endParaRPr>
            </a:p>
          </p:txBody>
        </p:sp>
        <p:sp>
          <p:nvSpPr>
            <p:cNvPr id="30" name="テキスト ボックス 29"/>
            <p:cNvSpPr txBox="1"/>
            <p:nvPr/>
          </p:nvSpPr>
          <p:spPr>
            <a:xfrm rot="21060000">
              <a:off x="1866214" y="1433025"/>
              <a:ext cx="1399511" cy="400110"/>
            </a:xfrm>
            <a:prstGeom prst="rect">
              <a:avLst/>
            </a:prstGeom>
            <a:noFill/>
          </p:spPr>
          <p:txBody>
            <a:bodyPr wrap="square" rtlCol="0">
              <a:spAutoFit/>
            </a:bodyPr>
            <a:lstStyle/>
            <a:p>
              <a:pPr algn="ctr" fontAlgn="auto">
                <a:spcBef>
                  <a:spcPts val="0"/>
                </a:spcBef>
                <a:spcAft>
                  <a:spcPts val="0"/>
                </a:spcAft>
              </a:pPr>
              <a:r>
                <a:rPr lang="en-US" altLang="ja-JP" dirty="0" smtClean="0">
                  <a:solidFill>
                    <a:prstClr val="black"/>
                  </a:solidFill>
                  <a:latin typeface="Arial" panose="020B0604020202020204" pitchFamily="34" charset="0"/>
                  <a:ea typeface="ＭＳ Ｐゴシック"/>
                  <a:cs typeface="Arial" panose="020B0604020202020204" pitchFamily="34" charset="0"/>
                </a:rPr>
                <a:t>220 mm</a:t>
              </a:r>
              <a:endParaRPr lang="ja-JP" altLang="en-US" dirty="0">
                <a:solidFill>
                  <a:prstClr val="black"/>
                </a:solidFill>
                <a:latin typeface="Arial" panose="020B0604020202020204" pitchFamily="34" charset="0"/>
                <a:ea typeface="ＭＳ Ｐゴシック"/>
                <a:cs typeface="Arial" panose="020B0604020202020204" pitchFamily="34" charset="0"/>
              </a:endParaRPr>
            </a:p>
          </p:txBody>
        </p:sp>
      </p:grpSp>
      <p:sp>
        <p:nvSpPr>
          <p:cNvPr id="31" name="正方形/長方形 30"/>
          <p:cNvSpPr>
            <a:spLocks noChangeArrowheads="1"/>
          </p:cNvSpPr>
          <p:nvPr/>
        </p:nvSpPr>
        <p:spPr bwMode="auto">
          <a:xfrm>
            <a:off x="7450202" y="6475023"/>
            <a:ext cx="1340303" cy="338463"/>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lIns="91321" tIns="45664" rIns="91321" bIns="45664">
            <a:spAutoFit/>
          </a:bodyPr>
          <a:lstStyle/>
          <a:p>
            <a:pPr eaLnBrk="0" hangingPunct="0"/>
            <a:r>
              <a:rPr lang="en-US" altLang="ja-JP" sz="1600" dirty="0">
                <a:solidFill>
                  <a:srgbClr val="000000"/>
                </a:solidFill>
                <a:latin typeface="Arial" pitchFamily="34" charset="0"/>
                <a:cs typeface="Arial" pitchFamily="34" charset="0"/>
              </a:rPr>
              <a:t>T. </a:t>
            </a:r>
            <a:r>
              <a:rPr lang="en-US" altLang="ja-JP" sz="1600" dirty="0" err="1">
                <a:solidFill>
                  <a:srgbClr val="000000"/>
                </a:solidFill>
                <a:latin typeface="Arial" pitchFamily="34" charset="0"/>
                <a:cs typeface="Arial" pitchFamily="34" charset="0"/>
              </a:rPr>
              <a:t>Wakatsuki</a:t>
            </a:r>
            <a:endParaRPr lang="ja-JP" altLang="en-US" sz="1600" dirty="0">
              <a:solidFill>
                <a:srgbClr val="000000"/>
              </a:solidFill>
              <a:latin typeface="Arial" pitchFamily="34" charset="0"/>
              <a:cs typeface="Arial" pitchFamily="34" charset="0"/>
            </a:endParaRPr>
          </a:p>
        </p:txBody>
      </p:sp>
      <p:sp>
        <p:nvSpPr>
          <p:cNvPr id="32" name="スライド番号プレースホルダー 4"/>
          <p:cNvSpPr>
            <a:spLocks noGrp="1"/>
          </p:cNvSpPr>
          <p:nvPr>
            <p:ph type="sldNum" sz="quarter" idx="12"/>
          </p:nvPr>
        </p:nvSpPr>
        <p:spPr>
          <a:xfrm>
            <a:off x="8629131" y="6520374"/>
            <a:ext cx="444580" cy="365125"/>
          </a:xfrm>
        </p:spPr>
        <p:txBody>
          <a:bodyPr/>
          <a:lstStyle/>
          <a:p>
            <a:fld id="{FD69EC3B-3975-41F7-A0D4-CB82BEE8B54C}" type="slidenum">
              <a:rPr lang="ja-JP" altLang="en-US" smtClean="0">
                <a:solidFill>
                  <a:prstClr val="black">
                    <a:tint val="75000"/>
                  </a:prstClr>
                </a:solidFill>
                <a:latin typeface="Arial" panose="020B0604020202020204" pitchFamily="34" charset="0"/>
                <a:cs typeface="Arial" panose="020B0604020202020204" pitchFamily="34" charset="0"/>
              </a:rPr>
              <a:pPr/>
              <a:t>8</a:t>
            </a:fld>
            <a:endParaRPr lang="ja-JP" altLang="en-US" dirty="0">
              <a:solidFill>
                <a:prstClr val="black">
                  <a:tint val="75000"/>
                </a:prst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4762998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タイトル 4"/>
          <p:cNvSpPr>
            <a:spLocks noGrp="1"/>
          </p:cNvSpPr>
          <p:nvPr>
            <p:ph type="title"/>
          </p:nvPr>
        </p:nvSpPr>
        <p:spPr>
          <a:xfrm>
            <a:off x="1979712" y="6648"/>
            <a:ext cx="5832648" cy="1046088"/>
          </a:xfrm>
        </p:spPr>
        <p:txBody>
          <a:bodyPr>
            <a:normAutofit fontScale="90000"/>
          </a:bodyPr>
          <a:lstStyle/>
          <a:p>
            <a:r>
              <a:rPr lang="en-US" altLang="ja-JP" sz="2800" dirty="0">
                <a:solidFill>
                  <a:srgbClr val="FF0000"/>
                </a:solidFill>
                <a:latin typeface="Arial" panose="020B0604020202020204" pitchFamily="34" charset="0"/>
                <a:cs typeface="Arial" panose="020B0604020202020204" pitchFamily="34" charset="0"/>
              </a:rPr>
              <a:t>n</a:t>
            </a:r>
            <a:r>
              <a:rPr lang="en-US" altLang="ja-JP" sz="2800" baseline="-25000" dirty="0">
                <a:solidFill>
                  <a:srgbClr val="FF0000"/>
                </a:solidFill>
                <a:latin typeface="Arial" panose="020B0604020202020204" pitchFamily="34" charset="0"/>
                <a:cs typeface="Arial" panose="020B0604020202020204" pitchFamily="34" charset="0"/>
              </a:rPr>
              <a:t>||</a:t>
            </a:r>
            <a:r>
              <a:rPr lang="en-US" altLang="ja-JP" sz="2800" dirty="0">
                <a:solidFill>
                  <a:srgbClr val="FF0000"/>
                </a:solidFill>
                <a:latin typeface="Arial" panose="020B0604020202020204" pitchFamily="34" charset="0"/>
                <a:cs typeface="Arial" panose="020B0604020202020204" pitchFamily="34" charset="0"/>
              </a:rPr>
              <a:t> Dependence of </a:t>
            </a:r>
            <a:r>
              <a:rPr lang="en-US" altLang="ja-JP" sz="2800" dirty="0" err="1">
                <a:solidFill>
                  <a:srgbClr val="FF0000"/>
                </a:solidFill>
                <a:latin typeface="Arial" panose="020B0604020202020204" pitchFamily="34" charset="0"/>
                <a:cs typeface="Arial" panose="020B0604020202020204" pitchFamily="34" charset="0"/>
              </a:rPr>
              <a:t>I</a:t>
            </a:r>
            <a:r>
              <a:rPr lang="en-US" altLang="ja-JP" sz="2800" baseline="-25000" dirty="0" err="1">
                <a:solidFill>
                  <a:srgbClr val="FF0000"/>
                </a:solidFill>
                <a:latin typeface="Arial" panose="020B0604020202020204" pitchFamily="34" charset="0"/>
                <a:cs typeface="Arial" panose="020B0604020202020204" pitchFamily="34" charset="0"/>
              </a:rPr>
              <a:t>p</a:t>
            </a:r>
            <a:r>
              <a:rPr lang="en-US" altLang="ja-JP" sz="2800" dirty="0">
                <a:solidFill>
                  <a:srgbClr val="FF0000"/>
                </a:solidFill>
                <a:latin typeface="Arial" panose="020B0604020202020204" pitchFamily="34" charset="0"/>
                <a:cs typeface="Arial" panose="020B0604020202020204" pitchFamily="34" charset="0"/>
              </a:rPr>
              <a:t> and HX Spectrum</a:t>
            </a:r>
            <a:br>
              <a:rPr lang="en-US" altLang="ja-JP" sz="2800" dirty="0">
                <a:solidFill>
                  <a:srgbClr val="FF0000"/>
                </a:solidFill>
                <a:latin typeface="Arial" panose="020B0604020202020204" pitchFamily="34" charset="0"/>
                <a:cs typeface="Arial" panose="020B0604020202020204" pitchFamily="34" charset="0"/>
              </a:rPr>
            </a:br>
            <a:r>
              <a:rPr lang="en-US" altLang="ja-JP" sz="2800" dirty="0">
                <a:solidFill>
                  <a:srgbClr val="FF0000"/>
                </a:solidFill>
                <a:latin typeface="Arial" panose="020B0604020202020204" pitchFamily="34" charset="0"/>
                <a:cs typeface="Arial" panose="020B0604020202020204" pitchFamily="34" charset="0"/>
              </a:rPr>
              <a:t>(Grill Antenna)</a:t>
            </a:r>
            <a:endParaRPr lang="ja-JP" altLang="en-US" sz="2800" baseline="-25000" dirty="0">
              <a:solidFill>
                <a:srgbClr val="FF0000"/>
              </a:solidFill>
              <a:latin typeface="Arial" panose="020B0604020202020204" pitchFamily="34" charset="0"/>
              <a:cs typeface="Arial" panose="020B0604020202020204" pitchFamily="34" charset="0"/>
            </a:endParaRPr>
          </a:p>
        </p:txBody>
      </p:sp>
      <p:pic>
        <p:nvPicPr>
          <p:cNvPr id="4" name="コンテンツ プレースホルダ 3" descr="HX_phase_co_tmp.png"/>
          <p:cNvPicPr>
            <a:picLocks noGrp="1" noChangeAspect="1"/>
          </p:cNvPicPr>
          <p:nvPr>
            <p:ph sz="half" idx="1"/>
          </p:nvPr>
        </p:nvPicPr>
        <p:blipFill>
          <a:blip r:embed="rId2" cstate="print"/>
          <a:stretch>
            <a:fillRect/>
          </a:stretch>
        </p:blipFill>
        <p:spPr>
          <a:xfrm>
            <a:off x="251520" y="3819622"/>
            <a:ext cx="4038600" cy="2921753"/>
          </a:xfrm>
        </p:spPr>
      </p:pic>
      <p:sp>
        <p:nvSpPr>
          <p:cNvPr id="6" name="コンテンツ プレースホルダ 5"/>
          <p:cNvSpPr>
            <a:spLocks noGrp="1"/>
          </p:cNvSpPr>
          <p:nvPr>
            <p:ph sz="half" idx="2"/>
          </p:nvPr>
        </p:nvSpPr>
        <p:spPr>
          <a:xfrm>
            <a:off x="4648261" y="1412776"/>
            <a:ext cx="4100263" cy="2520277"/>
          </a:xfrm>
        </p:spPr>
        <p:txBody>
          <a:bodyPr>
            <a:normAutofit/>
          </a:bodyPr>
          <a:lstStyle/>
          <a:p>
            <a:r>
              <a:rPr lang="en-US" altLang="ja-JP" sz="2000" dirty="0">
                <a:latin typeface="Arial" panose="020B0604020202020204" pitchFamily="34" charset="0"/>
                <a:cs typeface="Arial" panose="020B0604020202020204" pitchFamily="34" charset="0"/>
              </a:rPr>
              <a:t>Highest plasma current was obtained for </a:t>
            </a:r>
          </a:p>
          <a:p>
            <a:pPr marL="0" indent="0">
              <a:buNone/>
            </a:pPr>
            <a:r>
              <a:rPr lang="en-US" altLang="ja-JP" sz="2000" dirty="0">
                <a:latin typeface="Arial" panose="020B0604020202020204" pitchFamily="34" charset="0"/>
                <a:cs typeface="Arial" panose="020B0604020202020204" pitchFamily="34" charset="0"/>
              </a:rPr>
              <a:t>     </a:t>
            </a:r>
            <a:r>
              <a:rPr lang="en-US" altLang="ja-JP" sz="2000" dirty="0">
                <a:solidFill>
                  <a:srgbClr val="0000FF"/>
                </a:solidFill>
                <a:latin typeface="Arial" panose="020B0604020202020204" pitchFamily="34" charset="0"/>
                <a:cs typeface="Arial" panose="020B0604020202020204" pitchFamily="34" charset="0"/>
              </a:rPr>
              <a:t>1</a:t>
            </a:r>
            <a:r>
              <a:rPr lang="en-US" altLang="ja-JP" sz="2000" i="1" dirty="0">
                <a:solidFill>
                  <a:srgbClr val="0000FF"/>
                </a:solidFill>
                <a:latin typeface="Arial" panose="020B0604020202020204" pitchFamily="34" charset="0"/>
                <a:cs typeface="Arial" panose="020B0604020202020204" pitchFamily="34" charset="0"/>
              </a:rPr>
              <a:t>.5 &lt; n</a:t>
            </a:r>
            <a:r>
              <a:rPr lang="en-US" altLang="ja-JP" sz="2000" baseline="-25000" dirty="0">
                <a:solidFill>
                  <a:srgbClr val="0000FF"/>
                </a:solidFill>
                <a:latin typeface="Arial" panose="020B0604020202020204" pitchFamily="34" charset="0"/>
                <a:cs typeface="Arial" panose="020B0604020202020204" pitchFamily="34" charset="0"/>
              </a:rPr>
              <a:t>||</a:t>
            </a:r>
            <a:r>
              <a:rPr lang="en-US" altLang="ja-JP" sz="2000" i="1" dirty="0">
                <a:solidFill>
                  <a:srgbClr val="0000FF"/>
                </a:solidFill>
                <a:latin typeface="Arial" panose="020B0604020202020204" pitchFamily="34" charset="0"/>
                <a:cs typeface="Arial" panose="020B0604020202020204" pitchFamily="34" charset="0"/>
              </a:rPr>
              <a:t> &lt; </a:t>
            </a:r>
            <a:r>
              <a:rPr lang="en-US" altLang="ja-JP" sz="2000" dirty="0">
                <a:solidFill>
                  <a:srgbClr val="0000FF"/>
                </a:solidFill>
                <a:latin typeface="Arial" panose="020B0604020202020204" pitchFamily="34" charset="0"/>
                <a:cs typeface="Arial" panose="020B0604020202020204" pitchFamily="34" charset="0"/>
              </a:rPr>
              <a:t>4.5</a:t>
            </a:r>
          </a:p>
          <a:p>
            <a:pPr lvl="8"/>
            <a:endParaRPr lang="en-US" altLang="ja-JP" sz="1400" dirty="0">
              <a:latin typeface="Arial" panose="020B0604020202020204" pitchFamily="34" charset="0"/>
              <a:cs typeface="Arial" panose="020B0604020202020204" pitchFamily="34" charset="0"/>
            </a:endParaRPr>
          </a:p>
          <a:p>
            <a:r>
              <a:rPr lang="en-US" altLang="ja-JP" sz="2000" dirty="0">
                <a:latin typeface="Arial" panose="020B0604020202020204" pitchFamily="34" charset="0"/>
                <a:cs typeface="Arial" panose="020B0604020202020204" pitchFamily="34" charset="0"/>
              </a:rPr>
              <a:t>Count rate of high energy photons was lower when </a:t>
            </a:r>
          </a:p>
          <a:p>
            <a:pPr marL="0" indent="0">
              <a:buNone/>
            </a:pPr>
            <a:r>
              <a:rPr lang="en-US" altLang="ja-JP" sz="2000" i="1" dirty="0">
                <a:solidFill>
                  <a:srgbClr val="0066CC"/>
                </a:solidFill>
                <a:latin typeface="Arial" panose="020B0604020202020204" pitchFamily="34" charset="0"/>
                <a:cs typeface="Arial" panose="020B0604020202020204" pitchFamily="34" charset="0"/>
              </a:rPr>
              <a:t>     </a:t>
            </a:r>
            <a:r>
              <a:rPr lang="en-US" altLang="ja-JP" sz="2000" i="1" dirty="0">
                <a:solidFill>
                  <a:srgbClr val="0000FF"/>
                </a:solidFill>
                <a:latin typeface="Arial" panose="020B0604020202020204" pitchFamily="34" charset="0"/>
                <a:cs typeface="Arial" panose="020B0604020202020204" pitchFamily="34" charset="0"/>
              </a:rPr>
              <a:t>n</a:t>
            </a:r>
            <a:r>
              <a:rPr lang="en-US" altLang="ja-JP" sz="2000" baseline="-25000" dirty="0">
                <a:solidFill>
                  <a:srgbClr val="0000FF"/>
                </a:solidFill>
                <a:latin typeface="Arial" panose="020B0604020202020204" pitchFamily="34" charset="0"/>
                <a:cs typeface="Arial" panose="020B0604020202020204" pitchFamily="34" charset="0"/>
              </a:rPr>
              <a:t>||</a:t>
            </a:r>
            <a:r>
              <a:rPr lang="en-US" altLang="ja-JP" sz="2000" i="1" dirty="0">
                <a:solidFill>
                  <a:srgbClr val="0000FF"/>
                </a:solidFill>
                <a:latin typeface="Arial" panose="020B0604020202020204" pitchFamily="34" charset="0"/>
                <a:cs typeface="Arial" panose="020B0604020202020204" pitchFamily="34" charset="0"/>
              </a:rPr>
              <a:t> &gt; </a:t>
            </a:r>
            <a:r>
              <a:rPr lang="en-US" altLang="ja-JP" sz="2000" dirty="0">
                <a:solidFill>
                  <a:srgbClr val="0000FF"/>
                </a:solidFill>
                <a:latin typeface="Arial" panose="020B0604020202020204" pitchFamily="34" charset="0"/>
                <a:cs typeface="Arial" panose="020B0604020202020204" pitchFamily="34" charset="0"/>
              </a:rPr>
              <a:t>7.5</a:t>
            </a:r>
          </a:p>
        </p:txBody>
      </p:sp>
      <p:graphicFrame>
        <p:nvGraphicFramePr>
          <p:cNvPr id="7" name="グラフ 6"/>
          <p:cNvGraphicFramePr/>
          <p:nvPr>
            <p:extLst>
              <p:ext uri="{D42A27DB-BD31-4B8C-83A1-F6EECF244321}">
                <p14:modId xmlns:p14="http://schemas.microsoft.com/office/powerpoint/2010/main" xmlns:p="http://schemas.openxmlformats.org/presentationml/2006/main" xmlns:r="http://schemas.openxmlformats.org/officeDocument/2006/relationships" xmlns:a="http://schemas.openxmlformats.org/drawingml/2006/main" xmlns="" val="3934624648"/>
              </p:ext>
            </p:extLst>
          </p:nvPr>
        </p:nvGraphicFramePr>
        <p:xfrm>
          <a:off x="216024" y="1023498"/>
          <a:ext cx="4211960" cy="2621526"/>
        </p:xfrm>
        <a:graphic>
          <a:graphicData uri="http://schemas.openxmlformats.org/drawingml/2006/chart">
            <c:chart xmlns:c="http://schemas.openxmlformats.org/drawingml/2006/chart" xmlns:r="http://schemas.openxmlformats.org/officeDocument/2006/relationships" r:id="rId3"/>
          </a:graphicData>
        </a:graphic>
      </p:graphicFrame>
      <p:sp>
        <p:nvSpPr>
          <p:cNvPr id="8" name="テキスト ボックス 7"/>
          <p:cNvSpPr txBox="1"/>
          <p:nvPr/>
        </p:nvSpPr>
        <p:spPr>
          <a:xfrm>
            <a:off x="323528" y="1183220"/>
            <a:ext cx="648072" cy="373572"/>
          </a:xfrm>
          <a:prstGeom prst="rect">
            <a:avLst/>
          </a:prstGeom>
          <a:noFill/>
        </p:spPr>
        <p:txBody>
          <a:bodyPr wrap="square" lIns="91321" tIns="45664" rIns="91321" bIns="45664" rtlCol="0">
            <a:spAutoFit/>
          </a:bodyPr>
          <a:lstStyle/>
          <a:p>
            <a:pPr fontAlgn="auto">
              <a:spcBef>
                <a:spcPts val="0"/>
              </a:spcBef>
              <a:spcAft>
                <a:spcPts val="0"/>
              </a:spcAft>
            </a:pPr>
            <a:r>
              <a:rPr lang="en-US" altLang="ja-JP" sz="1800" dirty="0">
                <a:solidFill>
                  <a:prstClr val="black"/>
                </a:solidFill>
                <a:latin typeface="Arial" panose="020B0604020202020204" pitchFamily="34" charset="0"/>
                <a:ea typeface="ＭＳ Ｐゴシック"/>
                <a:cs typeface="Arial" panose="020B0604020202020204" pitchFamily="34" charset="0"/>
              </a:rPr>
              <a:t>[kA]</a:t>
            </a:r>
            <a:endParaRPr lang="ja-JP" altLang="en-US" sz="1800" dirty="0">
              <a:solidFill>
                <a:prstClr val="black"/>
              </a:solidFill>
              <a:latin typeface="Arial" panose="020B0604020202020204" pitchFamily="34" charset="0"/>
              <a:ea typeface="ＭＳ Ｐゴシック"/>
              <a:cs typeface="Arial" panose="020B0604020202020204" pitchFamily="34" charset="0"/>
            </a:endParaRPr>
          </a:p>
        </p:txBody>
      </p:sp>
      <p:sp>
        <p:nvSpPr>
          <p:cNvPr id="9" name="テキスト ボックス 8"/>
          <p:cNvSpPr txBox="1"/>
          <p:nvPr/>
        </p:nvSpPr>
        <p:spPr>
          <a:xfrm>
            <a:off x="2267745" y="3357008"/>
            <a:ext cx="864096" cy="461665"/>
          </a:xfrm>
          <a:prstGeom prst="rect">
            <a:avLst/>
          </a:prstGeom>
          <a:noFill/>
        </p:spPr>
        <p:txBody>
          <a:bodyPr wrap="square" lIns="91321" tIns="45664" rIns="91321" bIns="45664" rtlCol="0">
            <a:spAutoFit/>
          </a:bodyPr>
          <a:lstStyle/>
          <a:p>
            <a:pPr fontAlgn="auto">
              <a:spcBef>
                <a:spcPts val="0"/>
              </a:spcBef>
              <a:spcAft>
                <a:spcPts val="0"/>
              </a:spcAft>
            </a:pPr>
            <a:r>
              <a:rPr lang="en-US" altLang="ja-JP" sz="2400" b="1" dirty="0">
                <a:solidFill>
                  <a:prstClr val="black"/>
                </a:solidFill>
                <a:latin typeface="Arial" panose="020B0604020202020204" pitchFamily="34" charset="0"/>
                <a:ea typeface="ＭＳ Ｐゴシック"/>
                <a:cs typeface="Arial" panose="020B0604020202020204" pitchFamily="34" charset="0"/>
              </a:rPr>
              <a:t>n</a:t>
            </a:r>
            <a:r>
              <a:rPr lang="en-US" altLang="ja-JP" sz="2400" b="1" baseline="-25000" dirty="0">
                <a:solidFill>
                  <a:prstClr val="black"/>
                </a:solidFill>
                <a:latin typeface="Arial" panose="020B0604020202020204" pitchFamily="34" charset="0"/>
                <a:ea typeface="ＭＳ Ｐゴシック"/>
                <a:cs typeface="Arial" panose="020B0604020202020204" pitchFamily="34" charset="0"/>
              </a:rPr>
              <a:t>||</a:t>
            </a:r>
            <a:r>
              <a:rPr lang="en-US" altLang="ja-JP" sz="2400" b="1" dirty="0">
                <a:solidFill>
                  <a:prstClr val="black"/>
                </a:solidFill>
                <a:latin typeface="Arial" panose="020B0604020202020204" pitchFamily="34" charset="0"/>
                <a:ea typeface="ＭＳ Ｐゴシック"/>
                <a:cs typeface="Arial" panose="020B0604020202020204" pitchFamily="34" charset="0"/>
              </a:rPr>
              <a:t> </a:t>
            </a:r>
            <a:endParaRPr lang="ja-JP" altLang="en-US" sz="2400" b="1" dirty="0">
              <a:solidFill>
                <a:prstClr val="black"/>
              </a:solidFill>
              <a:latin typeface="Arial" panose="020B0604020202020204" pitchFamily="34" charset="0"/>
              <a:ea typeface="ＭＳ Ｐゴシック"/>
              <a:cs typeface="Arial" panose="020B0604020202020204" pitchFamily="34" charset="0"/>
            </a:endParaRPr>
          </a:p>
        </p:txBody>
      </p:sp>
      <p:sp>
        <p:nvSpPr>
          <p:cNvPr id="11" name="Line 7"/>
          <p:cNvSpPr>
            <a:spLocks noChangeShapeType="1"/>
          </p:cNvSpPr>
          <p:nvPr/>
        </p:nvSpPr>
        <p:spPr bwMode="auto">
          <a:xfrm flipV="1">
            <a:off x="457200" y="1052736"/>
            <a:ext cx="8229600" cy="0"/>
          </a:xfrm>
          <a:prstGeom prst="line">
            <a:avLst/>
          </a:prstGeom>
          <a:noFill/>
          <a:ln w="76200">
            <a:solidFill>
              <a:srgbClr val="00FFFF"/>
            </a:solidFill>
            <a:round/>
            <a:headEnd/>
            <a:tailEn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lIns="91321" tIns="45664" rIns="91321" bIns="45664" anchor="ctr"/>
          <a:lstStyle/>
          <a:p>
            <a:endParaRPr lang="ja-JP" altLang="en-US" sz="2400">
              <a:solidFill>
                <a:prstClr val="black"/>
              </a:solidFill>
              <a:latin typeface="Arial" panose="020B0604020202020204" pitchFamily="34" charset="0"/>
              <a:ea typeface="ＭＳ Ｐゴシック" pitchFamily="50" charset="-128"/>
              <a:cs typeface="Arial" panose="020B0604020202020204" pitchFamily="34" charset="0"/>
            </a:endParaRPr>
          </a:p>
        </p:txBody>
      </p:sp>
      <p:sp>
        <p:nvSpPr>
          <p:cNvPr id="12" name="スライド番号プレースホルダー 4"/>
          <p:cNvSpPr>
            <a:spLocks noGrp="1"/>
          </p:cNvSpPr>
          <p:nvPr>
            <p:ph type="sldNum" sz="quarter" idx="12"/>
          </p:nvPr>
        </p:nvSpPr>
        <p:spPr>
          <a:xfrm>
            <a:off x="8748465" y="6520374"/>
            <a:ext cx="325246" cy="365125"/>
          </a:xfrm>
        </p:spPr>
        <p:txBody>
          <a:bodyPr/>
          <a:lstStyle/>
          <a:p>
            <a:fld id="{FD69EC3B-3975-41F7-A0D4-CB82BEE8B54C}" type="slidenum">
              <a:rPr lang="ja-JP" altLang="en-US" smtClean="0">
                <a:solidFill>
                  <a:prstClr val="black">
                    <a:tint val="75000"/>
                  </a:prstClr>
                </a:solidFill>
                <a:latin typeface="Arial" panose="020B0604020202020204" pitchFamily="34" charset="0"/>
                <a:cs typeface="Arial" panose="020B0604020202020204" pitchFamily="34" charset="0"/>
              </a:rPr>
              <a:pPr/>
              <a:t>9</a:t>
            </a:fld>
            <a:endParaRPr lang="ja-JP" altLang="en-US" dirty="0">
              <a:solidFill>
                <a:prstClr val="black">
                  <a:tint val="75000"/>
                </a:prstClr>
              </a:solidFill>
              <a:latin typeface="Arial" panose="020B0604020202020204" pitchFamily="34" charset="0"/>
              <a:cs typeface="Arial" panose="020B0604020202020204" pitchFamily="34" charset="0"/>
            </a:endParaRPr>
          </a:p>
        </p:txBody>
      </p:sp>
      <p:sp>
        <p:nvSpPr>
          <p:cNvPr id="10" name="正方形/長方形 33"/>
          <p:cNvSpPr>
            <a:spLocks noChangeArrowheads="1"/>
          </p:cNvSpPr>
          <p:nvPr/>
        </p:nvSpPr>
        <p:spPr bwMode="auto">
          <a:xfrm>
            <a:off x="7450202" y="6475023"/>
            <a:ext cx="1340303" cy="338463"/>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lIns="91321" tIns="45664" rIns="91321" bIns="45664">
            <a:spAutoFit/>
          </a:bodyPr>
          <a:lstStyle/>
          <a:p>
            <a:pPr eaLnBrk="0" hangingPunct="0"/>
            <a:r>
              <a:rPr lang="en-US" altLang="ja-JP" sz="1600" dirty="0">
                <a:solidFill>
                  <a:srgbClr val="000000"/>
                </a:solidFill>
                <a:latin typeface="Arial" pitchFamily="34" charset="0"/>
                <a:cs typeface="Arial" pitchFamily="34" charset="0"/>
              </a:rPr>
              <a:t>T. </a:t>
            </a:r>
            <a:r>
              <a:rPr lang="en-US" altLang="ja-JP" sz="1600" dirty="0" err="1">
                <a:solidFill>
                  <a:srgbClr val="000000"/>
                </a:solidFill>
                <a:latin typeface="Arial" pitchFamily="34" charset="0"/>
                <a:cs typeface="Arial" pitchFamily="34" charset="0"/>
              </a:rPr>
              <a:t>Wakatsuki</a:t>
            </a:r>
            <a:endParaRPr lang="ja-JP" altLang="en-US" sz="1600" dirty="0">
              <a:solidFill>
                <a:srgbClr val="000000"/>
              </a:solidFill>
              <a:latin typeface="Arial" pitchFamily="34" charset="0"/>
              <a:cs typeface="Arial" pitchFamily="34" charset="0"/>
            </a:endParaRPr>
          </a:p>
        </p:txBody>
      </p:sp>
      <p:pic>
        <p:nvPicPr>
          <p:cNvPr id="13" name="Picture 3"/>
          <p:cNvPicPr>
            <a:picLocks noChangeAspect="1" noChangeArrowheads="1"/>
          </p:cNvPicPr>
          <p:nvPr/>
        </p:nvPicPr>
        <p:blipFill>
          <a:blip r:embed="rId4" cstate="print"/>
          <a:srcRect l="3364" t="14214" r="2137" b="14214"/>
          <a:stretch>
            <a:fillRect/>
          </a:stretch>
        </p:blipFill>
        <p:spPr bwMode="auto">
          <a:xfrm>
            <a:off x="4788024" y="4293097"/>
            <a:ext cx="4032448" cy="1675822"/>
          </a:xfrm>
          <a:prstGeom prst="rect">
            <a:avLst/>
          </a:prstGeom>
          <a:noFill/>
          <a:ln w="9525">
            <a:noFill/>
            <a:miter lim="800000"/>
            <a:headEnd/>
            <a:tailEnd/>
          </a:ln>
        </p:spPr>
      </p:pic>
      <p:sp>
        <p:nvSpPr>
          <p:cNvPr id="14" name="テキスト ボックス 13"/>
          <p:cNvSpPr txBox="1"/>
          <p:nvPr/>
        </p:nvSpPr>
        <p:spPr>
          <a:xfrm>
            <a:off x="6516215" y="5623995"/>
            <a:ext cx="693444" cy="461665"/>
          </a:xfrm>
          <a:prstGeom prst="rect">
            <a:avLst/>
          </a:prstGeom>
          <a:noFill/>
        </p:spPr>
        <p:txBody>
          <a:bodyPr wrap="square" lIns="91416" tIns="45709" rIns="91416" bIns="45709" rtlCol="0">
            <a:spAutoFit/>
          </a:bodyPr>
          <a:lstStyle/>
          <a:p>
            <a:pPr fontAlgn="auto">
              <a:spcBef>
                <a:spcPts val="0"/>
              </a:spcBef>
              <a:spcAft>
                <a:spcPts val="0"/>
              </a:spcAft>
            </a:pPr>
            <a:r>
              <a:rPr lang="en-US" altLang="ja-JP" sz="2400" b="1" dirty="0">
                <a:solidFill>
                  <a:prstClr val="black"/>
                </a:solidFill>
                <a:latin typeface="Calibri"/>
                <a:ea typeface="ＭＳ Ｐゴシック"/>
                <a:cs typeface="+mn-cs"/>
              </a:rPr>
              <a:t>n</a:t>
            </a:r>
            <a:r>
              <a:rPr lang="en-US" altLang="ja-JP" sz="2400" b="1" baseline="-25000" dirty="0">
                <a:solidFill>
                  <a:prstClr val="black"/>
                </a:solidFill>
                <a:latin typeface="Calibri"/>
                <a:ea typeface="ＭＳ Ｐゴシック"/>
                <a:cs typeface="+mn-cs"/>
              </a:rPr>
              <a:t>||</a:t>
            </a:r>
            <a:r>
              <a:rPr lang="en-US" altLang="ja-JP" sz="2400" b="1" dirty="0">
                <a:solidFill>
                  <a:prstClr val="black"/>
                </a:solidFill>
                <a:latin typeface="Calibri"/>
                <a:ea typeface="ＭＳ Ｐゴシック"/>
                <a:cs typeface="+mn-cs"/>
              </a:rPr>
              <a:t> </a:t>
            </a:r>
            <a:endParaRPr lang="ja-JP" altLang="en-US" sz="2400" b="1" dirty="0">
              <a:solidFill>
                <a:prstClr val="black"/>
              </a:solidFill>
              <a:latin typeface="Calibri"/>
              <a:ea typeface="ＭＳ Ｐゴシック"/>
              <a:cs typeface="+mn-cs"/>
            </a:endParaRPr>
          </a:p>
        </p:txBody>
      </p:sp>
      <p:sp>
        <p:nvSpPr>
          <p:cNvPr id="15" name="正方形/長方形 14"/>
          <p:cNvSpPr/>
          <p:nvPr/>
        </p:nvSpPr>
        <p:spPr>
          <a:xfrm>
            <a:off x="1468493" y="3923764"/>
            <a:ext cx="1176521" cy="373659"/>
          </a:xfrm>
          <a:prstGeom prst="rect">
            <a:avLst/>
          </a:prstGeom>
        </p:spPr>
        <p:txBody>
          <a:bodyPr wrap="none" lIns="91416" tIns="45709" rIns="91416" bIns="45709">
            <a:spAutoFit/>
          </a:bodyPr>
          <a:lstStyle/>
          <a:p>
            <a:r>
              <a:rPr lang="en-US" altLang="ja-JP" sz="1800" dirty="0">
                <a:latin typeface="Arial" panose="020B0604020202020204" pitchFamily="34" charset="0"/>
              </a:rPr>
              <a:t>fixed </a:t>
            </a:r>
            <a:r>
              <a:rPr lang="en-US" altLang="ja-JP" sz="1800" i="1" dirty="0">
                <a:latin typeface="Arial" panose="020B0604020202020204" pitchFamily="34" charset="0"/>
              </a:rPr>
              <a:t>P</a:t>
            </a:r>
            <a:r>
              <a:rPr lang="en-US" altLang="ja-JP" sz="1800" baseline="-25000" dirty="0">
                <a:latin typeface="Arial" panose="020B0604020202020204" pitchFamily="34" charset="0"/>
              </a:rPr>
              <a:t>RF</a:t>
            </a:r>
            <a:r>
              <a:rPr lang="ja-JP" altLang="en-US" sz="1800" dirty="0">
                <a:latin typeface="Arial" panose="020B0604020202020204" pitchFamily="34" charset="0"/>
              </a:rPr>
              <a:t> </a:t>
            </a:r>
            <a:endParaRPr lang="ja-JP" altLang="en-US" sz="1800"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639204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 name="Line 7"/>
          <p:cNvSpPr>
            <a:spLocks noChangeShapeType="1"/>
          </p:cNvSpPr>
          <p:nvPr/>
        </p:nvSpPr>
        <p:spPr bwMode="auto">
          <a:xfrm flipV="1">
            <a:off x="457200" y="980728"/>
            <a:ext cx="8229600" cy="0"/>
          </a:xfrm>
          <a:prstGeom prst="line">
            <a:avLst/>
          </a:prstGeom>
          <a:noFill/>
          <a:ln w="76200">
            <a:solidFill>
              <a:srgbClr val="00FFFF"/>
            </a:solidFill>
            <a:round/>
            <a:headEnd/>
            <a:tailEn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lIns="91321" tIns="45664" rIns="91321" bIns="45664" anchor="ctr"/>
          <a:lstStyle/>
          <a:p>
            <a:endParaRPr lang="ja-JP" altLang="en-US" sz="2400">
              <a:solidFill>
                <a:prstClr val="black"/>
              </a:solidFill>
              <a:latin typeface="Arial" panose="020B0604020202020204" pitchFamily="34" charset="0"/>
              <a:ea typeface="ＭＳ Ｐゴシック" pitchFamily="50" charset="-128"/>
              <a:cs typeface="Arial" panose="020B0604020202020204" pitchFamily="34" charset="0"/>
            </a:endParaRPr>
          </a:p>
        </p:txBody>
      </p:sp>
      <p:pic>
        <p:nvPicPr>
          <p:cNvPr id="7" name="コンテンツ プレースホルダ 6" descr="HX_coctr_grill_tmp.png"/>
          <p:cNvPicPr>
            <a:picLocks noGrp="1" noChangeAspect="1"/>
          </p:cNvPicPr>
          <p:nvPr>
            <p:ph sz="half" idx="1"/>
          </p:nvPr>
        </p:nvPicPr>
        <p:blipFill>
          <a:blip r:embed="rId3" cstate="print"/>
          <a:stretch>
            <a:fillRect/>
          </a:stretch>
        </p:blipFill>
        <p:spPr>
          <a:xfrm>
            <a:off x="395536" y="3936248"/>
            <a:ext cx="4038600" cy="2921753"/>
          </a:xfrm>
        </p:spPr>
      </p:pic>
      <p:sp>
        <p:nvSpPr>
          <p:cNvPr id="4" name="コンテンツ プレースホルダ 3"/>
          <p:cNvSpPr>
            <a:spLocks noGrp="1"/>
          </p:cNvSpPr>
          <p:nvPr>
            <p:ph sz="half" idx="2"/>
          </p:nvPr>
        </p:nvSpPr>
        <p:spPr>
          <a:xfrm>
            <a:off x="4427984" y="1484784"/>
            <a:ext cx="4644008" cy="5373216"/>
          </a:xfrm>
        </p:spPr>
        <p:txBody>
          <a:bodyPr>
            <a:normAutofit/>
          </a:bodyPr>
          <a:lstStyle/>
          <a:p>
            <a:pPr>
              <a:lnSpc>
                <a:spcPct val="110000"/>
              </a:lnSpc>
            </a:pPr>
            <a:r>
              <a:rPr lang="en-US" altLang="ja-JP" sz="2000" dirty="0">
                <a:latin typeface="Arial" panose="020B0604020202020204" pitchFamily="34" charset="0"/>
              </a:rPr>
              <a:t>HX spectra were compared with </a:t>
            </a:r>
            <a:r>
              <a:rPr lang="en-US" altLang="ja-JP" sz="2000" i="1" dirty="0" err="1">
                <a:latin typeface="Arial" panose="020B0604020202020204" pitchFamily="34" charset="0"/>
              </a:rPr>
              <a:t>I</a:t>
            </a:r>
            <a:r>
              <a:rPr lang="en-US" altLang="ja-JP" sz="2000" baseline="-25000" dirty="0" err="1">
                <a:latin typeface="Arial" panose="020B0604020202020204" pitchFamily="34" charset="0"/>
              </a:rPr>
              <a:t>p</a:t>
            </a:r>
            <a:r>
              <a:rPr lang="ja-JP" altLang="en-US" sz="2000" dirty="0">
                <a:latin typeface="Arial" panose="020B0604020202020204" pitchFamily="34" charset="0"/>
              </a:rPr>
              <a:t> </a:t>
            </a:r>
            <a:r>
              <a:rPr lang="en-US" altLang="ja-JP" sz="2000" dirty="0">
                <a:latin typeface="Arial" panose="020B0604020202020204" pitchFamily="34" charset="0"/>
              </a:rPr>
              <a:t>held constant </a:t>
            </a:r>
            <a:r>
              <a:rPr lang="ja-JP" altLang="en-US" sz="2000" dirty="0">
                <a:latin typeface="Arial" panose="020B0604020202020204" pitchFamily="34" charset="0"/>
              </a:rPr>
              <a:t>（</a:t>
            </a:r>
            <a:r>
              <a:rPr lang="en-US" altLang="ja-JP" sz="2000" dirty="0">
                <a:latin typeface="Arial" panose="020B0604020202020204" pitchFamily="34" charset="0"/>
              </a:rPr>
              <a:t>but with different RF powers</a:t>
            </a:r>
            <a:r>
              <a:rPr lang="ja-JP" altLang="en-US" sz="2000" dirty="0">
                <a:latin typeface="Arial" panose="020B0604020202020204" pitchFamily="34" charset="0"/>
              </a:rPr>
              <a:t>）</a:t>
            </a:r>
            <a:r>
              <a:rPr lang="en-US" altLang="ja-JP" sz="2000" dirty="0">
                <a:latin typeface="Arial" panose="020B0604020202020204" pitchFamily="34" charset="0"/>
              </a:rPr>
              <a:t>.</a:t>
            </a:r>
          </a:p>
          <a:p>
            <a:pPr>
              <a:lnSpc>
                <a:spcPct val="110000"/>
              </a:lnSpc>
            </a:pPr>
            <a:r>
              <a:rPr lang="en-US" altLang="ja-JP" sz="2000" dirty="0">
                <a:latin typeface="Arial" panose="020B0604020202020204" pitchFamily="34" charset="0"/>
              </a:rPr>
              <a:t>HX flux decreased for </a:t>
            </a:r>
            <a:r>
              <a:rPr lang="en-US" altLang="ja-JP" sz="2000" i="1" dirty="0">
                <a:latin typeface="Arial" panose="020B0604020202020204" pitchFamily="34" charset="0"/>
              </a:rPr>
              <a:t>n</a:t>
            </a:r>
            <a:r>
              <a:rPr lang="en-US" altLang="ja-JP" sz="2000" baseline="-25000" dirty="0">
                <a:latin typeface="Arial" panose="020B0604020202020204" pitchFamily="34" charset="0"/>
              </a:rPr>
              <a:t>||</a:t>
            </a:r>
            <a:r>
              <a:rPr lang="en-US" altLang="ja-JP" sz="2000" dirty="0">
                <a:latin typeface="Arial" panose="020B0604020202020204" pitchFamily="34" charset="0"/>
              </a:rPr>
              <a:t> &gt; 6 even with constant </a:t>
            </a:r>
            <a:r>
              <a:rPr lang="en-US" altLang="ja-JP" sz="2000" i="1" dirty="0" err="1">
                <a:latin typeface="Arial" panose="020B0604020202020204" pitchFamily="34" charset="0"/>
              </a:rPr>
              <a:t>I</a:t>
            </a:r>
            <a:r>
              <a:rPr lang="en-US" altLang="ja-JP" sz="2000" baseline="-25000" dirty="0" err="1">
                <a:latin typeface="Arial" panose="020B0604020202020204" pitchFamily="34" charset="0"/>
              </a:rPr>
              <a:t>p</a:t>
            </a:r>
            <a:r>
              <a:rPr lang="en-US" altLang="ja-JP" sz="2000" dirty="0">
                <a:latin typeface="Arial" panose="020B0604020202020204" pitchFamily="34" charset="0"/>
              </a:rPr>
              <a:t>.</a:t>
            </a:r>
          </a:p>
          <a:p>
            <a:pPr>
              <a:lnSpc>
                <a:spcPct val="110000"/>
              </a:lnSpc>
              <a:buNone/>
            </a:pPr>
            <a:r>
              <a:rPr lang="en-US" altLang="ja-JP" sz="2000" dirty="0">
                <a:latin typeface="Arial" panose="020B0604020202020204" pitchFamily="34" charset="0"/>
              </a:rPr>
              <a:t>	</a:t>
            </a:r>
            <a:r>
              <a:rPr lang="ja-JP" altLang="en-US" sz="2000" dirty="0">
                <a:latin typeface="Arial" panose="020B0604020202020204" pitchFamily="34" charset="0"/>
              </a:rPr>
              <a:t>→</a:t>
            </a:r>
            <a:r>
              <a:rPr lang="en-US" altLang="ja-JP" sz="2000" dirty="0">
                <a:latin typeface="Arial" panose="020B0604020202020204" pitchFamily="34" charset="0"/>
              </a:rPr>
              <a:t> </a:t>
            </a:r>
            <a:r>
              <a:rPr lang="en-US" altLang="ja-JP" sz="2000" dirty="0">
                <a:solidFill>
                  <a:srgbClr val="FF0000"/>
                </a:solidFill>
                <a:latin typeface="Arial" panose="020B0604020202020204" pitchFamily="34" charset="0"/>
              </a:rPr>
              <a:t>1.5 </a:t>
            </a:r>
            <a:r>
              <a:rPr lang="ja-JP" altLang="en-US" sz="2000" dirty="0">
                <a:solidFill>
                  <a:srgbClr val="FF0000"/>
                </a:solidFill>
                <a:latin typeface="Arial" panose="020B0604020202020204" pitchFamily="34" charset="0"/>
              </a:rPr>
              <a:t>≦</a:t>
            </a:r>
            <a:r>
              <a:rPr lang="en-US" altLang="ja-JP" sz="2000" dirty="0">
                <a:solidFill>
                  <a:srgbClr val="FF0000"/>
                </a:solidFill>
                <a:latin typeface="Arial" panose="020B0604020202020204" pitchFamily="34" charset="0"/>
              </a:rPr>
              <a:t> </a:t>
            </a:r>
            <a:r>
              <a:rPr lang="en-US" altLang="ja-JP" sz="2000" i="1" dirty="0">
                <a:solidFill>
                  <a:srgbClr val="FF0000"/>
                </a:solidFill>
                <a:latin typeface="Arial" panose="020B0604020202020204" pitchFamily="34" charset="0"/>
              </a:rPr>
              <a:t>n</a:t>
            </a:r>
            <a:r>
              <a:rPr lang="en-US" altLang="ja-JP" sz="2000" baseline="-25000" dirty="0">
                <a:solidFill>
                  <a:srgbClr val="FF0000"/>
                </a:solidFill>
                <a:latin typeface="Arial" panose="020B0604020202020204" pitchFamily="34" charset="0"/>
              </a:rPr>
              <a:t>||</a:t>
            </a:r>
            <a:r>
              <a:rPr lang="en-US" altLang="ja-JP" sz="2000" dirty="0">
                <a:solidFill>
                  <a:srgbClr val="FF0000"/>
                </a:solidFill>
                <a:latin typeface="Arial" panose="020B0604020202020204" pitchFamily="34" charset="0"/>
              </a:rPr>
              <a:t> </a:t>
            </a:r>
            <a:r>
              <a:rPr lang="ja-JP" altLang="en-US" sz="2000" dirty="0">
                <a:solidFill>
                  <a:srgbClr val="FF0000"/>
                </a:solidFill>
                <a:latin typeface="Arial" panose="020B0604020202020204" pitchFamily="34" charset="0"/>
              </a:rPr>
              <a:t>≦</a:t>
            </a:r>
            <a:r>
              <a:rPr lang="en-US" altLang="ja-JP" sz="2000" dirty="0">
                <a:solidFill>
                  <a:srgbClr val="FF0000"/>
                </a:solidFill>
                <a:latin typeface="Arial" panose="020B0604020202020204" pitchFamily="34" charset="0"/>
              </a:rPr>
              <a:t> 6 </a:t>
            </a:r>
            <a:r>
              <a:rPr lang="en-US" altLang="ja-JP" sz="2000" dirty="0">
                <a:latin typeface="Arial" panose="020B0604020202020204" pitchFamily="34" charset="0"/>
              </a:rPr>
              <a:t>are suitable for generating energetic electrons</a:t>
            </a:r>
          </a:p>
          <a:p>
            <a:pPr>
              <a:buNone/>
            </a:pPr>
            <a:endParaRPr lang="en-US" altLang="ja-JP" sz="2000" dirty="0"/>
          </a:p>
          <a:p>
            <a:pPr>
              <a:buNone/>
            </a:pPr>
            <a:endParaRPr lang="en-US" altLang="ja-JP" sz="2000" dirty="0"/>
          </a:p>
          <a:p>
            <a:endParaRPr lang="en-US" altLang="ja-JP" sz="2000" dirty="0"/>
          </a:p>
          <a:p>
            <a:r>
              <a:rPr lang="en-US" altLang="ja-JP" sz="2000" dirty="0">
                <a:latin typeface="Arial" panose="020B0604020202020204" pitchFamily="34" charset="0"/>
                <a:cs typeface="Arial" panose="020B0604020202020204" pitchFamily="34" charset="0"/>
              </a:rPr>
              <a:t>HX flux is larger in the co-direction at any </a:t>
            </a:r>
            <a:r>
              <a:rPr lang="en-US" altLang="ja-JP" sz="2000" i="1" dirty="0">
                <a:latin typeface="Arial" panose="020B0604020202020204" pitchFamily="34" charset="0"/>
                <a:cs typeface="Arial" panose="020B0604020202020204" pitchFamily="34" charset="0"/>
              </a:rPr>
              <a:t>n</a:t>
            </a:r>
            <a:r>
              <a:rPr lang="en-US" altLang="ja-JP" sz="2000" baseline="-25000" dirty="0">
                <a:latin typeface="Arial" panose="020B0604020202020204" pitchFamily="34" charset="0"/>
                <a:cs typeface="Arial" panose="020B0604020202020204" pitchFamily="34" charset="0"/>
              </a:rPr>
              <a:t>||</a:t>
            </a:r>
            <a:r>
              <a:rPr lang="en-US" altLang="ja-JP" sz="2000" dirty="0">
                <a:latin typeface="Arial" panose="020B0604020202020204" pitchFamily="34" charset="0"/>
                <a:cs typeface="Arial" panose="020B0604020202020204" pitchFamily="34" charset="0"/>
              </a:rPr>
              <a:t> </a:t>
            </a:r>
          </a:p>
          <a:p>
            <a:pPr>
              <a:buNone/>
            </a:pPr>
            <a:r>
              <a:rPr lang="ja-JP" altLang="en-US" sz="2000" dirty="0">
                <a:latin typeface="Arial" panose="020B0604020202020204" pitchFamily="34" charset="0"/>
                <a:cs typeface="Arial" panose="020B0604020202020204" pitchFamily="34" charset="0"/>
              </a:rPr>
              <a:t>　</a:t>
            </a:r>
            <a:r>
              <a:rPr lang="en-US" altLang="ja-JP" sz="2000" dirty="0">
                <a:latin typeface="Arial" panose="020B0604020202020204" pitchFamily="34" charset="0"/>
                <a:cs typeface="Arial" panose="020B0604020202020204" pitchFamily="34" charset="0"/>
              </a:rPr>
              <a:t>	</a:t>
            </a:r>
            <a:r>
              <a:rPr lang="ja-JP" altLang="en-US" sz="2000" dirty="0">
                <a:latin typeface="Arial" panose="020B0604020202020204" pitchFamily="34" charset="0"/>
                <a:cs typeface="Arial" panose="020B0604020202020204" pitchFamily="34" charset="0"/>
              </a:rPr>
              <a:t>→ </a:t>
            </a:r>
            <a:r>
              <a:rPr lang="en-US" altLang="ja-JP" sz="2000" dirty="0">
                <a:solidFill>
                  <a:srgbClr val="FF0000"/>
                </a:solidFill>
                <a:latin typeface="Arial" panose="020B0604020202020204" pitchFamily="34" charset="0"/>
                <a:cs typeface="Arial" panose="020B0604020202020204" pitchFamily="34" charset="0"/>
              </a:rPr>
              <a:t>asymmetric velocity distribution is formed</a:t>
            </a:r>
          </a:p>
          <a:p>
            <a:endParaRPr lang="en-US" altLang="ja-JP" sz="2000" dirty="0"/>
          </a:p>
        </p:txBody>
      </p:sp>
      <p:graphicFrame>
        <p:nvGraphicFramePr>
          <p:cNvPr id="9" name="表 8"/>
          <p:cNvGraphicFramePr>
            <a:graphicFrameLocks noGrp="1"/>
          </p:cNvGraphicFramePr>
          <p:nvPr>
            <p:extLst>
              <p:ext uri="{D42A27DB-BD31-4B8C-83A1-F6EECF244321}">
                <p14:modId xmlns:p14="http://schemas.microsoft.com/office/powerpoint/2010/main" xmlns:p="http://schemas.openxmlformats.org/presentationml/2006/main" xmlns:r="http://schemas.openxmlformats.org/officeDocument/2006/relationships" xmlns:a="http://schemas.openxmlformats.org/drawingml/2006/main" xmlns="" val="2771574480"/>
              </p:ext>
            </p:extLst>
          </p:nvPr>
        </p:nvGraphicFramePr>
        <p:xfrm>
          <a:off x="4470020" y="4149081"/>
          <a:ext cx="4494468" cy="792480"/>
        </p:xfrm>
        <a:graphic>
          <a:graphicData uri="http://schemas.openxmlformats.org/drawingml/2006/table">
            <a:tbl>
              <a:tblPr firstRow="1" bandRow="1">
                <a:tableStyleId>{5C22544A-7EE6-4342-B048-85BDC9FD1C3A}</a:tableStyleId>
              </a:tblPr>
              <a:tblGrid>
                <a:gridCol w="1470132"/>
                <a:gridCol w="25400"/>
                <a:gridCol w="1054720"/>
                <a:gridCol w="1008112"/>
                <a:gridCol w="936104"/>
              </a:tblGrid>
              <a:tr h="3962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000" b="0" i="1" dirty="0" smtClean="0">
                          <a:solidFill>
                            <a:schemeClr val="tx1"/>
                          </a:solidFill>
                          <a:latin typeface="Arial" panose="020B0604020202020204" pitchFamily="34" charset="0"/>
                          <a:cs typeface="Arial" panose="020B0604020202020204" pitchFamily="34" charset="0"/>
                        </a:rPr>
                        <a:t>n</a:t>
                      </a:r>
                      <a:r>
                        <a:rPr kumimoji="1" lang="en-US" altLang="ja-JP" sz="2000" b="0" baseline="-25000" dirty="0" smtClean="0">
                          <a:solidFill>
                            <a:schemeClr val="tx1"/>
                          </a:solidFill>
                          <a:latin typeface="Arial" panose="020B0604020202020204" pitchFamily="34" charset="0"/>
                          <a:cs typeface="Arial" panose="020B0604020202020204" pitchFamily="34" charset="0"/>
                        </a:rPr>
                        <a:t>||</a:t>
                      </a:r>
                      <a:r>
                        <a:rPr kumimoji="1" lang="en-US" altLang="ja-JP" sz="2000" b="0" dirty="0" smtClean="0">
                          <a:solidFill>
                            <a:schemeClr val="tx1"/>
                          </a:solidFill>
                          <a:latin typeface="Arial" panose="020B0604020202020204" pitchFamily="34" charset="0"/>
                          <a:cs typeface="Arial" panose="020B0604020202020204" pitchFamily="34" charset="0"/>
                        </a:rPr>
                        <a:t> </a:t>
                      </a:r>
                      <a:endParaRPr kumimoji="1" lang="ja-JP" altLang="en-US" sz="2000" b="0" dirty="0" smtClean="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2000" b="0" dirty="0">
                        <a:solidFill>
                          <a:schemeClr val="tx1"/>
                        </a:solidFill>
                        <a:latin typeface="Arial" panose="020B060402020202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2000" b="0" dirty="0" smtClean="0">
                          <a:solidFill>
                            <a:schemeClr val="tx1"/>
                          </a:solidFill>
                          <a:latin typeface="Arial" panose="020B0604020202020204" pitchFamily="34" charset="0"/>
                          <a:cs typeface="Arial" panose="020B0604020202020204" pitchFamily="34" charset="0"/>
                        </a:rPr>
                        <a:t>3.3</a:t>
                      </a:r>
                      <a:endParaRPr kumimoji="1" lang="ja-JP" altLang="en-US" sz="20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2000" b="0" dirty="0" smtClean="0">
                          <a:solidFill>
                            <a:srgbClr val="00B0F0"/>
                          </a:solidFill>
                          <a:latin typeface="Arial" panose="020B0604020202020204" pitchFamily="34" charset="0"/>
                          <a:cs typeface="Arial" panose="020B0604020202020204" pitchFamily="34" charset="0"/>
                        </a:rPr>
                        <a:t>5.9</a:t>
                      </a:r>
                      <a:endParaRPr kumimoji="1" lang="ja-JP" altLang="en-US" sz="2000" b="0" dirty="0">
                        <a:solidFill>
                          <a:srgbClr val="00B0F0"/>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2000" b="0" dirty="0" smtClean="0">
                          <a:solidFill>
                            <a:srgbClr val="FFC000"/>
                          </a:solidFill>
                          <a:latin typeface="Arial" panose="020B0604020202020204" pitchFamily="34" charset="0"/>
                          <a:cs typeface="Arial" panose="020B0604020202020204" pitchFamily="34" charset="0"/>
                        </a:rPr>
                        <a:t>7.7</a:t>
                      </a:r>
                      <a:endParaRPr kumimoji="1" lang="ja-JP" altLang="en-US" sz="2000" b="0" dirty="0">
                        <a:solidFill>
                          <a:srgbClr val="FFC000"/>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96240">
                <a:tc>
                  <a:txBody>
                    <a:bodyPr/>
                    <a:lstStyle/>
                    <a:p>
                      <a:pPr algn="ctr"/>
                      <a:r>
                        <a:rPr kumimoji="1" lang="en-US" altLang="ja-JP" sz="2000" b="0" i="1" baseline="0" dirty="0" err="1" smtClean="0">
                          <a:solidFill>
                            <a:schemeClr val="tx1"/>
                          </a:solidFill>
                          <a:latin typeface="Arial" panose="020B0604020202020204" pitchFamily="34" charset="0"/>
                          <a:cs typeface="Arial" panose="020B0604020202020204" pitchFamily="34" charset="0"/>
                        </a:rPr>
                        <a:t>T</a:t>
                      </a:r>
                      <a:r>
                        <a:rPr kumimoji="1" lang="en-US" altLang="ja-JP" sz="2000" b="0" baseline="-25000" dirty="0" err="1" smtClean="0">
                          <a:solidFill>
                            <a:schemeClr val="tx1"/>
                          </a:solidFill>
                          <a:latin typeface="Arial" panose="020B0604020202020204" pitchFamily="34" charset="0"/>
                          <a:cs typeface="Arial" panose="020B0604020202020204" pitchFamily="34" charset="0"/>
                        </a:rPr>
                        <a:t>eff_co</a:t>
                      </a:r>
                      <a:r>
                        <a:rPr kumimoji="1" lang="en-US" altLang="ja-JP" sz="2000" b="0" dirty="0" smtClean="0">
                          <a:solidFill>
                            <a:schemeClr val="tx1"/>
                          </a:solidFill>
                          <a:latin typeface="Arial" panose="020B0604020202020204" pitchFamily="34" charset="0"/>
                          <a:cs typeface="Arial" panose="020B0604020202020204" pitchFamily="34" charset="0"/>
                        </a:rPr>
                        <a:t> [</a:t>
                      </a:r>
                      <a:r>
                        <a:rPr kumimoji="1" lang="en-US" altLang="ja-JP" sz="2000" b="0" dirty="0" err="1" smtClean="0">
                          <a:solidFill>
                            <a:schemeClr val="tx1"/>
                          </a:solidFill>
                          <a:latin typeface="Arial" panose="020B0604020202020204" pitchFamily="34" charset="0"/>
                          <a:cs typeface="Arial" panose="020B0604020202020204" pitchFamily="34" charset="0"/>
                        </a:rPr>
                        <a:t>keV</a:t>
                      </a:r>
                      <a:r>
                        <a:rPr kumimoji="1" lang="en-US" altLang="ja-JP" sz="2000" b="0" dirty="0" smtClean="0">
                          <a:solidFill>
                            <a:schemeClr val="tx1"/>
                          </a:solidFill>
                          <a:latin typeface="Arial" panose="020B0604020202020204" pitchFamily="34" charset="0"/>
                          <a:cs typeface="Arial" panose="020B0604020202020204" pitchFamily="34" charset="0"/>
                        </a:rPr>
                        <a:t>]</a:t>
                      </a:r>
                      <a:endParaRPr kumimoji="1" lang="ja-JP" altLang="en-US" sz="20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2000" b="0" dirty="0">
                        <a:solidFill>
                          <a:schemeClr val="tx1"/>
                        </a:solidFill>
                        <a:latin typeface="Arial" panose="020B0604020202020204" pitchFamily="34" charset="0"/>
                        <a:cs typeface="Arial" panose="020B060402020202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2000" b="0" dirty="0" smtClean="0">
                          <a:solidFill>
                            <a:schemeClr val="tx1"/>
                          </a:solidFill>
                          <a:latin typeface="Arial" panose="020B0604020202020204" pitchFamily="34" charset="0"/>
                          <a:cs typeface="Arial" panose="020B0604020202020204" pitchFamily="34" charset="0"/>
                        </a:rPr>
                        <a:t>58±3</a:t>
                      </a:r>
                      <a:endParaRPr kumimoji="1" lang="ja-JP" altLang="en-US" sz="2000" b="0"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000" b="0" dirty="0" smtClean="0">
                          <a:solidFill>
                            <a:srgbClr val="00B0F0"/>
                          </a:solidFill>
                          <a:latin typeface="Arial" panose="020B0604020202020204" pitchFamily="34" charset="0"/>
                          <a:cs typeface="Arial" panose="020B0604020202020204" pitchFamily="34" charset="0"/>
                        </a:rPr>
                        <a:t>56±3</a:t>
                      </a:r>
                      <a:endParaRPr kumimoji="1" lang="ja-JP" altLang="en-US" sz="2000" b="0" dirty="0" smtClean="0">
                        <a:solidFill>
                          <a:srgbClr val="00B0F0"/>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000" b="0" dirty="0" smtClean="0">
                          <a:solidFill>
                            <a:srgbClr val="FFC000"/>
                          </a:solidFill>
                          <a:latin typeface="Arial" panose="020B0604020202020204" pitchFamily="34" charset="0"/>
                          <a:cs typeface="Arial" panose="020B0604020202020204" pitchFamily="34" charset="0"/>
                        </a:rPr>
                        <a:t>40±7</a:t>
                      </a:r>
                      <a:endParaRPr kumimoji="1" lang="ja-JP" altLang="en-US" sz="2000" b="0" dirty="0" smtClean="0">
                        <a:solidFill>
                          <a:srgbClr val="FFC000"/>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pic>
        <p:nvPicPr>
          <p:cNvPr id="10" name="Picture 2"/>
          <p:cNvPicPr>
            <a:picLocks noChangeAspect="1" noChangeArrowheads="1"/>
          </p:cNvPicPr>
          <p:nvPr/>
        </p:nvPicPr>
        <p:blipFill>
          <a:blip r:embed="rId4" cstate="print"/>
          <a:srcRect t="39568" r="50061" b="19933"/>
          <a:stretch>
            <a:fillRect/>
          </a:stretch>
        </p:blipFill>
        <p:spPr bwMode="auto">
          <a:xfrm>
            <a:off x="827584" y="1052737"/>
            <a:ext cx="3336032" cy="2880320"/>
          </a:xfrm>
          <a:prstGeom prst="rect">
            <a:avLst/>
          </a:prstGeom>
          <a:noFill/>
          <a:ln w="9525">
            <a:noFill/>
            <a:miter lim="800000"/>
            <a:headEnd/>
            <a:tailEnd/>
          </a:ln>
        </p:spPr>
      </p:pic>
      <p:sp>
        <p:nvSpPr>
          <p:cNvPr id="8" name="正方形/長方形 7"/>
          <p:cNvSpPr>
            <a:spLocks noChangeArrowheads="1"/>
          </p:cNvSpPr>
          <p:nvPr/>
        </p:nvSpPr>
        <p:spPr bwMode="auto">
          <a:xfrm>
            <a:off x="7450202" y="6475023"/>
            <a:ext cx="1340303" cy="338463"/>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lIns="91321" tIns="45664" rIns="91321" bIns="45664">
            <a:spAutoFit/>
          </a:bodyPr>
          <a:lstStyle/>
          <a:p>
            <a:pPr eaLnBrk="0" hangingPunct="0"/>
            <a:r>
              <a:rPr lang="en-US" altLang="ja-JP" sz="1600" dirty="0">
                <a:solidFill>
                  <a:srgbClr val="000000"/>
                </a:solidFill>
                <a:latin typeface="Arial" pitchFamily="34" charset="0"/>
                <a:cs typeface="Arial" pitchFamily="34" charset="0"/>
              </a:rPr>
              <a:t>T. </a:t>
            </a:r>
            <a:r>
              <a:rPr lang="en-US" altLang="ja-JP" sz="1600" dirty="0" err="1">
                <a:solidFill>
                  <a:srgbClr val="000000"/>
                </a:solidFill>
                <a:latin typeface="Arial" pitchFamily="34" charset="0"/>
                <a:cs typeface="Arial" pitchFamily="34" charset="0"/>
              </a:rPr>
              <a:t>Wakatsuki</a:t>
            </a:r>
            <a:endParaRPr lang="ja-JP" altLang="en-US" sz="1600" dirty="0">
              <a:solidFill>
                <a:srgbClr val="000000"/>
              </a:solidFill>
              <a:latin typeface="Arial" pitchFamily="34" charset="0"/>
              <a:cs typeface="Arial" pitchFamily="34" charset="0"/>
            </a:endParaRPr>
          </a:p>
        </p:txBody>
      </p:sp>
      <p:sp>
        <p:nvSpPr>
          <p:cNvPr id="11" name="スライド番号プレースホルダー 4"/>
          <p:cNvSpPr>
            <a:spLocks noGrp="1"/>
          </p:cNvSpPr>
          <p:nvPr>
            <p:ph type="sldNum" sz="quarter" idx="12"/>
          </p:nvPr>
        </p:nvSpPr>
        <p:spPr>
          <a:xfrm>
            <a:off x="8629131" y="6520374"/>
            <a:ext cx="444580" cy="365125"/>
          </a:xfrm>
        </p:spPr>
        <p:txBody>
          <a:bodyPr/>
          <a:lstStyle/>
          <a:p>
            <a:fld id="{FD69EC3B-3975-41F7-A0D4-CB82BEE8B54C}" type="slidenum">
              <a:rPr lang="ja-JP" altLang="en-US" smtClean="0">
                <a:solidFill>
                  <a:prstClr val="black">
                    <a:tint val="75000"/>
                  </a:prstClr>
                </a:solidFill>
                <a:latin typeface="Arial" panose="020B0604020202020204" pitchFamily="34" charset="0"/>
                <a:cs typeface="Arial" panose="020B0604020202020204" pitchFamily="34" charset="0"/>
              </a:rPr>
              <a:pPr/>
              <a:t>10</a:t>
            </a:fld>
            <a:endParaRPr lang="ja-JP" altLang="en-US" dirty="0">
              <a:solidFill>
                <a:prstClr val="black">
                  <a:tint val="75000"/>
                </a:prstClr>
              </a:solidFill>
              <a:latin typeface="Arial" panose="020B0604020202020204" pitchFamily="34" charset="0"/>
              <a:cs typeface="Arial" panose="020B0604020202020204" pitchFamily="34" charset="0"/>
            </a:endParaRPr>
          </a:p>
        </p:txBody>
      </p:sp>
      <p:sp>
        <p:nvSpPr>
          <p:cNvPr id="13" name="タイトル 4"/>
          <p:cNvSpPr txBox="1">
            <a:spLocks/>
          </p:cNvSpPr>
          <p:nvPr/>
        </p:nvSpPr>
        <p:spPr>
          <a:xfrm>
            <a:off x="457200" y="6648"/>
            <a:ext cx="8229600" cy="1046088"/>
          </a:xfrm>
          <a:prstGeom prst="rect">
            <a:avLst/>
          </a:prstGeom>
        </p:spPr>
        <p:txBody>
          <a:bodyPr vert="horz" lIns="91416" tIns="45709" rIns="91416" bIns="45709"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fontAlgn="auto">
              <a:spcAft>
                <a:spcPts val="0"/>
              </a:spcAft>
            </a:pPr>
            <a:r>
              <a:rPr lang="en-US" altLang="ja-JP" sz="2800" dirty="0">
                <a:solidFill>
                  <a:srgbClr val="FF0000"/>
                </a:solidFill>
                <a:latin typeface="Arial" panose="020B0604020202020204" pitchFamily="34" charset="0"/>
                <a:cs typeface="Arial" panose="020B0604020202020204" pitchFamily="34" charset="0"/>
              </a:rPr>
              <a:t>n</a:t>
            </a:r>
            <a:r>
              <a:rPr lang="en-US" altLang="ja-JP" sz="2800" baseline="-25000" dirty="0">
                <a:solidFill>
                  <a:srgbClr val="FF0000"/>
                </a:solidFill>
                <a:latin typeface="Arial" panose="020B0604020202020204" pitchFamily="34" charset="0"/>
                <a:cs typeface="Arial" panose="020B0604020202020204" pitchFamily="34" charset="0"/>
              </a:rPr>
              <a:t>||</a:t>
            </a:r>
            <a:r>
              <a:rPr lang="en-US" altLang="ja-JP" sz="2800" dirty="0">
                <a:solidFill>
                  <a:srgbClr val="FF0000"/>
                </a:solidFill>
                <a:latin typeface="Arial" panose="020B0604020202020204" pitchFamily="34" charset="0"/>
                <a:cs typeface="Arial" panose="020B0604020202020204" pitchFamily="34" charset="0"/>
              </a:rPr>
              <a:t> Dependence of </a:t>
            </a:r>
            <a:r>
              <a:rPr lang="en-US" altLang="ja-JP" sz="2800" dirty="0" err="1">
                <a:solidFill>
                  <a:srgbClr val="FF0000"/>
                </a:solidFill>
                <a:latin typeface="Arial" panose="020B0604020202020204" pitchFamily="34" charset="0"/>
                <a:cs typeface="Arial" panose="020B0604020202020204" pitchFamily="34" charset="0"/>
              </a:rPr>
              <a:t>I</a:t>
            </a:r>
            <a:r>
              <a:rPr lang="en-US" altLang="ja-JP" sz="2800" baseline="-25000" dirty="0" err="1">
                <a:solidFill>
                  <a:srgbClr val="FF0000"/>
                </a:solidFill>
                <a:latin typeface="Arial" panose="020B0604020202020204" pitchFamily="34" charset="0"/>
                <a:cs typeface="Arial" panose="020B0604020202020204" pitchFamily="34" charset="0"/>
              </a:rPr>
              <a:t>p</a:t>
            </a:r>
            <a:r>
              <a:rPr lang="en-US" altLang="ja-JP" sz="2800" dirty="0">
                <a:solidFill>
                  <a:srgbClr val="FF0000"/>
                </a:solidFill>
                <a:latin typeface="Arial" panose="020B0604020202020204" pitchFamily="34" charset="0"/>
                <a:cs typeface="Arial" panose="020B0604020202020204" pitchFamily="34" charset="0"/>
              </a:rPr>
              <a:t> and HX Spectrum</a:t>
            </a:r>
            <a:br>
              <a:rPr lang="en-US" altLang="ja-JP" sz="2800" dirty="0">
                <a:solidFill>
                  <a:srgbClr val="FF0000"/>
                </a:solidFill>
                <a:latin typeface="Arial" panose="020B0604020202020204" pitchFamily="34" charset="0"/>
                <a:cs typeface="Arial" panose="020B0604020202020204" pitchFamily="34" charset="0"/>
              </a:rPr>
            </a:br>
            <a:r>
              <a:rPr lang="en-US" altLang="ja-JP" sz="2800" dirty="0">
                <a:solidFill>
                  <a:srgbClr val="FF0000"/>
                </a:solidFill>
                <a:latin typeface="Arial" panose="020B0604020202020204" pitchFamily="34" charset="0"/>
                <a:cs typeface="Arial" panose="020B0604020202020204" pitchFamily="34" charset="0"/>
              </a:rPr>
              <a:t>(Grill Antenna)</a:t>
            </a:r>
            <a:endParaRPr lang="ja-JP" altLang="en-US" sz="2800" baseline="-25000" dirty="0">
              <a:solidFill>
                <a:srgbClr val="FF0000"/>
              </a:solidFill>
              <a:latin typeface="Arial" panose="020B0604020202020204" pitchFamily="34" charset="0"/>
              <a:cs typeface="Arial" panose="020B0604020202020204" pitchFamily="34" charset="0"/>
            </a:endParaRPr>
          </a:p>
        </p:txBody>
      </p:sp>
      <p:sp>
        <p:nvSpPr>
          <p:cNvPr id="2" name="正方形/長方形 1"/>
          <p:cNvSpPr/>
          <p:nvPr/>
        </p:nvSpPr>
        <p:spPr>
          <a:xfrm>
            <a:off x="1619677" y="4067781"/>
            <a:ext cx="963497" cy="373659"/>
          </a:xfrm>
          <a:prstGeom prst="rect">
            <a:avLst/>
          </a:prstGeom>
        </p:spPr>
        <p:txBody>
          <a:bodyPr wrap="none" lIns="91416" tIns="45709" rIns="91416" bIns="45709">
            <a:spAutoFit/>
          </a:bodyPr>
          <a:lstStyle/>
          <a:p>
            <a:r>
              <a:rPr lang="en-US" altLang="ja-JP" sz="1800" dirty="0">
                <a:latin typeface="Arial" panose="020B0604020202020204" pitchFamily="34" charset="0"/>
              </a:rPr>
              <a:t>fixed </a:t>
            </a:r>
            <a:r>
              <a:rPr lang="en-US" altLang="ja-JP" sz="1800" i="1" dirty="0" err="1">
                <a:latin typeface="Arial" panose="020B0604020202020204" pitchFamily="34" charset="0"/>
              </a:rPr>
              <a:t>I</a:t>
            </a:r>
            <a:r>
              <a:rPr lang="en-US" altLang="ja-JP" sz="1800" baseline="-25000" dirty="0" err="1">
                <a:latin typeface="Arial" panose="020B0604020202020204" pitchFamily="34" charset="0"/>
              </a:rPr>
              <a:t>p</a:t>
            </a:r>
            <a:r>
              <a:rPr lang="ja-JP" altLang="en-US" sz="1800" dirty="0">
                <a:latin typeface="Arial" panose="020B0604020202020204" pitchFamily="34" charset="0"/>
              </a:rPr>
              <a:t> </a:t>
            </a:r>
            <a:endParaRPr lang="ja-JP" altLang="en-US" sz="1800"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9907803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2" name="Rectangle 3"/>
          <p:cNvSpPr>
            <a:spLocks noGrp="1" noChangeArrowheads="1"/>
          </p:cNvSpPr>
          <p:nvPr>
            <p:ph type="title"/>
          </p:nvPr>
        </p:nvSpPr>
        <p:spPr>
          <a:xfrm>
            <a:off x="0" y="44630"/>
            <a:ext cx="9144000" cy="936625"/>
          </a:xfrm>
        </p:spPr>
        <p:txBody>
          <a:bodyPr/>
          <a:lstStyle/>
          <a:p>
            <a:r>
              <a:rPr lang="en-US" altLang="ja-JP" dirty="0" smtClean="0">
                <a:latin typeface="Arial" panose="020B0604020202020204" pitchFamily="34" charset="0"/>
                <a:cs typeface="Arial" panose="020B0604020202020204" pitchFamily="34" charset="0"/>
              </a:rPr>
              <a:t>RF Magnetic Probe Array for </a:t>
            </a:r>
            <a:r>
              <a:rPr lang="en-US" altLang="ja-JP" i="1" dirty="0" smtClean="0">
                <a:latin typeface="Arial" pitchFamily="34" charset="0"/>
                <a:cs typeface="Arial" panose="020B0604020202020204" pitchFamily="34" charset="0"/>
              </a:rPr>
              <a:t>k</a:t>
            </a:r>
            <a:r>
              <a:rPr lang="en-US" altLang="ja-JP" dirty="0" smtClean="0">
                <a:latin typeface="Arial" pitchFamily="34" charset="0"/>
                <a:cs typeface="Arial" panose="020B0604020202020204" pitchFamily="34" charset="0"/>
              </a:rPr>
              <a:t> Measurement</a:t>
            </a:r>
            <a:br>
              <a:rPr lang="en-US" altLang="ja-JP" dirty="0" smtClean="0">
                <a:latin typeface="Arial" pitchFamily="34" charset="0"/>
                <a:cs typeface="Arial" panose="020B0604020202020204" pitchFamily="34" charset="0"/>
              </a:rPr>
            </a:br>
            <a:r>
              <a:rPr lang="en-US" altLang="ja-JP" dirty="0" smtClean="0">
                <a:latin typeface="Arial" pitchFamily="34" charset="0"/>
                <a:cs typeface="Arial" panose="020B0604020202020204" pitchFamily="34" charset="0"/>
              </a:rPr>
              <a:t>(Grill Antenna, ~ 1kA)</a:t>
            </a:r>
          </a:p>
        </p:txBody>
      </p:sp>
      <mc:AlternateContent>
        <mc:Choice xmlns:mc="http://schemas.openxmlformats.org/markup-compatibility/2006" xmlns:a14="http://schemas.microsoft.com/office/drawing/2010/main" xmlns:p="http://schemas.openxmlformats.org/presentationml/2006/main" xmlns:r="http://schemas.openxmlformats.org/officeDocument/2006/relationships" xmlns:a="http://schemas.openxmlformats.org/drawingml/2006/main" xmlns="" Requires="a14">
          <p:sp>
            <p:nvSpPr>
              <p:cNvPr id="7" name="コンテンツ プレースホルダ 2"/>
              <p:cNvSpPr>
                <a:spLocks noGrp="1"/>
              </p:cNvSpPr>
              <p:nvPr>
                <p:ph idx="1"/>
              </p:nvPr>
            </p:nvSpPr>
            <p:spPr>
              <a:xfrm>
                <a:off x="179517" y="4149080"/>
                <a:ext cx="5184576" cy="2416334"/>
              </a:xfrm>
            </p:spPr>
            <p:txBody>
              <a:bodyPr/>
              <a:lstStyle/>
              <a:p>
                <a:pPr lvl="0"/>
                <a:r>
                  <a:rPr lang="en-US" altLang="ja-JP" dirty="0" smtClean="0">
                    <a:cs typeface="Arial" panose="020B0604020202020204" pitchFamily="34" charset="0"/>
                  </a:rPr>
                  <a:t>Array can </a:t>
                </a:r>
                <a:r>
                  <a:rPr lang="en-US" altLang="ja-JP" dirty="0">
                    <a:cs typeface="Arial" panose="020B0604020202020204" pitchFamily="34" charset="0"/>
                  </a:rPr>
                  <a:t>be rotated about its axis </a:t>
                </a:r>
                <a:r>
                  <a:rPr lang="en-US" altLang="ja-JP" dirty="0" smtClean="0">
                    <a:cs typeface="Arial" panose="020B0604020202020204" pitchFamily="34" charset="0"/>
                  </a:rPr>
                  <a:t> </a:t>
                </a:r>
              </a:p>
              <a:p>
                <a:pPr lvl="1"/>
                <a:r>
                  <a:rPr lang="en-US" altLang="ja-JP" dirty="0" smtClean="0">
                    <a:cs typeface="Arial" panose="020B0604020202020204" pitchFamily="34" charset="0"/>
                  </a:rPr>
                  <a:t>to distinguish RF </a:t>
                </a:r>
                <a14:m>
                  <m:oMath xmlns:m="http://schemas.openxmlformats.org/officeDocument/2006/math">
                    <m:acc>
                      <m:accPr>
                        <m:chr m:val="̃"/>
                        <m:ctrlPr>
                          <a:rPr lang="en-US" altLang="ja-JP" b="0" i="1" smtClean="0">
                            <a:solidFill>
                              <a:schemeClr val="tx1"/>
                            </a:solidFill>
                            <a:latin typeface="Cambria Math"/>
                            <a:cs typeface="Arial" pitchFamily="34" charset="0"/>
                          </a:rPr>
                        </m:ctrlPr>
                      </m:accPr>
                      <m:e>
                        <m:r>
                          <a:rPr lang="en-US" altLang="ja-JP" b="0" i="1" smtClean="0">
                            <a:solidFill>
                              <a:schemeClr val="tx1"/>
                            </a:solidFill>
                            <a:latin typeface="Cambria Math"/>
                            <a:cs typeface="Arial" pitchFamily="34" charset="0"/>
                          </a:rPr>
                          <m:t>𝐵</m:t>
                        </m:r>
                      </m:e>
                    </m:acc>
                  </m:oMath>
                </a14:m>
                <a:r>
                  <a:rPr lang="en-GB" altLang="ja-JP" dirty="0" smtClean="0">
                    <a:solidFill>
                      <a:schemeClr val="tx1"/>
                    </a:solidFill>
                    <a:cs typeface="Arial" panose="020B0604020202020204" pitchFamily="34" charset="0"/>
                  </a:rPr>
                  <a:t> polarization</a:t>
                </a:r>
                <a:r>
                  <a:rPr lang="en-US" altLang="ja-JP" dirty="0" smtClean="0">
                    <a:cs typeface="Arial" panose="020B0604020202020204" pitchFamily="34" charset="0"/>
                  </a:rPr>
                  <a:t> </a:t>
                </a:r>
              </a:p>
              <a:p>
                <a:pPr lvl="1"/>
                <a:r>
                  <a:rPr lang="en-US" altLang="ja-JP" dirty="0" smtClean="0">
                    <a:cs typeface="Arial" panose="020B0604020202020204" pitchFamily="34" charset="0"/>
                  </a:rPr>
                  <a:t>to measure </a:t>
                </a:r>
                <a:r>
                  <a:rPr lang="en-US" altLang="ja-JP" dirty="0" err="1" smtClean="0">
                    <a:cs typeface="Arial" panose="020B0604020202020204" pitchFamily="34" charset="0"/>
                  </a:rPr>
                  <a:t>wavevector</a:t>
                </a:r>
                <a:r>
                  <a:rPr lang="en-US" altLang="ja-JP" dirty="0" smtClean="0">
                    <a:cs typeface="Arial" panose="020B0604020202020204" pitchFamily="34" charset="0"/>
                  </a:rPr>
                  <a:t> components</a:t>
                </a:r>
              </a:p>
              <a:p>
                <a:pPr lvl="0"/>
                <a:r>
                  <a:rPr lang="en-US" altLang="ja-JP" dirty="0">
                    <a:cs typeface="Arial" panose="020B0604020202020204" pitchFamily="34" charset="0"/>
                  </a:rPr>
                  <a:t>Dominant </a:t>
                </a:r>
                <a:r>
                  <a:rPr lang="en-US" altLang="ja-JP" i="1" dirty="0" smtClean="0">
                    <a:cs typeface="Arial" panose="020B0604020202020204" pitchFamily="34" charset="0"/>
                  </a:rPr>
                  <a:t>k</a:t>
                </a:r>
                <a:r>
                  <a:rPr lang="en-US" altLang="ja-JP" dirty="0" smtClean="0">
                    <a:cs typeface="Arial" panose="020B0604020202020204" pitchFamily="34" charset="0"/>
                  </a:rPr>
                  <a:t> </a:t>
                </a:r>
                <a:r>
                  <a:rPr lang="en-US" altLang="ja-JP" dirty="0">
                    <a:cs typeface="Arial" panose="020B0604020202020204" pitchFamily="34" charset="0"/>
                  </a:rPr>
                  <a:t>components excited by the </a:t>
                </a:r>
                <a:r>
                  <a:rPr lang="en-US" altLang="ja-JP" dirty="0" smtClean="0">
                    <a:cs typeface="Arial" panose="020B0604020202020204" pitchFamily="34" charset="0"/>
                  </a:rPr>
                  <a:t>antenna are </a:t>
                </a:r>
                <a:r>
                  <a:rPr lang="en-US" altLang="ja-JP" i="1" dirty="0" err="1">
                    <a:cs typeface="Arial" panose="020B0604020202020204" pitchFamily="34" charset="0"/>
                  </a:rPr>
                  <a:t>k</a:t>
                </a:r>
                <a:r>
                  <a:rPr lang="en-US" altLang="ja-JP" baseline="-25000" dirty="0" err="1">
                    <a:cs typeface="Arial" panose="020B0604020202020204" pitchFamily="34" charset="0"/>
                  </a:rPr>
                  <a:t>t</a:t>
                </a:r>
                <a:r>
                  <a:rPr lang="en-US" altLang="ja-JP" dirty="0">
                    <a:cs typeface="Arial" panose="020B0604020202020204" pitchFamily="34" charset="0"/>
                  </a:rPr>
                  <a:t> </a:t>
                </a:r>
                <a:r>
                  <a:rPr lang="en-US" altLang="ja-JP" dirty="0">
                    <a:cs typeface="Arial" panose="020B0604020202020204" pitchFamily="34" charset="0"/>
                    <a:sym typeface="Symbol"/>
                  </a:rPr>
                  <a:t></a:t>
                </a:r>
                <a:r>
                  <a:rPr lang="en-US" altLang="ja-JP" dirty="0">
                    <a:cs typeface="Arial" panose="020B0604020202020204" pitchFamily="34" charset="0"/>
                  </a:rPr>
                  <a:t> 50 </a:t>
                </a:r>
                <a:r>
                  <a:rPr lang="en-US" altLang="ja-JP" dirty="0" smtClean="0">
                    <a:cs typeface="Arial" panose="020B0604020202020204" pitchFamily="34" charset="0"/>
                  </a:rPr>
                  <a:t>m</a:t>
                </a:r>
                <a:r>
                  <a:rPr lang="en-US" altLang="ja-JP" baseline="30000" dirty="0" smtClean="0">
                    <a:cs typeface="Arial" panose="020B0604020202020204" pitchFamily="34" charset="0"/>
                  </a:rPr>
                  <a:t>-1</a:t>
                </a:r>
                <a:r>
                  <a:rPr lang="en-US" altLang="ja-JP" dirty="0" smtClean="0">
                    <a:cs typeface="Arial" panose="020B0604020202020204" pitchFamily="34" charset="0"/>
                  </a:rPr>
                  <a:t>, </a:t>
                </a:r>
                <a:r>
                  <a:rPr lang="en-US" altLang="ja-JP" i="1" dirty="0" err="1">
                    <a:cs typeface="Arial" panose="020B0604020202020204" pitchFamily="34" charset="0"/>
                  </a:rPr>
                  <a:t>k</a:t>
                </a:r>
                <a:r>
                  <a:rPr lang="en-US" altLang="ja-JP" baseline="-25000" dirty="0" err="1">
                    <a:cs typeface="Arial" panose="020B0604020202020204" pitchFamily="34" charset="0"/>
                  </a:rPr>
                  <a:t>p</a:t>
                </a:r>
                <a:r>
                  <a:rPr lang="en-US" altLang="ja-JP" dirty="0">
                    <a:cs typeface="Arial" panose="020B0604020202020204" pitchFamily="34" charset="0"/>
                  </a:rPr>
                  <a:t> </a:t>
                </a:r>
                <a:r>
                  <a:rPr lang="en-US" altLang="ja-JP" dirty="0">
                    <a:cs typeface="Arial" panose="020B0604020202020204" pitchFamily="34" charset="0"/>
                    <a:sym typeface="Symbol"/>
                  </a:rPr>
                  <a:t></a:t>
                </a:r>
                <a:r>
                  <a:rPr lang="en-US" altLang="ja-JP" dirty="0">
                    <a:cs typeface="Arial" panose="020B0604020202020204" pitchFamily="34" charset="0"/>
                  </a:rPr>
                  <a:t> 10 m</a:t>
                </a:r>
                <a:r>
                  <a:rPr lang="en-US" altLang="ja-JP" baseline="30000" dirty="0">
                    <a:cs typeface="Arial" panose="020B0604020202020204" pitchFamily="34" charset="0"/>
                  </a:rPr>
                  <a:t>-1</a:t>
                </a:r>
                <a:r>
                  <a:rPr lang="en-US" altLang="ja-JP" dirty="0">
                    <a:cs typeface="Arial" panose="020B0604020202020204" pitchFamily="34" charset="0"/>
                  </a:rPr>
                  <a:t>.</a:t>
                </a:r>
              </a:p>
              <a:p>
                <a:pPr lvl="1"/>
                <a:r>
                  <a:rPr lang="en-US" altLang="ja-JP" dirty="0">
                    <a:cs typeface="Arial" panose="020B0604020202020204" pitchFamily="34" charset="0"/>
                  </a:rPr>
                  <a:t>Measured </a:t>
                </a:r>
                <a:r>
                  <a:rPr lang="en-US" altLang="ja-JP" i="1" dirty="0" err="1">
                    <a:cs typeface="Arial" panose="020B0604020202020204" pitchFamily="34" charset="0"/>
                  </a:rPr>
                  <a:t>k</a:t>
                </a:r>
                <a:r>
                  <a:rPr lang="en-US" altLang="ja-JP" baseline="-25000" dirty="0" err="1">
                    <a:cs typeface="Arial" panose="020B0604020202020204" pitchFamily="34" charset="0"/>
                  </a:rPr>
                  <a:t>t</a:t>
                </a:r>
                <a:r>
                  <a:rPr lang="en-US" altLang="ja-JP" dirty="0">
                    <a:cs typeface="Arial" panose="020B0604020202020204" pitchFamily="34" charset="0"/>
                  </a:rPr>
                  <a:t> </a:t>
                </a:r>
                <a:r>
                  <a:rPr lang="ja-JP" altLang="en-US" dirty="0">
                    <a:cs typeface="Arial" panose="020B0604020202020204" pitchFamily="34" charset="0"/>
                    <a:sym typeface="Symbol"/>
                  </a:rPr>
                  <a:t>≲</a:t>
                </a:r>
                <a:r>
                  <a:rPr lang="en-US" altLang="ja-JP" dirty="0">
                    <a:cs typeface="Arial" panose="020B0604020202020204" pitchFamily="34" charset="0"/>
                  </a:rPr>
                  <a:t> 10 m</a:t>
                </a:r>
                <a:r>
                  <a:rPr lang="en-US" altLang="ja-JP" baseline="30000" dirty="0">
                    <a:cs typeface="Arial" panose="020B0604020202020204" pitchFamily="34" charset="0"/>
                  </a:rPr>
                  <a:t>-1</a:t>
                </a:r>
                <a:r>
                  <a:rPr lang="en-US" altLang="ja-JP" dirty="0">
                    <a:cs typeface="Arial" panose="020B0604020202020204" pitchFamily="34" charset="0"/>
                  </a:rPr>
                  <a:t> is much smaller (higher </a:t>
                </a:r>
                <a:r>
                  <a:rPr lang="en-US" altLang="ja-JP" i="1" dirty="0" err="1">
                    <a:cs typeface="Arial" panose="020B0604020202020204" pitchFamily="34" charset="0"/>
                  </a:rPr>
                  <a:t>k</a:t>
                </a:r>
                <a:r>
                  <a:rPr lang="en-US" altLang="ja-JP" baseline="-25000" dirty="0" err="1">
                    <a:cs typeface="Arial" panose="020B0604020202020204" pitchFamily="34" charset="0"/>
                  </a:rPr>
                  <a:t>t</a:t>
                </a:r>
                <a:r>
                  <a:rPr lang="en-US" altLang="ja-JP" dirty="0">
                    <a:cs typeface="Arial" panose="020B0604020202020204" pitchFamily="34" charset="0"/>
                  </a:rPr>
                  <a:t> absorbed</a:t>
                </a:r>
                <a:r>
                  <a:rPr lang="en-US" altLang="ja-JP" dirty="0" smtClean="0">
                    <a:cs typeface="Arial" panose="020B0604020202020204" pitchFamily="34" charset="0"/>
                  </a:rPr>
                  <a:t>?)</a:t>
                </a:r>
                <a:endParaRPr lang="en-US" altLang="ja-JP" dirty="0">
                  <a:cs typeface="Arial" panose="020B0604020202020204" pitchFamily="34" charset="0"/>
                </a:endParaRPr>
              </a:p>
            </p:txBody>
          </p:sp>
        </mc:Choice>
        <mc:Fallback>
          <p:sp>
            <p:nvSpPr>
              <p:cNvPr id="7" name="コンテンツ プレースホルダ 2"/>
              <p:cNvSpPr>
                <a:spLocks noGrp="1" noRot="1" noChangeAspect="1" noMove="1" noResize="1" noEditPoints="1" noAdjustHandles="1" noChangeArrowheads="1" noChangeShapeType="1" noTextEdit="1"/>
              </p:cNvSpPr>
              <p:nvPr>
                <p:ph idx="1"/>
              </p:nvPr>
            </p:nvSpPr>
            <p:spPr>
              <a:xfrm>
                <a:off x="179517" y="4149080"/>
                <a:ext cx="5184576" cy="2416334"/>
              </a:xfrm>
              <a:blipFill rotWithShape="1">
                <a:blip r:embed="rId2"/>
                <a:stretch>
                  <a:fillRect l="-940" t="-1010" b="-758"/>
                </a:stretch>
              </a:blipFill>
            </p:spPr>
            <p:txBody>
              <a:bodyPr/>
              <a:lstStyle/>
              <a:p>
                <a:r>
                  <a:rPr lang="ja-JP" altLang="en-US">
                    <a:noFill/>
                  </a:rPr>
                  <a:t> </a:t>
                </a:r>
              </a:p>
            </p:txBody>
          </p:sp>
        </mc:Fallback>
      </mc:AlternateContent>
      <p:pic>
        <p:nvPicPr>
          <p:cNvPr id="5" name="図 4"/>
          <p:cNvPicPr/>
          <p:nvPr/>
        </p:nvPicPr>
        <p:blipFill rotWithShape="1">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l="45332"/>
          <a:stretch/>
        </p:blipFill>
        <p:spPr>
          <a:xfrm>
            <a:off x="4209898" y="1124744"/>
            <a:ext cx="3890531" cy="2852142"/>
          </a:xfrm>
          <a:prstGeom prst="rect">
            <a:avLst/>
          </a:prstGeom>
        </p:spPr>
      </p:pic>
      <mc:AlternateContent>
        <mc:Choice xmlns:mc="http://schemas.openxmlformats.org/markup-compatibility/2006" xmlns:a14="http://schemas.microsoft.com/office/drawing/2010/main" xmlns:p="http://schemas.openxmlformats.org/presentationml/2006/main" xmlns:r="http://schemas.openxmlformats.org/officeDocument/2006/relationships" xmlns:a="http://schemas.openxmlformats.org/drawingml/2006/main" xmlns="" Requires="a14">
          <p:sp>
            <p:nvSpPr>
              <p:cNvPr id="2" name="正方形/長方形 1"/>
              <p:cNvSpPr/>
              <p:nvPr/>
            </p:nvSpPr>
            <p:spPr>
              <a:xfrm>
                <a:off x="7362057" y="2708920"/>
                <a:ext cx="1746448" cy="753476"/>
              </a:xfrm>
              <a:prstGeom prst="rect">
                <a:avLst/>
              </a:prstGeom>
            </p:spPr>
            <p:txBody>
              <a:bodyPr wrap="square" lIns="91321" tIns="45664" rIns="91321" bIns="45664">
                <a:spAutoFit/>
              </a:bodyPr>
              <a:lstStyle/>
              <a:p>
                <a14:m>
                  <m:oMath xmlns:m="http://schemas.openxmlformats.org/officeDocument/2006/math">
                    <m:sSub>
                      <m:sSubPr>
                        <m:ctrlPr>
                          <a:rPr lang="ja-JP" altLang="ja-JP" i="1" smtClean="0">
                            <a:solidFill>
                              <a:srgbClr val="9933FF"/>
                            </a:solidFill>
                            <a:latin typeface="Cambria Math"/>
                          </a:rPr>
                        </m:ctrlPr>
                      </m:sSubPr>
                      <m:e>
                        <m:acc>
                          <m:accPr>
                            <m:chr m:val="̃"/>
                            <m:ctrlPr>
                              <a:rPr lang="ja-JP" altLang="ja-JP" i="1">
                                <a:solidFill>
                                  <a:srgbClr val="9933FF"/>
                                </a:solidFill>
                                <a:latin typeface="Cambria Math"/>
                              </a:rPr>
                            </m:ctrlPr>
                          </m:accPr>
                          <m:e>
                            <m:r>
                              <a:rPr lang="en-GB" altLang="ja-JP" i="1">
                                <a:solidFill>
                                  <a:srgbClr val="9933FF"/>
                                </a:solidFill>
                                <a:latin typeface="Cambria Math"/>
                              </a:rPr>
                              <m:t>𝐵</m:t>
                            </m:r>
                          </m:e>
                        </m:acc>
                      </m:e>
                      <m:sub>
                        <m:r>
                          <m:rPr>
                            <m:sty m:val="p"/>
                          </m:rPr>
                          <a:rPr lang="en-GB" altLang="ja-JP">
                            <a:solidFill>
                              <a:srgbClr val="9933FF"/>
                            </a:solidFill>
                            <a:latin typeface="Cambria Math"/>
                          </a:rPr>
                          <m:t>p</m:t>
                        </m:r>
                      </m:sub>
                    </m:sSub>
                  </m:oMath>
                </a14:m>
                <a:r>
                  <a:rPr lang="en-GB" altLang="ja-JP" dirty="0">
                    <a:solidFill>
                      <a:srgbClr val="9933FF"/>
                    </a:solidFill>
                    <a:latin typeface="Arial" pitchFamily="34" charset="0"/>
                    <a:cs typeface="Arial" pitchFamily="34" charset="0"/>
                  </a:rPr>
                  <a:t> (</a:t>
                </a:r>
                <a:r>
                  <a:rPr lang="en-GB" altLang="ja-JP" i="1" dirty="0">
                    <a:solidFill>
                      <a:srgbClr val="9933FF"/>
                    </a:solidFill>
                    <a:latin typeface="Arial" pitchFamily="34" charset="0"/>
                    <a:cs typeface="Arial" pitchFamily="34" charset="0"/>
                    <a:sym typeface="Symbol"/>
                  </a:rPr>
                  <a:t></a:t>
                </a:r>
                <a:r>
                  <a:rPr lang="en-GB" altLang="ja-JP" i="1" dirty="0">
                    <a:solidFill>
                      <a:srgbClr val="9933FF"/>
                    </a:solidFill>
                    <a:latin typeface="Arial" pitchFamily="34" charset="0"/>
                    <a:cs typeface="Arial" pitchFamily="34" charset="0"/>
                  </a:rPr>
                  <a:t> </a:t>
                </a:r>
                <a:r>
                  <a:rPr lang="en-GB" altLang="ja-JP" dirty="0">
                    <a:solidFill>
                      <a:srgbClr val="9933FF"/>
                    </a:solidFill>
                    <a:latin typeface="Arial" pitchFamily="34" charset="0"/>
                    <a:cs typeface="Arial" pitchFamily="34" charset="0"/>
                  </a:rPr>
                  <a:t>= 0°) </a:t>
                </a:r>
                <a:endParaRPr lang="en-GB" altLang="ja-JP" dirty="0" smtClean="0">
                  <a:solidFill>
                    <a:srgbClr val="9933FF"/>
                  </a:solidFill>
                  <a:latin typeface="Arial" pitchFamily="34" charset="0"/>
                  <a:cs typeface="Arial" pitchFamily="34" charset="0"/>
                </a:endParaRPr>
              </a:p>
              <a:p>
                <a14:m>
                  <m:oMath xmlns:m="http://schemas.openxmlformats.org/officeDocument/2006/math">
                    <m:sSub>
                      <m:sSubPr>
                        <m:ctrlPr>
                          <a:rPr lang="ja-JP" altLang="ja-JP" i="1">
                            <a:solidFill>
                              <a:srgbClr val="9933FF"/>
                            </a:solidFill>
                            <a:latin typeface="Cambria Math"/>
                          </a:rPr>
                        </m:ctrlPr>
                      </m:sSubPr>
                      <m:e>
                        <m:acc>
                          <m:accPr>
                            <m:chr m:val="̃"/>
                            <m:ctrlPr>
                              <a:rPr lang="ja-JP" altLang="ja-JP" i="1">
                                <a:solidFill>
                                  <a:srgbClr val="9933FF"/>
                                </a:solidFill>
                                <a:latin typeface="Cambria Math"/>
                              </a:rPr>
                            </m:ctrlPr>
                          </m:accPr>
                          <m:e>
                            <m:r>
                              <a:rPr lang="en-GB" altLang="ja-JP" i="1">
                                <a:solidFill>
                                  <a:srgbClr val="9933FF"/>
                                </a:solidFill>
                                <a:latin typeface="Cambria Math"/>
                              </a:rPr>
                              <m:t>𝐵</m:t>
                            </m:r>
                          </m:e>
                        </m:acc>
                      </m:e>
                      <m:sub>
                        <m:r>
                          <m:rPr>
                            <m:sty m:val="p"/>
                          </m:rPr>
                          <a:rPr lang="en-GB" altLang="ja-JP">
                            <a:solidFill>
                              <a:srgbClr val="9933FF"/>
                            </a:solidFill>
                            <a:latin typeface="Cambria Math"/>
                          </a:rPr>
                          <m:t>t</m:t>
                        </m:r>
                      </m:sub>
                    </m:sSub>
                  </m:oMath>
                </a14:m>
                <a:r>
                  <a:rPr lang="en-GB" altLang="ja-JP" dirty="0">
                    <a:solidFill>
                      <a:srgbClr val="9933FF"/>
                    </a:solidFill>
                    <a:latin typeface="Arial" pitchFamily="34" charset="0"/>
                    <a:cs typeface="Arial" pitchFamily="34" charset="0"/>
                  </a:rPr>
                  <a:t> (</a:t>
                </a:r>
                <a:r>
                  <a:rPr lang="en-GB" altLang="ja-JP" i="1" dirty="0">
                    <a:solidFill>
                      <a:srgbClr val="9933FF"/>
                    </a:solidFill>
                    <a:latin typeface="Arial" pitchFamily="34" charset="0"/>
                    <a:cs typeface="Arial" pitchFamily="34" charset="0"/>
                    <a:sym typeface="Symbol"/>
                  </a:rPr>
                  <a:t></a:t>
                </a:r>
                <a:r>
                  <a:rPr lang="en-GB" altLang="ja-JP" i="1" dirty="0">
                    <a:solidFill>
                      <a:srgbClr val="9933FF"/>
                    </a:solidFill>
                    <a:latin typeface="Arial" pitchFamily="34" charset="0"/>
                    <a:cs typeface="Arial" pitchFamily="34" charset="0"/>
                  </a:rPr>
                  <a:t> </a:t>
                </a:r>
                <a:r>
                  <a:rPr lang="en-GB" altLang="ja-JP" dirty="0">
                    <a:solidFill>
                      <a:srgbClr val="9933FF"/>
                    </a:solidFill>
                    <a:latin typeface="Arial" pitchFamily="34" charset="0"/>
                    <a:cs typeface="Arial" pitchFamily="34" charset="0"/>
                  </a:rPr>
                  <a:t>= 90°) </a:t>
                </a:r>
                <a:endParaRPr lang="ja-JP" altLang="en-US" dirty="0">
                  <a:solidFill>
                    <a:srgbClr val="9933FF"/>
                  </a:solidFill>
                  <a:latin typeface="Arial" pitchFamily="34" charset="0"/>
                  <a:cs typeface="Arial" pitchFamily="34" charset="0"/>
                </a:endParaRPr>
              </a:p>
            </p:txBody>
          </p:sp>
        </mc:Choice>
        <mc:Fallback>
          <p:sp>
            <p:nvSpPr>
              <p:cNvPr id="2" name="正方形/長方形 1"/>
              <p:cNvSpPr>
                <a:spLocks noRot="1" noChangeAspect="1" noMove="1" noResize="1" noEditPoints="1" noAdjustHandles="1" noChangeArrowheads="1" noChangeShapeType="1" noTextEdit="1"/>
              </p:cNvSpPr>
              <p:nvPr/>
            </p:nvSpPr>
            <p:spPr>
              <a:xfrm>
                <a:off x="7362057" y="2708920"/>
                <a:ext cx="1746448" cy="753476"/>
              </a:xfrm>
              <a:prstGeom prst="rect">
                <a:avLst/>
              </a:prstGeom>
              <a:blipFill rotWithShape="1">
                <a:blip r:embed="rId4"/>
                <a:stretch>
                  <a:fillRect t="-4839" b="-13710"/>
                </a:stretch>
              </a:blipFill>
            </p:spPr>
            <p:txBody>
              <a:bodyPr/>
              <a:lstStyle/>
              <a:p>
                <a:r>
                  <a:rPr lang="ja-JP" altLang="en-US">
                    <a:noFill/>
                  </a:rPr>
                  <a:t> </a:t>
                </a:r>
              </a:p>
            </p:txBody>
          </p:sp>
        </mc:Fallback>
      </mc:AlternateContent>
      <p:grpSp>
        <p:nvGrpSpPr>
          <p:cNvPr id="3" name="グループ化 2"/>
          <p:cNvGrpSpPr/>
          <p:nvPr/>
        </p:nvGrpSpPr>
        <p:grpSpPr>
          <a:xfrm>
            <a:off x="671222" y="1191490"/>
            <a:ext cx="3096344" cy="2884893"/>
            <a:chOff x="671220" y="1479505"/>
            <a:chExt cx="3096344" cy="2884893"/>
          </a:xfrm>
        </p:grpSpPr>
        <p:grpSp>
          <p:nvGrpSpPr>
            <p:cNvPr id="6" name="グループ化 5"/>
            <p:cNvGrpSpPr/>
            <p:nvPr/>
          </p:nvGrpSpPr>
          <p:grpSpPr>
            <a:xfrm>
              <a:off x="671220" y="1479505"/>
              <a:ext cx="3096344" cy="2884893"/>
              <a:chOff x="5076056" y="1988840"/>
              <a:chExt cx="3096344" cy="2884893"/>
            </a:xfrm>
          </p:grpSpPr>
          <p:pic>
            <p:nvPicPr>
              <p:cNvPr id="8" name="Picture 2"/>
              <p:cNvPicPr>
                <a:picLocks noChangeAspect="1" noChangeArrowheads="1"/>
              </p:cNvPicPr>
              <p:nvPr/>
            </p:nvPicPr>
            <p:blipFill rotWithShape="1">
              <a:blip r:embed="rId5">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b="9261"/>
              <a:stretch/>
            </p:blipFill>
            <p:spPr bwMode="auto">
              <a:xfrm>
                <a:off x="5076056" y="1988840"/>
                <a:ext cx="3096344" cy="2854186"/>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dist="35921" dir="2700000" algn="ctr" rotWithShape="0">
                        <a:schemeClr val="bg2"/>
                      </a:outerShdw>
                    </a:effectLst>
                  </a14:hiddenEffects>
                </a:ext>
              </a:extLst>
            </p:spPr>
          </p:pic>
          <p:cxnSp>
            <p:nvCxnSpPr>
              <p:cNvPr id="9" name="直線矢印コネクタ 8"/>
              <p:cNvCxnSpPr/>
              <p:nvPr/>
            </p:nvCxnSpPr>
            <p:spPr>
              <a:xfrm flipH="1" flipV="1">
                <a:off x="5364088" y="4149080"/>
                <a:ext cx="864096" cy="262851"/>
              </a:xfrm>
              <a:prstGeom prst="straightConnector1">
                <a:avLst/>
              </a:prstGeom>
              <a:ln w="28575">
                <a:solidFill>
                  <a:srgbClr val="FFFF00"/>
                </a:solidFill>
                <a:headEnd type="arrow"/>
                <a:tailEnd type="arrow"/>
              </a:ln>
            </p:spPr>
            <p:style>
              <a:lnRef idx="2">
                <a:schemeClr val="dk1"/>
              </a:lnRef>
              <a:fillRef idx="0">
                <a:schemeClr val="dk1"/>
              </a:fillRef>
              <a:effectRef idx="1">
                <a:schemeClr val="dk1"/>
              </a:effectRef>
              <a:fontRef idx="minor">
                <a:schemeClr val="tx1"/>
              </a:fontRef>
            </p:style>
          </p:cxnSp>
          <p:sp>
            <p:nvSpPr>
              <p:cNvPr id="10" name="テキスト ボックス 9"/>
              <p:cNvSpPr txBox="1"/>
              <p:nvPr/>
            </p:nvSpPr>
            <p:spPr>
              <a:xfrm>
                <a:off x="5160882" y="4319735"/>
                <a:ext cx="1367682" cy="553998"/>
              </a:xfrm>
              <a:prstGeom prst="rect">
                <a:avLst/>
              </a:prstGeom>
              <a:noFill/>
            </p:spPr>
            <p:txBody>
              <a:bodyPr wrap="none" rtlCol="0">
                <a:spAutoFit/>
              </a:bodyPr>
              <a:lstStyle/>
              <a:p>
                <a:pPr fontAlgn="auto">
                  <a:lnSpc>
                    <a:spcPts val="1800"/>
                  </a:lnSpc>
                  <a:spcBef>
                    <a:spcPts val="0"/>
                  </a:spcBef>
                  <a:spcAft>
                    <a:spcPts val="0"/>
                  </a:spcAft>
                </a:pPr>
                <a:r>
                  <a:rPr lang="en-US" altLang="ja-JP" dirty="0">
                    <a:solidFill>
                      <a:srgbClr val="FFFF00"/>
                    </a:solidFill>
                    <a:latin typeface="Arial" panose="020B0604020202020204" pitchFamily="34" charset="0"/>
                    <a:ea typeface="ＭＳ Ｐゴシック"/>
                    <a:cs typeface="Arial" pitchFamily="34" charset="0"/>
                  </a:rPr>
                  <a:t>r</a:t>
                </a:r>
                <a:r>
                  <a:rPr lang="en-US" altLang="ja-JP" dirty="0" smtClean="0">
                    <a:solidFill>
                      <a:srgbClr val="FFFF00"/>
                    </a:solidFill>
                    <a:latin typeface="Arial" pitchFamily="34" charset="0"/>
                    <a:ea typeface="ＭＳ Ｐゴシック"/>
                    <a:cs typeface="Arial" pitchFamily="34" charset="0"/>
                  </a:rPr>
                  <a:t>adial</a:t>
                </a:r>
              </a:p>
              <a:p>
                <a:pPr fontAlgn="auto">
                  <a:lnSpc>
                    <a:spcPts val="1800"/>
                  </a:lnSpc>
                  <a:spcBef>
                    <a:spcPts val="0"/>
                  </a:spcBef>
                  <a:spcAft>
                    <a:spcPts val="0"/>
                  </a:spcAft>
                </a:pPr>
                <a:r>
                  <a:rPr lang="en-US" altLang="ja-JP" dirty="0" smtClean="0">
                    <a:solidFill>
                      <a:srgbClr val="FFFF00"/>
                    </a:solidFill>
                    <a:latin typeface="Arial" pitchFamily="34" charset="0"/>
                    <a:ea typeface="ＭＳ Ｐゴシック"/>
                    <a:cs typeface="Arial" pitchFamily="34" charset="0"/>
                  </a:rPr>
                  <a:t>translation</a:t>
                </a:r>
              </a:p>
            </p:txBody>
          </p:sp>
          <p:cxnSp>
            <p:nvCxnSpPr>
              <p:cNvPr id="11" name="直線矢印コネクタ 10"/>
              <p:cNvCxnSpPr/>
              <p:nvPr/>
            </p:nvCxnSpPr>
            <p:spPr>
              <a:xfrm>
                <a:off x="6626324" y="2688079"/>
                <a:ext cx="0" cy="707013"/>
              </a:xfrm>
              <a:prstGeom prst="straightConnector1">
                <a:avLst/>
              </a:prstGeom>
              <a:ln w="381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2" name="テキスト ボックス 11"/>
              <p:cNvSpPr txBox="1"/>
              <p:nvPr/>
            </p:nvSpPr>
            <p:spPr>
              <a:xfrm>
                <a:off x="6084168" y="2060848"/>
                <a:ext cx="356188" cy="461665"/>
              </a:xfrm>
              <a:prstGeom prst="rect">
                <a:avLst/>
              </a:prstGeom>
              <a:noFill/>
            </p:spPr>
            <p:txBody>
              <a:bodyPr wrap="none" rtlCol="0">
                <a:spAutoFit/>
              </a:bodyPr>
              <a:lstStyle/>
              <a:p>
                <a:pPr fontAlgn="auto">
                  <a:spcBef>
                    <a:spcPts val="0"/>
                  </a:spcBef>
                  <a:spcAft>
                    <a:spcPts val="0"/>
                  </a:spcAft>
                </a:pPr>
                <a:r>
                  <a:rPr lang="en-US" altLang="ja-JP" sz="2400" i="1" dirty="0">
                    <a:solidFill>
                      <a:srgbClr val="FFFF00"/>
                    </a:solidFill>
                    <a:latin typeface="Arial" pitchFamily="34" charset="0"/>
                    <a:ea typeface="ＭＳ Ｐゴシック"/>
                    <a:cs typeface="Arial" pitchFamily="34" charset="0"/>
                  </a:rPr>
                  <a:t>a</a:t>
                </a:r>
                <a:endParaRPr lang="ja-JP" altLang="en-US" sz="2400" i="1" baseline="-25000" dirty="0">
                  <a:solidFill>
                    <a:srgbClr val="FFFF00"/>
                  </a:solidFill>
                  <a:latin typeface="Arial" pitchFamily="34" charset="0"/>
                  <a:ea typeface="ＭＳ Ｐゴシック"/>
                  <a:cs typeface="Arial" pitchFamily="34" charset="0"/>
                </a:endParaRPr>
              </a:p>
            </p:txBody>
          </p:sp>
          <p:sp>
            <p:nvSpPr>
              <p:cNvPr id="13" name="テキスト ボックス 12"/>
              <p:cNvSpPr txBox="1"/>
              <p:nvPr/>
            </p:nvSpPr>
            <p:spPr>
              <a:xfrm>
                <a:off x="6948264" y="2689756"/>
                <a:ext cx="356188" cy="461665"/>
              </a:xfrm>
              <a:prstGeom prst="rect">
                <a:avLst/>
              </a:prstGeom>
              <a:noFill/>
            </p:spPr>
            <p:txBody>
              <a:bodyPr wrap="none" rtlCol="0">
                <a:spAutoFit/>
              </a:bodyPr>
              <a:lstStyle/>
              <a:p>
                <a:pPr fontAlgn="auto">
                  <a:spcBef>
                    <a:spcPts val="0"/>
                  </a:spcBef>
                  <a:spcAft>
                    <a:spcPts val="0"/>
                  </a:spcAft>
                </a:pPr>
                <a:r>
                  <a:rPr lang="en-US" altLang="ja-JP" sz="2400" i="1" dirty="0">
                    <a:solidFill>
                      <a:srgbClr val="FFFF00"/>
                    </a:solidFill>
                    <a:latin typeface="Arial" pitchFamily="34" charset="0"/>
                    <a:ea typeface="ＭＳ Ｐゴシック"/>
                    <a:cs typeface="Arial" pitchFamily="34" charset="0"/>
                  </a:rPr>
                  <a:t>b</a:t>
                </a:r>
                <a:endParaRPr lang="ja-JP" altLang="en-US" sz="2400" i="1" baseline="-25000" dirty="0">
                  <a:solidFill>
                    <a:srgbClr val="FFFF00"/>
                  </a:solidFill>
                  <a:latin typeface="Arial" pitchFamily="34" charset="0"/>
                  <a:ea typeface="ＭＳ Ｐゴシック"/>
                  <a:cs typeface="Arial" pitchFamily="34" charset="0"/>
                </a:endParaRPr>
              </a:p>
            </p:txBody>
          </p:sp>
          <p:sp>
            <p:nvSpPr>
              <p:cNvPr id="14" name="テキスト ボックス 13"/>
              <p:cNvSpPr txBox="1"/>
              <p:nvPr/>
            </p:nvSpPr>
            <p:spPr>
              <a:xfrm>
                <a:off x="6046342" y="3645024"/>
                <a:ext cx="338554" cy="461665"/>
              </a:xfrm>
              <a:prstGeom prst="rect">
                <a:avLst/>
              </a:prstGeom>
              <a:noFill/>
            </p:spPr>
            <p:txBody>
              <a:bodyPr wrap="none" rtlCol="0">
                <a:spAutoFit/>
              </a:bodyPr>
              <a:lstStyle/>
              <a:p>
                <a:pPr fontAlgn="auto">
                  <a:spcBef>
                    <a:spcPts val="0"/>
                  </a:spcBef>
                  <a:spcAft>
                    <a:spcPts val="0"/>
                  </a:spcAft>
                </a:pPr>
                <a:r>
                  <a:rPr lang="en-US" altLang="ja-JP" sz="2400" i="1" dirty="0">
                    <a:solidFill>
                      <a:srgbClr val="FFFF00"/>
                    </a:solidFill>
                    <a:latin typeface="Arial" pitchFamily="34" charset="0"/>
                    <a:ea typeface="ＭＳ Ｐゴシック"/>
                    <a:cs typeface="Arial" pitchFamily="34" charset="0"/>
                  </a:rPr>
                  <a:t>c</a:t>
                </a:r>
                <a:endParaRPr lang="ja-JP" altLang="en-US" sz="2400" i="1" baseline="-25000" dirty="0">
                  <a:solidFill>
                    <a:srgbClr val="FFFF00"/>
                  </a:solidFill>
                  <a:latin typeface="Arial" pitchFamily="34" charset="0"/>
                  <a:ea typeface="ＭＳ Ｐゴシック"/>
                  <a:cs typeface="Arial" pitchFamily="34" charset="0"/>
                </a:endParaRPr>
              </a:p>
            </p:txBody>
          </p:sp>
          <p:sp>
            <p:nvSpPr>
              <p:cNvPr id="15" name="テキスト ボックス 14"/>
              <p:cNvSpPr txBox="1"/>
              <p:nvPr/>
            </p:nvSpPr>
            <p:spPr>
              <a:xfrm>
                <a:off x="5267807" y="3068960"/>
                <a:ext cx="356188" cy="461665"/>
              </a:xfrm>
              <a:prstGeom prst="rect">
                <a:avLst/>
              </a:prstGeom>
              <a:noFill/>
            </p:spPr>
            <p:txBody>
              <a:bodyPr wrap="none" rtlCol="0">
                <a:spAutoFit/>
              </a:bodyPr>
              <a:lstStyle/>
              <a:p>
                <a:pPr fontAlgn="auto">
                  <a:spcBef>
                    <a:spcPts val="0"/>
                  </a:spcBef>
                  <a:spcAft>
                    <a:spcPts val="0"/>
                  </a:spcAft>
                </a:pPr>
                <a:r>
                  <a:rPr lang="en-US" altLang="ja-JP" sz="2400" i="1" dirty="0">
                    <a:solidFill>
                      <a:srgbClr val="FFFF00"/>
                    </a:solidFill>
                    <a:latin typeface="Arial" pitchFamily="34" charset="0"/>
                    <a:ea typeface="ＭＳ Ｐゴシック"/>
                    <a:cs typeface="Arial" pitchFamily="34" charset="0"/>
                  </a:rPr>
                  <a:t>d</a:t>
                </a:r>
                <a:endParaRPr lang="ja-JP" altLang="en-US" sz="2400" i="1" baseline="-25000" dirty="0">
                  <a:solidFill>
                    <a:srgbClr val="FFFF00"/>
                  </a:solidFill>
                  <a:latin typeface="Arial" pitchFamily="34" charset="0"/>
                  <a:ea typeface="ＭＳ Ｐゴシック"/>
                  <a:cs typeface="Arial" pitchFamily="34" charset="0"/>
                </a:endParaRPr>
              </a:p>
            </p:txBody>
          </p:sp>
          <p:sp>
            <p:nvSpPr>
              <p:cNvPr id="16" name="テキスト ボックス 15"/>
              <p:cNvSpPr txBox="1"/>
              <p:nvPr/>
            </p:nvSpPr>
            <p:spPr>
              <a:xfrm>
                <a:off x="6084168" y="2780928"/>
                <a:ext cx="356188" cy="461665"/>
              </a:xfrm>
              <a:prstGeom prst="rect">
                <a:avLst/>
              </a:prstGeom>
              <a:noFill/>
            </p:spPr>
            <p:txBody>
              <a:bodyPr wrap="none" rtlCol="0">
                <a:spAutoFit/>
              </a:bodyPr>
              <a:lstStyle/>
              <a:p>
                <a:pPr fontAlgn="auto">
                  <a:spcBef>
                    <a:spcPts val="0"/>
                  </a:spcBef>
                  <a:spcAft>
                    <a:spcPts val="0"/>
                  </a:spcAft>
                </a:pPr>
                <a:r>
                  <a:rPr lang="en-US" altLang="ja-JP" sz="2400" i="1" dirty="0">
                    <a:solidFill>
                      <a:srgbClr val="FFFF00"/>
                    </a:solidFill>
                    <a:latin typeface="Arial" pitchFamily="34" charset="0"/>
                    <a:ea typeface="ＭＳ Ｐゴシック"/>
                    <a:cs typeface="Arial" pitchFamily="34" charset="0"/>
                  </a:rPr>
                  <a:t>e</a:t>
                </a:r>
                <a:endParaRPr lang="ja-JP" altLang="en-US" sz="2400" i="1" baseline="-25000" dirty="0">
                  <a:solidFill>
                    <a:srgbClr val="FFFF00"/>
                  </a:solidFill>
                  <a:latin typeface="Arial" pitchFamily="34" charset="0"/>
                  <a:ea typeface="ＭＳ Ｐゴシック"/>
                  <a:cs typeface="Arial" pitchFamily="34" charset="0"/>
                </a:endParaRPr>
              </a:p>
            </p:txBody>
          </p:sp>
          <p:sp>
            <p:nvSpPr>
              <p:cNvPr id="17" name="フリーフォーム 16"/>
              <p:cNvSpPr/>
              <p:nvPr/>
            </p:nvSpPr>
            <p:spPr>
              <a:xfrm rot="21186831">
                <a:off x="6802345" y="3100692"/>
                <a:ext cx="827534" cy="1219200"/>
              </a:xfrm>
              <a:custGeom>
                <a:avLst/>
                <a:gdLst>
                  <a:gd name="connsiteX0" fmla="*/ 0 w 971550"/>
                  <a:gd name="connsiteY0" fmla="*/ 1219200 h 1219200"/>
                  <a:gd name="connsiteX1" fmla="*/ 400050 w 971550"/>
                  <a:gd name="connsiteY1" fmla="*/ 1047750 h 1219200"/>
                  <a:gd name="connsiteX2" fmla="*/ 742950 w 971550"/>
                  <a:gd name="connsiteY2" fmla="*/ 742950 h 1219200"/>
                  <a:gd name="connsiteX3" fmla="*/ 914400 w 971550"/>
                  <a:gd name="connsiteY3" fmla="*/ 381000 h 1219200"/>
                  <a:gd name="connsiteX4" fmla="*/ 971550 w 971550"/>
                  <a:gd name="connsiteY4" fmla="*/ 0 h 121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1550" h="1219200">
                    <a:moveTo>
                      <a:pt x="0" y="1219200"/>
                    </a:moveTo>
                    <a:cubicBezTo>
                      <a:pt x="138112" y="1173162"/>
                      <a:pt x="276225" y="1127125"/>
                      <a:pt x="400050" y="1047750"/>
                    </a:cubicBezTo>
                    <a:cubicBezTo>
                      <a:pt x="523875" y="968375"/>
                      <a:pt x="657225" y="854075"/>
                      <a:pt x="742950" y="742950"/>
                    </a:cubicBezTo>
                    <a:cubicBezTo>
                      <a:pt x="828675" y="631825"/>
                      <a:pt x="876300" y="504825"/>
                      <a:pt x="914400" y="381000"/>
                    </a:cubicBezTo>
                    <a:cubicBezTo>
                      <a:pt x="952500" y="257175"/>
                      <a:pt x="962025" y="128587"/>
                      <a:pt x="971550" y="0"/>
                    </a:cubicBezTo>
                  </a:path>
                </a:pathLst>
              </a:custGeom>
              <a:noFill/>
              <a:ln w="38100">
                <a:solidFill>
                  <a:srgbClr val="FFFF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ja-JP" altLang="en-US" sz="1600">
                  <a:solidFill>
                    <a:prstClr val="white"/>
                  </a:solidFill>
                  <a:latin typeface="Arial" panose="020B0604020202020204" pitchFamily="34" charset="0"/>
                  <a:cs typeface="Arial" pitchFamily="34" charset="0"/>
                </a:endParaRPr>
              </a:p>
            </p:txBody>
          </p:sp>
          <p:sp>
            <p:nvSpPr>
              <p:cNvPr id="18" name="テキスト ボックス 17"/>
              <p:cNvSpPr txBox="1"/>
              <p:nvPr/>
            </p:nvSpPr>
            <p:spPr>
              <a:xfrm rot="18321397">
                <a:off x="7083608" y="3824407"/>
                <a:ext cx="1039067" cy="400110"/>
              </a:xfrm>
              <a:prstGeom prst="rect">
                <a:avLst/>
              </a:prstGeom>
              <a:noFill/>
            </p:spPr>
            <p:txBody>
              <a:bodyPr wrap="none" rtlCol="0">
                <a:spAutoFit/>
              </a:bodyPr>
              <a:lstStyle/>
              <a:p>
                <a:pPr fontAlgn="auto">
                  <a:spcBef>
                    <a:spcPts val="0"/>
                  </a:spcBef>
                  <a:spcAft>
                    <a:spcPts val="0"/>
                  </a:spcAft>
                </a:pPr>
                <a:r>
                  <a:rPr lang="en-US" altLang="ja-JP" dirty="0" smtClean="0">
                    <a:solidFill>
                      <a:srgbClr val="FFFF00"/>
                    </a:solidFill>
                    <a:latin typeface="Arial" panose="020B0604020202020204" pitchFamily="34" charset="0"/>
                    <a:ea typeface="ＭＳ Ｐゴシック"/>
                    <a:cs typeface="Arial" pitchFamily="34" charset="0"/>
                  </a:rPr>
                  <a:t>rotation</a:t>
                </a:r>
              </a:p>
            </p:txBody>
          </p:sp>
          <p:sp>
            <p:nvSpPr>
              <p:cNvPr id="19" name="テキスト ボックス 18"/>
              <p:cNvSpPr txBox="1"/>
              <p:nvPr/>
            </p:nvSpPr>
            <p:spPr>
              <a:xfrm>
                <a:off x="6877793" y="2276872"/>
                <a:ext cx="966931" cy="400110"/>
              </a:xfrm>
              <a:prstGeom prst="rect">
                <a:avLst/>
              </a:prstGeom>
              <a:noFill/>
            </p:spPr>
            <p:txBody>
              <a:bodyPr wrap="none" rtlCol="0">
                <a:spAutoFit/>
              </a:bodyPr>
              <a:lstStyle/>
              <a:p>
                <a:pPr fontAlgn="auto">
                  <a:spcBef>
                    <a:spcPts val="0"/>
                  </a:spcBef>
                  <a:spcAft>
                    <a:spcPts val="0"/>
                  </a:spcAft>
                </a:pPr>
                <a:r>
                  <a:rPr lang="en-US" altLang="ja-JP" dirty="0" smtClean="0">
                    <a:solidFill>
                      <a:prstClr val="white"/>
                    </a:solidFill>
                    <a:latin typeface="Arial" pitchFamily="34" charset="0"/>
                    <a:ea typeface="ＭＳ Ｐゴシック"/>
                    <a:cs typeface="Arial" pitchFamily="34" charset="0"/>
                  </a:rPr>
                  <a:t>30 mm</a:t>
                </a:r>
                <a:endParaRPr lang="ja-JP" altLang="en-US" baseline="-25000" dirty="0">
                  <a:solidFill>
                    <a:prstClr val="white"/>
                  </a:solidFill>
                  <a:latin typeface="Arial" pitchFamily="34" charset="0"/>
                  <a:ea typeface="ＭＳ Ｐゴシック"/>
                  <a:cs typeface="Arial" pitchFamily="34" charset="0"/>
                </a:endParaRPr>
              </a:p>
            </p:txBody>
          </p:sp>
        </p:grpSp>
        <p:cxnSp>
          <p:nvCxnSpPr>
            <p:cNvPr id="20" name="直線コネクタ 19"/>
            <p:cNvCxnSpPr/>
            <p:nvPr/>
          </p:nvCxnSpPr>
          <p:spPr>
            <a:xfrm flipV="1">
              <a:off x="2217296" y="2163376"/>
              <a:ext cx="492575" cy="38792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1" name="スライド番号プレースホルダー 4"/>
          <p:cNvSpPr>
            <a:spLocks noGrp="1"/>
          </p:cNvSpPr>
          <p:nvPr>
            <p:ph type="sldNum" sz="quarter" idx="12"/>
          </p:nvPr>
        </p:nvSpPr>
        <p:spPr>
          <a:xfrm>
            <a:off x="8604448" y="6520390"/>
            <a:ext cx="469262" cy="365125"/>
          </a:xfrm>
        </p:spPr>
        <p:txBody>
          <a:bodyPr/>
          <a:lstStyle/>
          <a:p>
            <a:fld id="{FD69EC3B-3975-41F7-A0D4-CB82BEE8B54C}" type="slidenum">
              <a:rPr lang="ja-JP" altLang="en-US" smtClean="0">
                <a:solidFill>
                  <a:prstClr val="black">
                    <a:tint val="75000"/>
                  </a:prstClr>
                </a:solidFill>
                <a:latin typeface="Arial" panose="020B0604020202020204" pitchFamily="34" charset="0"/>
                <a:cs typeface="Arial" panose="020B0604020202020204" pitchFamily="34" charset="0"/>
              </a:rPr>
              <a:pPr/>
              <a:t>11</a:t>
            </a:fld>
            <a:endParaRPr lang="ja-JP" altLang="en-US" dirty="0">
              <a:solidFill>
                <a:prstClr val="black">
                  <a:tint val="75000"/>
                </a:prstClr>
              </a:solidFill>
              <a:latin typeface="Arial" panose="020B0604020202020204" pitchFamily="34" charset="0"/>
              <a:cs typeface="Arial" panose="020B0604020202020204" pitchFamily="34" charset="0"/>
            </a:endParaRPr>
          </a:p>
        </p:txBody>
      </p:sp>
      <mc:AlternateContent>
        <mc:Choice xmlns:mc="http://schemas.openxmlformats.org/markup-compatibility/2006" xmlns:a14="http://schemas.microsoft.com/office/drawing/2010/main" xmlns:p="http://schemas.openxmlformats.org/presentationml/2006/main" xmlns:r="http://schemas.openxmlformats.org/officeDocument/2006/relationships" xmlns:a="http://schemas.openxmlformats.org/drawingml/2006/main" xmlns="" Requires="a14">
          <p:graphicFrame>
            <p:nvGraphicFramePr>
              <p:cNvPr id="22" name="表 21"/>
              <p:cNvGraphicFramePr>
                <a:graphicFrameLocks noGrp="1"/>
              </p:cNvGraphicFramePr>
              <p:nvPr>
                <p:extLst>
                  <p:ext uri="{D42A27DB-BD31-4B8C-83A1-F6EECF244321}">
                    <p14:modId xmlns:p14="http://schemas.microsoft.com/office/powerpoint/2010/main" val="1446723170"/>
                  </p:ext>
                </p:extLst>
              </p:nvPr>
            </p:nvGraphicFramePr>
            <p:xfrm>
              <a:off x="5220098" y="4149081"/>
              <a:ext cx="3672407" cy="1563624"/>
            </p:xfrm>
            <a:graphic>
              <a:graphicData uri="http://schemas.openxmlformats.org/drawingml/2006/table">
                <a:tbl>
                  <a:tblPr>
                    <a:tableStyleId>{5C22544A-7EE6-4342-B048-85BDC9FD1C3A}</a:tableStyleId>
                  </a:tblPr>
                  <a:tblGrid>
                    <a:gridCol w="1080119"/>
                    <a:gridCol w="1296144"/>
                    <a:gridCol w="1296144"/>
                  </a:tblGrid>
                  <a:tr h="344424">
                    <a:tc>
                      <a:txBody>
                        <a:bodyPr/>
                        <a:lstStyle/>
                        <a:p>
                          <a:pPr algn="just" hangingPunct="0">
                            <a:spcAft>
                              <a:spcPts val="600"/>
                            </a:spcAft>
                          </a:pPr>
                          <a:r>
                            <a:rPr lang="ja-JP" sz="2000" dirty="0">
                              <a:effectLst/>
                              <a:latin typeface="Arial" pitchFamily="34" charset="0"/>
                              <a:cs typeface="Arial" pitchFamily="34" charset="0"/>
                            </a:rPr>
                            <a:t> </a:t>
                          </a:r>
                          <a:endParaRPr lang="ja-JP" sz="1700" dirty="0">
                            <a:effectLst/>
                            <a:latin typeface="Arial" pitchFamily="34" charset="0"/>
                            <a:ea typeface="ＭＳ 明朝"/>
                            <a:cs typeface="Arial"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hangingPunct="0">
                            <a:spcAft>
                              <a:spcPts val="600"/>
                            </a:spcAft>
                          </a:pPr>
                          <a:r>
                            <a:rPr lang="en-US" sz="2000" dirty="0">
                              <a:effectLst/>
                              <a:latin typeface="Arial" pitchFamily="34" charset="0"/>
                              <a:cs typeface="Arial" pitchFamily="34" charset="0"/>
                            </a:rPr>
                            <a:t> </a:t>
                          </a:r>
                          <a14:m>
                            <m:oMath xmlns:m="http://schemas.openxmlformats.org/officeDocument/2006/math">
                              <m:sSub>
                                <m:sSubPr>
                                  <m:ctrlPr>
                                    <a:rPr lang="ja-JP" sz="2000" i="1">
                                      <a:effectLst/>
                                      <a:latin typeface="Cambria Math"/>
                                    </a:rPr>
                                  </m:ctrlPr>
                                </m:sSubPr>
                                <m:e>
                                  <m:acc>
                                    <m:accPr>
                                      <m:chr m:val="̃"/>
                                      <m:ctrlPr>
                                        <a:rPr lang="ja-JP" sz="2000" i="1">
                                          <a:effectLst/>
                                          <a:latin typeface="Cambria Math"/>
                                        </a:rPr>
                                      </m:ctrlPr>
                                    </m:accPr>
                                    <m:e>
                                      <m:r>
                                        <a:rPr lang="en-GB" sz="2000">
                                          <a:effectLst/>
                                          <a:latin typeface="Cambria Math"/>
                                        </a:rPr>
                                        <m:t>𝐵</m:t>
                                      </m:r>
                                    </m:e>
                                  </m:acc>
                                </m:e>
                                <m:sub>
                                  <m:r>
                                    <m:rPr>
                                      <m:sty m:val="p"/>
                                    </m:rPr>
                                    <a:rPr lang="en-GB" sz="2000">
                                      <a:effectLst/>
                                      <a:latin typeface="Cambria Math"/>
                                    </a:rPr>
                                    <m:t>p</m:t>
                                  </m:r>
                                </m:sub>
                              </m:sSub>
                            </m:oMath>
                          </a14:m>
                          <a:r>
                            <a:rPr lang="en-US" sz="2000" dirty="0">
                              <a:effectLst/>
                              <a:latin typeface="Arial" pitchFamily="34" charset="0"/>
                              <a:cs typeface="Arial" pitchFamily="34" charset="0"/>
                            </a:rPr>
                            <a:t> (</a:t>
                          </a:r>
                          <a:r>
                            <a:rPr lang="en-US" sz="2000" dirty="0" smtClean="0">
                              <a:effectLst/>
                              <a:latin typeface="Arial" pitchFamily="34" charset="0"/>
                              <a:cs typeface="Arial" pitchFamily="34" charset="0"/>
                            </a:rPr>
                            <a:t>SW)</a:t>
                          </a:r>
                          <a:endParaRPr lang="ja-JP" sz="1700" dirty="0">
                            <a:effectLst/>
                            <a:latin typeface="Arial" pitchFamily="34" charset="0"/>
                            <a:ea typeface="ＭＳ 明朝"/>
                            <a:cs typeface="Arial"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hangingPunct="0">
                            <a:spcAft>
                              <a:spcPts val="600"/>
                            </a:spcAft>
                          </a:pPr>
                          <a:r>
                            <a:rPr lang="en-US" sz="2000" dirty="0">
                              <a:effectLst/>
                              <a:latin typeface="Arial" pitchFamily="34" charset="0"/>
                              <a:cs typeface="Arial" pitchFamily="34" charset="0"/>
                            </a:rPr>
                            <a:t> </a:t>
                          </a:r>
                          <a14:m>
                            <m:oMath xmlns:m="http://schemas.openxmlformats.org/officeDocument/2006/math">
                              <m:sSub>
                                <m:sSubPr>
                                  <m:ctrlPr>
                                    <a:rPr lang="ja-JP" sz="2000" i="1">
                                      <a:effectLst/>
                                      <a:latin typeface="Cambria Math"/>
                                    </a:rPr>
                                  </m:ctrlPr>
                                </m:sSubPr>
                                <m:e>
                                  <m:acc>
                                    <m:accPr>
                                      <m:chr m:val="̃"/>
                                      <m:ctrlPr>
                                        <a:rPr lang="ja-JP" sz="2000" i="1">
                                          <a:effectLst/>
                                          <a:latin typeface="Cambria Math"/>
                                        </a:rPr>
                                      </m:ctrlPr>
                                    </m:accPr>
                                    <m:e>
                                      <m:r>
                                        <a:rPr lang="en-GB" sz="2000">
                                          <a:effectLst/>
                                          <a:latin typeface="Cambria Math"/>
                                        </a:rPr>
                                        <m:t>𝐵</m:t>
                                      </m:r>
                                    </m:e>
                                  </m:acc>
                                </m:e>
                                <m:sub>
                                  <m:r>
                                    <m:rPr>
                                      <m:sty m:val="p"/>
                                    </m:rPr>
                                    <a:rPr lang="en-GB" sz="2000">
                                      <a:effectLst/>
                                      <a:latin typeface="Cambria Math"/>
                                    </a:rPr>
                                    <m:t>t</m:t>
                                  </m:r>
                                </m:sub>
                              </m:sSub>
                            </m:oMath>
                          </a14:m>
                          <a:r>
                            <a:rPr lang="en-US" sz="2000" dirty="0">
                              <a:effectLst/>
                              <a:latin typeface="Arial" pitchFamily="34" charset="0"/>
                              <a:cs typeface="Arial" pitchFamily="34" charset="0"/>
                            </a:rPr>
                            <a:t> (</a:t>
                          </a:r>
                          <a:r>
                            <a:rPr lang="en-US" sz="2000" dirty="0" smtClean="0">
                              <a:effectLst/>
                              <a:latin typeface="Arial" pitchFamily="34" charset="0"/>
                              <a:cs typeface="Arial" pitchFamily="34" charset="0"/>
                            </a:rPr>
                            <a:t>FW)</a:t>
                          </a:r>
                          <a:endParaRPr lang="ja-JP" sz="1700" dirty="0">
                            <a:effectLst/>
                            <a:latin typeface="Arial" pitchFamily="34" charset="0"/>
                            <a:ea typeface="ＭＳ 明朝"/>
                            <a:cs typeface="Arial"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algn="ctr" hangingPunct="0">
                            <a:spcAft>
                              <a:spcPts val="600"/>
                            </a:spcAft>
                          </a:pPr>
                          <a:r>
                            <a:rPr lang="en-GB" sz="2000" dirty="0">
                              <a:effectLst/>
                              <a:latin typeface="Arial" pitchFamily="34" charset="0"/>
                              <a:cs typeface="Arial" pitchFamily="34" charset="0"/>
                            </a:rPr>
                            <a:t> </a:t>
                          </a:r>
                          <a:r>
                            <a:rPr lang="en-US" sz="2000" dirty="0">
                              <a:effectLst/>
                              <a:latin typeface="Arial" pitchFamily="34" charset="0"/>
                              <a:cs typeface="Arial" pitchFamily="34" charset="0"/>
                            </a:rPr>
                            <a:t>|</a:t>
                          </a:r>
                          <a:r>
                            <a:rPr lang="en-US" sz="2000" dirty="0" err="1">
                              <a:effectLst/>
                              <a:latin typeface="Arial" pitchFamily="34" charset="0"/>
                              <a:cs typeface="Arial" pitchFamily="34" charset="0"/>
                            </a:rPr>
                            <a:t>k</a:t>
                          </a:r>
                          <a:r>
                            <a:rPr lang="en-US" sz="2000" baseline="-25000" dirty="0" err="1">
                              <a:effectLst/>
                              <a:latin typeface="Arial" pitchFamily="34" charset="0"/>
                              <a:cs typeface="Arial" pitchFamily="34" charset="0"/>
                            </a:rPr>
                            <a:t>t</a:t>
                          </a:r>
                          <a:r>
                            <a:rPr lang="en-US" sz="2000" dirty="0">
                              <a:effectLst/>
                              <a:latin typeface="Arial" pitchFamily="34" charset="0"/>
                              <a:cs typeface="Arial" pitchFamily="34" charset="0"/>
                            </a:rPr>
                            <a:t>| </a:t>
                          </a:r>
                          <a:r>
                            <a:rPr lang="en-US" sz="2000" dirty="0" smtClean="0">
                              <a:effectLst/>
                              <a:latin typeface="Arial" pitchFamily="34" charset="0"/>
                              <a:cs typeface="Arial" pitchFamily="34" charset="0"/>
                              <a:sym typeface="Symbol"/>
                            </a:rPr>
                            <a:t> </a:t>
                          </a:r>
                          <a:r>
                            <a:rPr lang="en-US" sz="2000" dirty="0" smtClean="0">
                              <a:effectLst/>
                              <a:latin typeface="Arial" pitchFamily="34" charset="0"/>
                              <a:cs typeface="Arial" pitchFamily="34" charset="0"/>
                            </a:rPr>
                            <a:t>|</a:t>
                          </a:r>
                          <a:r>
                            <a:rPr lang="en-US" sz="2000" dirty="0">
                              <a:effectLst/>
                              <a:latin typeface="Arial" pitchFamily="34" charset="0"/>
                              <a:cs typeface="Arial" pitchFamily="34" charset="0"/>
                            </a:rPr>
                            <a:t>k</a:t>
                          </a:r>
                          <a:r>
                            <a:rPr lang="en-US" sz="2000" baseline="-25000" dirty="0" smtClean="0">
                              <a:effectLst/>
                              <a:latin typeface="Arial" pitchFamily="34" charset="0"/>
                              <a:cs typeface="Arial" pitchFamily="34" charset="0"/>
                            </a:rPr>
                            <a:t>||</a:t>
                          </a:r>
                          <a:r>
                            <a:rPr lang="en-US" sz="2000" dirty="0" smtClean="0">
                              <a:effectLst/>
                              <a:latin typeface="Arial" pitchFamily="34" charset="0"/>
                              <a:cs typeface="Arial" pitchFamily="34" charset="0"/>
                            </a:rPr>
                            <a:t>|</a:t>
                          </a:r>
                          <a:endParaRPr lang="ja-JP" sz="1700" dirty="0">
                            <a:effectLst/>
                            <a:latin typeface="Arial" pitchFamily="34" charset="0"/>
                            <a:ea typeface="ＭＳ 明朝"/>
                            <a:cs typeface="Arial"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hangingPunct="0">
                            <a:spcAft>
                              <a:spcPts val="600"/>
                            </a:spcAft>
                          </a:pPr>
                          <a:r>
                            <a:rPr lang="en-US" sz="2000" dirty="0">
                              <a:effectLst/>
                              <a:latin typeface="Arial" pitchFamily="34" charset="0"/>
                              <a:cs typeface="Arial" pitchFamily="34" charset="0"/>
                            </a:rPr>
                            <a:t>     &lt; 10 m</a:t>
                          </a:r>
                          <a:r>
                            <a:rPr lang="en-US" sz="2000" baseline="30000" dirty="0">
                              <a:effectLst/>
                              <a:latin typeface="Arial" pitchFamily="34" charset="0"/>
                              <a:cs typeface="Arial" pitchFamily="34" charset="0"/>
                            </a:rPr>
                            <a:t>-1</a:t>
                          </a:r>
                          <a:endParaRPr lang="ja-JP" sz="1700" dirty="0">
                            <a:effectLst/>
                            <a:latin typeface="Arial" pitchFamily="34" charset="0"/>
                            <a:ea typeface="ＭＳ 明朝"/>
                            <a:cs typeface="Arial"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hangingPunct="0">
                            <a:spcAft>
                              <a:spcPts val="600"/>
                            </a:spcAft>
                          </a:pPr>
                          <a:r>
                            <a:rPr lang="en-US" sz="2000" dirty="0">
                              <a:effectLst/>
                              <a:latin typeface="Arial" pitchFamily="34" charset="0"/>
                              <a:cs typeface="Arial" pitchFamily="34" charset="0"/>
                            </a:rPr>
                            <a:t>     ~ 10 m</a:t>
                          </a:r>
                          <a:r>
                            <a:rPr lang="en-US" sz="2000" baseline="30000" dirty="0">
                              <a:effectLst/>
                              <a:latin typeface="Arial" pitchFamily="34" charset="0"/>
                              <a:cs typeface="Arial" pitchFamily="34" charset="0"/>
                            </a:rPr>
                            <a:t>-1</a:t>
                          </a:r>
                          <a:endParaRPr lang="ja-JP" sz="1700" dirty="0">
                            <a:effectLst/>
                            <a:latin typeface="Arial" pitchFamily="34" charset="0"/>
                            <a:ea typeface="ＭＳ 明朝"/>
                            <a:cs typeface="Arial"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algn="ctr" hangingPunct="0">
                            <a:spcAft>
                              <a:spcPts val="600"/>
                            </a:spcAft>
                          </a:pPr>
                          <a:r>
                            <a:rPr lang="en-GB" sz="2000">
                              <a:effectLst/>
                              <a:latin typeface="Arial" pitchFamily="34" charset="0"/>
                              <a:cs typeface="Arial" pitchFamily="34" charset="0"/>
                            </a:rPr>
                            <a:t> </a:t>
                          </a:r>
                          <a:r>
                            <a:rPr lang="en-US" sz="2000">
                              <a:effectLst/>
                              <a:latin typeface="Arial" pitchFamily="34" charset="0"/>
                              <a:cs typeface="Arial" pitchFamily="34" charset="0"/>
                            </a:rPr>
                            <a:t>|k</a:t>
                          </a:r>
                          <a:r>
                            <a:rPr lang="en-US" sz="2000" baseline="-25000">
                              <a:effectLst/>
                              <a:latin typeface="Arial" pitchFamily="34" charset="0"/>
                              <a:cs typeface="Arial" pitchFamily="34" charset="0"/>
                            </a:rPr>
                            <a:t>p</a:t>
                          </a:r>
                          <a:r>
                            <a:rPr lang="en-US" sz="2000">
                              <a:effectLst/>
                              <a:latin typeface="Arial" pitchFamily="34" charset="0"/>
                              <a:cs typeface="Arial" pitchFamily="34" charset="0"/>
                            </a:rPr>
                            <a:t>|</a:t>
                          </a:r>
                          <a:endParaRPr lang="ja-JP" sz="1700">
                            <a:effectLst/>
                            <a:latin typeface="Arial" pitchFamily="34" charset="0"/>
                            <a:ea typeface="ＭＳ 明朝"/>
                            <a:cs typeface="Arial"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hangingPunct="0">
                            <a:spcAft>
                              <a:spcPts val="600"/>
                            </a:spcAft>
                          </a:pPr>
                          <a:r>
                            <a:rPr lang="en-US" sz="2000" dirty="0">
                              <a:effectLst/>
                              <a:latin typeface="Arial" pitchFamily="34" charset="0"/>
                              <a:cs typeface="Arial" pitchFamily="34" charset="0"/>
                            </a:rPr>
                            <a:t>     &lt; 10 m</a:t>
                          </a:r>
                          <a:r>
                            <a:rPr lang="en-US" sz="2000" baseline="30000" dirty="0">
                              <a:effectLst/>
                              <a:latin typeface="Arial" pitchFamily="34" charset="0"/>
                              <a:cs typeface="Arial" pitchFamily="34" charset="0"/>
                            </a:rPr>
                            <a:t>-1</a:t>
                          </a:r>
                          <a:endParaRPr lang="ja-JP" sz="1700" dirty="0">
                            <a:effectLst/>
                            <a:latin typeface="Arial" pitchFamily="34" charset="0"/>
                            <a:ea typeface="ＭＳ 明朝"/>
                            <a:cs typeface="Arial"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hangingPunct="0">
                            <a:spcAft>
                              <a:spcPts val="600"/>
                            </a:spcAft>
                          </a:pPr>
                          <a:r>
                            <a:rPr lang="en-US" sz="2000" dirty="0">
                              <a:effectLst/>
                              <a:latin typeface="Arial" pitchFamily="34" charset="0"/>
                              <a:cs typeface="Arial" pitchFamily="34" charset="0"/>
                            </a:rPr>
                            <a:t>     &lt; 5 m</a:t>
                          </a:r>
                          <a:r>
                            <a:rPr lang="en-US" sz="2000" baseline="30000" dirty="0">
                              <a:effectLst/>
                              <a:latin typeface="Arial" pitchFamily="34" charset="0"/>
                              <a:cs typeface="Arial" pitchFamily="34" charset="0"/>
                            </a:rPr>
                            <a:t>-1</a:t>
                          </a:r>
                          <a:endParaRPr lang="ja-JP" sz="1700" dirty="0">
                            <a:effectLst/>
                            <a:latin typeface="Arial" pitchFamily="34" charset="0"/>
                            <a:ea typeface="ＭＳ 明朝"/>
                            <a:cs typeface="Arial"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algn="ctr" hangingPunct="0">
                            <a:spcAft>
                              <a:spcPts val="600"/>
                            </a:spcAft>
                          </a:pPr>
                          <a:r>
                            <a:rPr lang="en-GB" sz="2000" dirty="0">
                              <a:effectLst/>
                              <a:latin typeface="Arial" pitchFamily="34" charset="0"/>
                              <a:cs typeface="Arial" pitchFamily="34" charset="0"/>
                            </a:rPr>
                            <a:t> </a:t>
                          </a:r>
                          <a:r>
                            <a:rPr lang="en-US" sz="2000" dirty="0">
                              <a:effectLst/>
                              <a:latin typeface="Arial" pitchFamily="34" charset="0"/>
                              <a:cs typeface="Arial" pitchFamily="34" charset="0"/>
                            </a:rPr>
                            <a:t>|</a:t>
                          </a:r>
                          <a:r>
                            <a:rPr lang="en-US" sz="2000" dirty="0" err="1">
                              <a:effectLst/>
                              <a:latin typeface="Arial" pitchFamily="34" charset="0"/>
                              <a:cs typeface="Arial" pitchFamily="34" charset="0"/>
                            </a:rPr>
                            <a:t>k</a:t>
                          </a:r>
                          <a:r>
                            <a:rPr lang="en-US" sz="2000" baseline="-25000" dirty="0" err="1">
                              <a:effectLst/>
                              <a:latin typeface="Arial" pitchFamily="34" charset="0"/>
                              <a:cs typeface="Arial" pitchFamily="34" charset="0"/>
                            </a:rPr>
                            <a:t>R</a:t>
                          </a:r>
                          <a:r>
                            <a:rPr lang="en-US" sz="2000" dirty="0">
                              <a:effectLst/>
                              <a:latin typeface="Arial" pitchFamily="34" charset="0"/>
                              <a:cs typeface="Arial" pitchFamily="34" charset="0"/>
                            </a:rPr>
                            <a:t>|</a:t>
                          </a:r>
                          <a:endParaRPr lang="ja-JP" sz="1700" dirty="0">
                            <a:effectLst/>
                            <a:latin typeface="Arial" pitchFamily="34" charset="0"/>
                            <a:ea typeface="ＭＳ 明朝"/>
                            <a:cs typeface="Arial"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hangingPunct="0">
                            <a:spcAft>
                              <a:spcPts val="600"/>
                            </a:spcAft>
                          </a:pPr>
                          <a:r>
                            <a:rPr lang="en-US" sz="2000" dirty="0">
                              <a:effectLst/>
                              <a:latin typeface="Arial" pitchFamily="34" charset="0"/>
                              <a:cs typeface="Arial" pitchFamily="34" charset="0"/>
                            </a:rPr>
                            <a:t>     ~ 35 m</a:t>
                          </a:r>
                          <a:r>
                            <a:rPr lang="en-US" sz="2000" baseline="30000" dirty="0">
                              <a:effectLst/>
                              <a:latin typeface="Arial" pitchFamily="34" charset="0"/>
                              <a:cs typeface="Arial" pitchFamily="34" charset="0"/>
                            </a:rPr>
                            <a:t>-1</a:t>
                          </a:r>
                          <a:endParaRPr lang="ja-JP" sz="1700" dirty="0">
                            <a:effectLst/>
                            <a:latin typeface="Arial" pitchFamily="34" charset="0"/>
                            <a:ea typeface="ＭＳ 明朝"/>
                            <a:cs typeface="Arial"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hangingPunct="0">
                            <a:spcAft>
                              <a:spcPts val="600"/>
                            </a:spcAft>
                          </a:pPr>
                          <a:r>
                            <a:rPr lang="en-US" sz="2000" dirty="0">
                              <a:effectLst/>
                              <a:latin typeface="Arial" pitchFamily="34" charset="0"/>
                              <a:cs typeface="Arial" pitchFamily="34" charset="0"/>
                            </a:rPr>
                            <a:t>     ~ 10 m</a:t>
                          </a:r>
                          <a:r>
                            <a:rPr lang="en-US" sz="2000" baseline="30000" dirty="0">
                              <a:effectLst/>
                              <a:latin typeface="Arial" pitchFamily="34" charset="0"/>
                              <a:cs typeface="Arial" pitchFamily="34" charset="0"/>
                            </a:rPr>
                            <a:t>-1</a:t>
                          </a:r>
                          <a:endParaRPr lang="ja-JP" sz="1700" dirty="0">
                            <a:effectLst/>
                            <a:latin typeface="Arial" pitchFamily="34" charset="0"/>
                            <a:ea typeface="ＭＳ 明朝"/>
                            <a:cs typeface="Arial"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algn="ctr" hangingPunct="0">
                            <a:spcAft>
                              <a:spcPts val="600"/>
                            </a:spcAft>
                          </a:pPr>
                          <a:r>
                            <a:rPr lang="en-GB" sz="2000" dirty="0">
                              <a:effectLst/>
                              <a:latin typeface="Arial" pitchFamily="34" charset="0"/>
                              <a:cs typeface="Arial" pitchFamily="34" charset="0"/>
                            </a:rPr>
                            <a:t> </a:t>
                          </a:r>
                          <a:r>
                            <a:rPr lang="en-US" sz="2000" dirty="0">
                              <a:effectLst/>
                              <a:latin typeface="Arial" pitchFamily="34" charset="0"/>
                              <a:cs typeface="Arial" pitchFamily="34" charset="0"/>
                            </a:rPr>
                            <a:t>|k</a:t>
                          </a:r>
                          <a:r>
                            <a:rPr lang="en-US" sz="2000" baseline="-25000" dirty="0">
                              <a:effectLst/>
                              <a:latin typeface="Arial" pitchFamily="34" charset="0"/>
                              <a:cs typeface="Arial" pitchFamily="34" charset="0"/>
                              <a:sym typeface="Symbol"/>
                            </a:rPr>
                            <a:t></a:t>
                          </a:r>
                          <a:r>
                            <a:rPr lang="en-US" sz="2000" dirty="0" smtClean="0">
                              <a:effectLst/>
                              <a:latin typeface="Arial" pitchFamily="34" charset="0"/>
                              <a:cs typeface="Arial" pitchFamily="34" charset="0"/>
                            </a:rPr>
                            <a:t>|</a:t>
                          </a:r>
                          <a:endParaRPr lang="ja-JP" sz="1700" dirty="0">
                            <a:effectLst/>
                            <a:latin typeface="Arial" pitchFamily="34" charset="0"/>
                            <a:ea typeface="ＭＳ 明朝"/>
                            <a:cs typeface="Arial"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hangingPunct="0">
                            <a:spcAft>
                              <a:spcPts val="600"/>
                            </a:spcAft>
                          </a:pPr>
                          <a:r>
                            <a:rPr lang="en-US" sz="2000" dirty="0">
                              <a:effectLst/>
                              <a:latin typeface="Arial" pitchFamily="34" charset="0"/>
                              <a:cs typeface="Arial" pitchFamily="34" charset="0"/>
                            </a:rPr>
                            <a:t>     ~ 35 m</a:t>
                          </a:r>
                          <a:r>
                            <a:rPr lang="en-US" sz="2000" baseline="30000" dirty="0">
                              <a:effectLst/>
                              <a:latin typeface="Arial" pitchFamily="34" charset="0"/>
                              <a:cs typeface="Arial" pitchFamily="34" charset="0"/>
                            </a:rPr>
                            <a:t>-1</a:t>
                          </a:r>
                          <a:endParaRPr lang="ja-JP" sz="1700" dirty="0">
                            <a:effectLst/>
                            <a:latin typeface="Arial" pitchFamily="34" charset="0"/>
                            <a:ea typeface="ＭＳ 明朝"/>
                            <a:cs typeface="Arial"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hangingPunct="0">
                            <a:spcAft>
                              <a:spcPts val="600"/>
                            </a:spcAft>
                          </a:pPr>
                          <a:r>
                            <a:rPr lang="en-US" sz="2000" dirty="0">
                              <a:effectLst/>
                              <a:latin typeface="Arial" pitchFamily="34" charset="0"/>
                              <a:cs typeface="Arial" pitchFamily="34" charset="0"/>
                            </a:rPr>
                            <a:t>     ~ 10 m</a:t>
                          </a:r>
                          <a:r>
                            <a:rPr lang="en-US" sz="2000" baseline="30000" dirty="0">
                              <a:effectLst/>
                              <a:latin typeface="Arial" pitchFamily="34" charset="0"/>
                              <a:cs typeface="Arial" pitchFamily="34" charset="0"/>
                            </a:rPr>
                            <a:t>-1</a:t>
                          </a:r>
                          <a:endParaRPr lang="ja-JP" sz="1700" dirty="0">
                            <a:effectLst/>
                            <a:latin typeface="Arial" pitchFamily="34" charset="0"/>
                            <a:ea typeface="ＭＳ 明朝"/>
                            <a:cs typeface="Arial"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mc:Choice>
        <mc:Fallback>
          <p:graphicFrame>
            <p:nvGraphicFramePr>
              <p:cNvPr id="22" name="表 21"/>
              <p:cNvGraphicFramePr>
                <a:graphicFrameLocks noGrp="1"/>
              </p:cNvGraphicFramePr>
              <p:nvPr>
                <p:extLst>
                  <p:ext uri="{D42A27DB-BD31-4B8C-83A1-F6EECF244321}">
                    <p14:modId xmlns:p14="http://schemas.microsoft.com/office/powerpoint/2010/main" xmlns="" xmlns:a14="http://schemas.microsoft.com/office/drawing/2010/main" xmlns:mc="http://schemas.openxmlformats.org/markup-compatibility/2006" xmlns:p="http://schemas.openxmlformats.org/presentationml/2006/main" xmlns:r="http://schemas.openxmlformats.org/officeDocument/2006/relationships" xmlns:a="http://schemas.openxmlformats.org/drawingml/2006/main" val="1446723170"/>
                  </p:ext>
                </p:extLst>
              </p:nvPr>
            </p:nvGraphicFramePr>
            <p:xfrm>
              <a:off x="5220077" y="4149081"/>
              <a:ext cx="3672407" cy="1868424"/>
            </p:xfrm>
            <a:graphic>
              <a:graphicData uri="http://schemas.openxmlformats.org/drawingml/2006/table">
                <a:tbl>
                  <a:tblPr>
                    <a:tableStyleId>{5C22544A-7EE6-4342-B048-85BDC9FD1C3A}</a:tableStyleId>
                  </a:tblPr>
                  <a:tblGrid>
                    <a:gridCol w="1080119"/>
                    <a:gridCol w="1296144"/>
                    <a:gridCol w="1296144"/>
                  </a:tblGrid>
                  <a:tr h="344424">
                    <a:tc>
                      <a:txBody>
                        <a:bodyPr/>
                        <a:lstStyle/>
                        <a:p>
                          <a:pPr algn="just" hangingPunct="0">
                            <a:spcAft>
                              <a:spcPts val="600"/>
                            </a:spcAft>
                          </a:pPr>
                          <a:r>
                            <a:rPr lang="ja-JP" sz="2000" dirty="0">
                              <a:effectLst/>
                              <a:latin typeface="Arial" pitchFamily="34" charset="0"/>
                              <a:cs typeface="Arial" pitchFamily="34" charset="0"/>
                            </a:rPr>
                            <a:t> </a:t>
                          </a:r>
                          <a:endParaRPr lang="ja-JP" sz="1700" dirty="0">
                            <a:effectLst/>
                            <a:latin typeface="Arial" pitchFamily="34" charset="0"/>
                            <a:ea typeface="ＭＳ 明朝"/>
                            <a:cs typeface="Arial"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ja-JP"/>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6"/>
                          <a:stretch>
                            <a:fillRect l="-83099" t="-19643" r="-100000" b="-405357"/>
                          </a:stretch>
                        </a:blipFill>
                      </a:tcPr>
                    </a:tc>
                    <a:tc>
                      <a:txBody>
                        <a:bodyPr/>
                        <a:lstStyle/>
                        <a:p>
                          <a:endParaRPr lang="ja-JP"/>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6"/>
                          <a:stretch>
                            <a:fillRect l="-183099" t="-19643" b="-405357"/>
                          </a:stretch>
                        </a:blipFill>
                      </a:tcPr>
                    </a:tc>
                  </a:tr>
                  <a:tr h="304800">
                    <a:tc>
                      <a:txBody>
                        <a:bodyPr/>
                        <a:lstStyle/>
                        <a:p>
                          <a:pPr algn="ctr" hangingPunct="0">
                            <a:spcAft>
                              <a:spcPts val="600"/>
                            </a:spcAft>
                          </a:pPr>
                          <a:r>
                            <a:rPr lang="en-GB" sz="2000" dirty="0">
                              <a:effectLst/>
                              <a:latin typeface="Arial" pitchFamily="34" charset="0"/>
                              <a:cs typeface="Arial" pitchFamily="34" charset="0"/>
                            </a:rPr>
                            <a:t> </a:t>
                          </a:r>
                          <a:r>
                            <a:rPr lang="en-US" sz="2000" dirty="0">
                              <a:effectLst/>
                              <a:latin typeface="Arial" pitchFamily="34" charset="0"/>
                              <a:cs typeface="Arial" pitchFamily="34" charset="0"/>
                            </a:rPr>
                            <a:t>|</a:t>
                          </a:r>
                          <a:r>
                            <a:rPr lang="en-US" sz="2000" dirty="0" err="1">
                              <a:effectLst/>
                              <a:latin typeface="Arial" pitchFamily="34" charset="0"/>
                              <a:cs typeface="Arial" pitchFamily="34" charset="0"/>
                            </a:rPr>
                            <a:t>k</a:t>
                          </a:r>
                          <a:r>
                            <a:rPr lang="en-US" sz="2000" baseline="-25000" dirty="0" err="1">
                              <a:effectLst/>
                              <a:latin typeface="Arial" pitchFamily="34" charset="0"/>
                              <a:cs typeface="Arial" pitchFamily="34" charset="0"/>
                            </a:rPr>
                            <a:t>t</a:t>
                          </a:r>
                          <a:r>
                            <a:rPr lang="en-US" sz="2000" dirty="0">
                              <a:effectLst/>
                              <a:latin typeface="Arial" pitchFamily="34" charset="0"/>
                              <a:cs typeface="Arial" pitchFamily="34" charset="0"/>
                            </a:rPr>
                            <a:t>| </a:t>
                          </a:r>
                          <a:r>
                            <a:rPr lang="en-US" sz="2000" dirty="0" smtClean="0">
                              <a:effectLst/>
                              <a:latin typeface="Arial" pitchFamily="34" charset="0"/>
                              <a:cs typeface="Arial" pitchFamily="34" charset="0"/>
                              <a:sym typeface="Symbol"/>
                            </a:rPr>
                            <a:t> </a:t>
                          </a:r>
                          <a:r>
                            <a:rPr lang="en-US" sz="2000" dirty="0" smtClean="0">
                              <a:effectLst/>
                              <a:latin typeface="Arial" pitchFamily="34" charset="0"/>
                              <a:cs typeface="Arial" pitchFamily="34" charset="0"/>
                            </a:rPr>
                            <a:t>|</a:t>
                          </a:r>
                          <a:r>
                            <a:rPr lang="en-US" sz="2000" dirty="0">
                              <a:effectLst/>
                              <a:latin typeface="Arial" pitchFamily="34" charset="0"/>
                              <a:cs typeface="Arial" pitchFamily="34" charset="0"/>
                            </a:rPr>
                            <a:t>k</a:t>
                          </a:r>
                          <a:r>
                            <a:rPr lang="en-US" sz="2000" baseline="-25000" dirty="0" smtClean="0">
                              <a:effectLst/>
                              <a:latin typeface="Arial" pitchFamily="34" charset="0"/>
                              <a:cs typeface="Arial" pitchFamily="34" charset="0"/>
                            </a:rPr>
                            <a:t>||</a:t>
                          </a:r>
                          <a:r>
                            <a:rPr lang="en-US" sz="2000" dirty="0" smtClean="0">
                              <a:effectLst/>
                              <a:latin typeface="Arial" pitchFamily="34" charset="0"/>
                              <a:cs typeface="Arial" pitchFamily="34" charset="0"/>
                            </a:rPr>
                            <a:t>|</a:t>
                          </a:r>
                          <a:endParaRPr lang="ja-JP" sz="1700" dirty="0">
                            <a:effectLst/>
                            <a:latin typeface="Arial" pitchFamily="34" charset="0"/>
                            <a:ea typeface="ＭＳ 明朝"/>
                            <a:cs typeface="Arial"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hangingPunct="0">
                            <a:spcAft>
                              <a:spcPts val="600"/>
                            </a:spcAft>
                          </a:pPr>
                          <a:r>
                            <a:rPr lang="en-US" sz="2000" dirty="0">
                              <a:effectLst/>
                              <a:latin typeface="Arial" pitchFamily="34" charset="0"/>
                              <a:cs typeface="Arial" pitchFamily="34" charset="0"/>
                            </a:rPr>
                            <a:t>     &lt; 10 m</a:t>
                          </a:r>
                          <a:r>
                            <a:rPr lang="en-US" sz="2000" baseline="30000" dirty="0">
                              <a:effectLst/>
                              <a:latin typeface="Arial" pitchFamily="34" charset="0"/>
                              <a:cs typeface="Arial" pitchFamily="34" charset="0"/>
                            </a:rPr>
                            <a:t>-1</a:t>
                          </a:r>
                          <a:endParaRPr lang="ja-JP" sz="1700" dirty="0">
                            <a:effectLst/>
                            <a:latin typeface="Arial" pitchFamily="34" charset="0"/>
                            <a:ea typeface="ＭＳ 明朝"/>
                            <a:cs typeface="Arial"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hangingPunct="0">
                            <a:spcAft>
                              <a:spcPts val="600"/>
                            </a:spcAft>
                          </a:pPr>
                          <a:r>
                            <a:rPr lang="en-US" sz="2000" dirty="0">
                              <a:effectLst/>
                              <a:latin typeface="Arial" pitchFamily="34" charset="0"/>
                              <a:cs typeface="Arial" pitchFamily="34" charset="0"/>
                            </a:rPr>
                            <a:t>     ~ 10 m</a:t>
                          </a:r>
                          <a:r>
                            <a:rPr lang="en-US" sz="2000" baseline="30000" dirty="0">
                              <a:effectLst/>
                              <a:latin typeface="Arial" pitchFamily="34" charset="0"/>
                              <a:cs typeface="Arial" pitchFamily="34" charset="0"/>
                            </a:rPr>
                            <a:t>-1</a:t>
                          </a:r>
                          <a:endParaRPr lang="ja-JP" sz="1700" dirty="0">
                            <a:effectLst/>
                            <a:latin typeface="Arial" pitchFamily="34" charset="0"/>
                            <a:ea typeface="ＭＳ 明朝"/>
                            <a:cs typeface="Arial"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algn="ctr" hangingPunct="0">
                            <a:spcAft>
                              <a:spcPts val="600"/>
                            </a:spcAft>
                          </a:pPr>
                          <a:r>
                            <a:rPr lang="en-GB" sz="2000">
                              <a:effectLst/>
                              <a:latin typeface="Arial" pitchFamily="34" charset="0"/>
                              <a:cs typeface="Arial" pitchFamily="34" charset="0"/>
                            </a:rPr>
                            <a:t> </a:t>
                          </a:r>
                          <a:r>
                            <a:rPr lang="en-US" sz="2000">
                              <a:effectLst/>
                              <a:latin typeface="Arial" pitchFamily="34" charset="0"/>
                              <a:cs typeface="Arial" pitchFamily="34" charset="0"/>
                            </a:rPr>
                            <a:t>|k</a:t>
                          </a:r>
                          <a:r>
                            <a:rPr lang="en-US" sz="2000" baseline="-25000">
                              <a:effectLst/>
                              <a:latin typeface="Arial" pitchFamily="34" charset="0"/>
                              <a:cs typeface="Arial" pitchFamily="34" charset="0"/>
                            </a:rPr>
                            <a:t>p</a:t>
                          </a:r>
                          <a:r>
                            <a:rPr lang="en-US" sz="2000">
                              <a:effectLst/>
                              <a:latin typeface="Arial" pitchFamily="34" charset="0"/>
                              <a:cs typeface="Arial" pitchFamily="34" charset="0"/>
                            </a:rPr>
                            <a:t>|</a:t>
                          </a:r>
                          <a:endParaRPr lang="ja-JP" sz="1700">
                            <a:effectLst/>
                            <a:latin typeface="Arial" pitchFamily="34" charset="0"/>
                            <a:ea typeface="ＭＳ 明朝"/>
                            <a:cs typeface="Arial"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hangingPunct="0">
                            <a:spcAft>
                              <a:spcPts val="600"/>
                            </a:spcAft>
                          </a:pPr>
                          <a:r>
                            <a:rPr lang="en-US" sz="2000" dirty="0">
                              <a:effectLst/>
                              <a:latin typeface="Arial" pitchFamily="34" charset="0"/>
                              <a:cs typeface="Arial" pitchFamily="34" charset="0"/>
                            </a:rPr>
                            <a:t>     &lt; 10 m</a:t>
                          </a:r>
                          <a:r>
                            <a:rPr lang="en-US" sz="2000" baseline="30000" dirty="0">
                              <a:effectLst/>
                              <a:latin typeface="Arial" pitchFamily="34" charset="0"/>
                              <a:cs typeface="Arial" pitchFamily="34" charset="0"/>
                            </a:rPr>
                            <a:t>-1</a:t>
                          </a:r>
                          <a:endParaRPr lang="ja-JP" sz="1700" dirty="0">
                            <a:effectLst/>
                            <a:latin typeface="Arial" pitchFamily="34" charset="0"/>
                            <a:ea typeface="ＭＳ 明朝"/>
                            <a:cs typeface="Arial"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hangingPunct="0">
                            <a:spcAft>
                              <a:spcPts val="600"/>
                            </a:spcAft>
                          </a:pPr>
                          <a:r>
                            <a:rPr lang="en-US" sz="2000" dirty="0">
                              <a:effectLst/>
                              <a:latin typeface="Arial" pitchFamily="34" charset="0"/>
                              <a:cs typeface="Arial" pitchFamily="34" charset="0"/>
                            </a:rPr>
                            <a:t>     &lt; 5 m</a:t>
                          </a:r>
                          <a:r>
                            <a:rPr lang="en-US" sz="2000" baseline="30000" dirty="0">
                              <a:effectLst/>
                              <a:latin typeface="Arial" pitchFamily="34" charset="0"/>
                              <a:cs typeface="Arial" pitchFamily="34" charset="0"/>
                            </a:rPr>
                            <a:t>-1</a:t>
                          </a:r>
                          <a:endParaRPr lang="ja-JP" sz="1700" dirty="0">
                            <a:effectLst/>
                            <a:latin typeface="Arial" pitchFamily="34" charset="0"/>
                            <a:ea typeface="ＭＳ 明朝"/>
                            <a:cs typeface="Arial"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algn="ctr" hangingPunct="0">
                            <a:spcAft>
                              <a:spcPts val="600"/>
                            </a:spcAft>
                          </a:pPr>
                          <a:r>
                            <a:rPr lang="en-GB" sz="2000" dirty="0">
                              <a:effectLst/>
                              <a:latin typeface="Arial" pitchFamily="34" charset="0"/>
                              <a:cs typeface="Arial" pitchFamily="34" charset="0"/>
                            </a:rPr>
                            <a:t> </a:t>
                          </a:r>
                          <a:r>
                            <a:rPr lang="en-US" sz="2000" dirty="0">
                              <a:effectLst/>
                              <a:latin typeface="Arial" pitchFamily="34" charset="0"/>
                              <a:cs typeface="Arial" pitchFamily="34" charset="0"/>
                            </a:rPr>
                            <a:t>|</a:t>
                          </a:r>
                          <a:r>
                            <a:rPr lang="en-US" sz="2000" dirty="0" err="1">
                              <a:effectLst/>
                              <a:latin typeface="Arial" pitchFamily="34" charset="0"/>
                              <a:cs typeface="Arial" pitchFamily="34" charset="0"/>
                            </a:rPr>
                            <a:t>k</a:t>
                          </a:r>
                          <a:r>
                            <a:rPr lang="en-US" sz="2000" baseline="-25000" dirty="0" err="1">
                              <a:effectLst/>
                              <a:latin typeface="Arial" pitchFamily="34" charset="0"/>
                              <a:cs typeface="Arial" pitchFamily="34" charset="0"/>
                            </a:rPr>
                            <a:t>R</a:t>
                          </a:r>
                          <a:r>
                            <a:rPr lang="en-US" sz="2000" dirty="0">
                              <a:effectLst/>
                              <a:latin typeface="Arial" pitchFamily="34" charset="0"/>
                              <a:cs typeface="Arial" pitchFamily="34" charset="0"/>
                            </a:rPr>
                            <a:t>|</a:t>
                          </a:r>
                          <a:endParaRPr lang="ja-JP" sz="1700" dirty="0">
                            <a:effectLst/>
                            <a:latin typeface="Arial" pitchFamily="34" charset="0"/>
                            <a:ea typeface="ＭＳ 明朝"/>
                            <a:cs typeface="Arial"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hangingPunct="0">
                            <a:spcAft>
                              <a:spcPts val="600"/>
                            </a:spcAft>
                          </a:pPr>
                          <a:r>
                            <a:rPr lang="en-US" sz="2000" dirty="0">
                              <a:effectLst/>
                              <a:latin typeface="Arial" pitchFamily="34" charset="0"/>
                              <a:cs typeface="Arial" pitchFamily="34" charset="0"/>
                            </a:rPr>
                            <a:t>     ~ 35 m</a:t>
                          </a:r>
                          <a:r>
                            <a:rPr lang="en-US" sz="2000" baseline="30000" dirty="0">
                              <a:effectLst/>
                              <a:latin typeface="Arial" pitchFamily="34" charset="0"/>
                              <a:cs typeface="Arial" pitchFamily="34" charset="0"/>
                            </a:rPr>
                            <a:t>-1</a:t>
                          </a:r>
                          <a:endParaRPr lang="ja-JP" sz="1700" dirty="0">
                            <a:effectLst/>
                            <a:latin typeface="Arial" pitchFamily="34" charset="0"/>
                            <a:ea typeface="ＭＳ 明朝"/>
                            <a:cs typeface="Arial"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hangingPunct="0">
                            <a:spcAft>
                              <a:spcPts val="600"/>
                            </a:spcAft>
                          </a:pPr>
                          <a:r>
                            <a:rPr lang="en-US" sz="2000" dirty="0">
                              <a:effectLst/>
                              <a:latin typeface="Arial" pitchFamily="34" charset="0"/>
                              <a:cs typeface="Arial" pitchFamily="34" charset="0"/>
                            </a:rPr>
                            <a:t>     ~ 10 m</a:t>
                          </a:r>
                          <a:r>
                            <a:rPr lang="en-US" sz="2000" baseline="30000" dirty="0">
                              <a:effectLst/>
                              <a:latin typeface="Arial" pitchFamily="34" charset="0"/>
                              <a:cs typeface="Arial" pitchFamily="34" charset="0"/>
                            </a:rPr>
                            <a:t>-1</a:t>
                          </a:r>
                          <a:endParaRPr lang="ja-JP" sz="1700" dirty="0">
                            <a:effectLst/>
                            <a:latin typeface="Arial" pitchFamily="34" charset="0"/>
                            <a:ea typeface="ＭＳ 明朝"/>
                            <a:cs typeface="Arial"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algn="ctr" hangingPunct="0">
                            <a:spcAft>
                              <a:spcPts val="600"/>
                            </a:spcAft>
                          </a:pPr>
                          <a:r>
                            <a:rPr lang="en-GB" sz="2000" dirty="0">
                              <a:effectLst/>
                              <a:latin typeface="Arial" pitchFamily="34" charset="0"/>
                              <a:cs typeface="Arial" pitchFamily="34" charset="0"/>
                            </a:rPr>
                            <a:t> </a:t>
                          </a:r>
                          <a:r>
                            <a:rPr lang="en-US" sz="2000" dirty="0">
                              <a:effectLst/>
                              <a:latin typeface="Arial" pitchFamily="34" charset="0"/>
                              <a:cs typeface="Arial" pitchFamily="34" charset="0"/>
                            </a:rPr>
                            <a:t>|k</a:t>
                          </a:r>
                          <a:r>
                            <a:rPr lang="en-US" sz="2000" baseline="-25000" dirty="0">
                              <a:effectLst/>
                              <a:latin typeface="Arial" pitchFamily="34" charset="0"/>
                              <a:cs typeface="Arial" pitchFamily="34" charset="0"/>
                              <a:sym typeface="Symbol"/>
                            </a:rPr>
                            <a:t></a:t>
                          </a:r>
                          <a:r>
                            <a:rPr lang="en-US" sz="2000" dirty="0" smtClean="0">
                              <a:effectLst/>
                              <a:latin typeface="Arial" pitchFamily="34" charset="0"/>
                              <a:cs typeface="Arial" pitchFamily="34" charset="0"/>
                            </a:rPr>
                            <a:t>|</a:t>
                          </a:r>
                          <a:endParaRPr lang="ja-JP" sz="1700" dirty="0">
                            <a:effectLst/>
                            <a:latin typeface="Arial" pitchFamily="34" charset="0"/>
                            <a:ea typeface="ＭＳ 明朝"/>
                            <a:cs typeface="Arial"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hangingPunct="0">
                            <a:spcAft>
                              <a:spcPts val="600"/>
                            </a:spcAft>
                          </a:pPr>
                          <a:r>
                            <a:rPr lang="en-US" sz="2000" dirty="0">
                              <a:effectLst/>
                              <a:latin typeface="Arial" pitchFamily="34" charset="0"/>
                              <a:cs typeface="Arial" pitchFamily="34" charset="0"/>
                            </a:rPr>
                            <a:t>     ~ 35 m</a:t>
                          </a:r>
                          <a:r>
                            <a:rPr lang="en-US" sz="2000" baseline="30000" dirty="0">
                              <a:effectLst/>
                              <a:latin typeface="Arial" pitchFamily="34" charset="0"/>
                              <a:cs typeface="Arial" pitchFamily="34" charset="0"/>
                            </a:rPr>
                            <a:t>-1</a:t>
                          </a:r>
                          <a:endParaRPr lang="ja-JP" sz="1700" dirty="0">
                            <a:effectLst/>
                            <a:latin typeface="Arial" pitchFamily="34" charset="0"/>
                            <a:ea typeface="ＭＳ 明朝"/>
                            <a:cs typeface="Arial"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hangingPunct="0">
                            <a:spcAft>
                              <a:spcPts val="600"/>
                            </a:spcAft>
                          </a:pPr>
                          <a:r>
                            <a:rPr lang="en-US" sz="2000" dirty="0">
                              <a:effectLst/>
                              <a:latin typeface="Arial" pitchFamily="34" charset="0"/>
                              <a:cs typeface="Arial" pitchFamily="34" charset="0"/>
                            </a:rPr>
                            <a:t>     ~ 10 m</a:t>
                          </a:r>
                          <a:r>
                            <a:rPr lang="en-US" sz="2000" baseline="30000" dirty="0">
                              <a:effectLst/>
                              <a:latin typeface="Arial" pitchFamily="34" charset="0"/>
                              <a:cs typeface="Arial" pitchFamily="34" charset="0"/>
                            </a:rPr>
                            <a:t>-1</a:t>
                          </a:r>
                          <a:endParaRPr lang="ja-JP" sz="1700" dirty="0">
                            <a:effectLst/>
                            <a:latin typeface="Arial" pitchFamily="34" charset="0"/>
                            <a:ea typeface="ＭＳ 明朝"/>
                            <a:cs typeface="Arial"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mc:Fallback>
      </mc:AlternateContent>
      <p:sp>
        <p:nvSpPr>
          <p:cNvPr id="23" name="正方形/長方形 22"/>
          <p:cNvSpPr/>
          <p:nvPr/>
        </p:nvSpPr>
        <p:spPr>
          <a:xfrm>
            <a:off x="5220077" y="5733372"/>
            <a:ext cx="3865617" cy="373568"/>
          </a:xfrm>
          <a:prstGeom prst="rect">
            <a:avLst/>
          </a:prstGeom>
        </p:spPr>
        <p:txBody>
          <a:bodyPr wrap="none" lIns="91321" tIns="45664" rIns="91321" bIns="45664">
            <a:spAutoFit/>
          </a:bodyPr>
          <a:lstStyle/>
          <a:p>
            <a:r>
              <a:rPr lang="en-US" altLang="ja-JP" sz="1800" i="1" dirty="0">
                <a:latin typeface="Arial" pitchFamily="34" charset="0"/>
                <a:cs typeface="Arial" pitchFamily="34" charset="0"/>
              </a:rPr>
              <a:t>k</a:t>
            </a:r>
            <a:r>
              <a:rPr lang="en-US" altLang="ja-JP" sz="1800" i="1" baseline="-25000" dirty="0">
                <a:latin typeface="Arial" pitchFamily="34" charset="0"/>
                <a:cs typeface="Arial" pitchFamily="34" charset="0"/>
              </a:rPr>
              <a:t>||</a:t>
            </a:r>
            <a:r>
              <a:rPr lang="en-US" altLang="ja-JP" sz="1800" dirty="0">
                <a:latin typeface="Arial" pitchFamily="34" charset="0"/>
                <a:cs typeface="Arial" pitchFamily="34" charset="0"/>
              </a:rPr>
              <a:t> </a:t>
            </a:r>
            <a:r>
              <a:rPr lang="en-US" altLang="ja-JP" sz="1800" dirty="0">
                <a:latin typeface="Arial" pitchFamily="34" charset="0"/>
                <a:cs typeface="Arial" pitchFamily="34" charset="0"/>
                <a:sym typeface="Symbol"/>
              </a:rPr>
              <a:t>=</a:t>
            </a:r>
            <a:r>
              <a:rPr lang="en-US" altLang="ja-JP" sz="1800" dirty="0">
                <a:latin typeface="Arial" pitchFamily="34" charset="0"/>
                <a:cs typeface="Arial" pitchFamily="34" charset="0"/>
              </a:rPr>
              <a:t> 10 m</a:t>
            </a:r>
            <a:r>
              <a:rPr lang="en-US" altLang="ja-JP" sz="1800" baseline="30000" dirty="0">
                <a:latin typeface="Arial" pitchFamily="34" charset="0"/>
                <a:cs typeface="Arial" pitchFamily="34" charset="0"/>
              </a:rPr>
              <a:t>-1</a:t>
            </a:r>
            <a:r>
              <a:rPr lang="en-US" altLang="ja-JP" sz="1800" dirty="0">
                <a:latin typeface="Arial" pitchFamily="34" charset="0"/>
                <a:cs typeface="Arial" pitchFamily="34" charset="0"/>
              </a:rPr>
              <a:t> corresponds to </a:t>
            </a:r>
            <a:r>
              <a:rPr lang="en-US" altLang="ja-JP" sz="1800" i="1" dirty="0">
                <a:latin typeface="Arial" pitchFamily="34" charset="0"/>
                <a:cs typeface="Arial" pitchFamily="34" charset="0"/>
              </a:rPr>
              <a:t>n</a:t>
            </a:r>
            <a:r>
              <a:rPr lang="en-US" altLang="ja-JP" sz="1800" i="1" baseline="-25000" dirty="0">
                <a:latin typeface="Arial" pitchFamily="34" charset="0"/>
                <a:cs typeface="Arial" pitchFamily="34" charset="0"/>
              </a:rPr>
              <a:t>||</a:t>
            </a:r>
            <a:r>
              <a:rPr lang="en-US" altLang="ja-JP" sz="1800" dirty="0">
                <a:latin typeface="Arial" pitchFamily="34" charset="0"/>
                <a:cs typeface="Arial" pitchFamily="34" charset="0"/>
              </a:rPr>
              <a:t> </a:t>
            </a:r>
            <a:r>
              <a:rPr lang="en-US" altLang="ja-JP" sz="1800" dirty="0">
                <a:latin typeface="Arial" pitchFamily="34" charset="0"/>
                <a:cs typeface="Arial" pitchFamily="34" charset="0"/>
                <a:sym typeface="Symbol"/>
              </a:rPr>
              <a:t>=</a:t>
            </a:r>
            <a:r>
              <a:rPr lang="en-US" altLang="ja-JP" sz="1800" dirty="0">
                <a:latin typeface="Arial" pitchFamily="34" charset="0"/>
                <a:cs typeface="Arial" pitchFamily="34" charset="0"/>
              </a:rPr>
              <a:t> 2.4 </a:t>
            </a:r>
            <a:endParaRPr lang="ja-JP" altLang="en-US" sz="1800" dirty="0">
              <a:latin typeface="Arial" pitchFamily="34" charset="0"/>
              <a:cs typeface="Arial" pitchFamily="34" charset="0"/>
            </a:endParaRPr>
          </a:p>
        </p:txBody>
      </p:sp>
      <p:sp>
        <p:nvSpPr>
          <p:cNvPr id="24" name="Line 7"/>
          <p:cNvSpPr>
            <a:spLocks noChangeShapeType="1"/>
          </p:cNvSpPr>
          <p:nvPr/>
        </p:nvSpPr>
        <p:spPr bwMode="auto">
          <a:xfrm flipV="1">
            <a:off x="457200" y="1052736"/>
            <a:ext cx="8229600" cy="0"/>
          </a:xfrm>
          <a:prstGeom prst="line">
            <a:avLst/>
          </a:prstGeom>
          <a:noFill/>
          <a:ln w="76200">
            <a:solidFill>
              <a:srgbClr val="00FFFF"/>
            </a:solidFill>
            <a:round/>
            <a:headEnd/>
            <a:tailEn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lIns="91321" tIns="45664" rIns="91321" bIns="45664" anchor="ctr"/>
          <a:lstStyle/>
          <a:p>
            <a:endParaRPr lang="ja-JP" altLang="en-US" sz="2400">
              <a:solidFill>
                <a:prstClr val="black"/>
              </a:solidFill>
              <a:latin typeface="Arial" panose="020B0604020202020204" pitchFamily="34" charset="0"/>
              <a:ea typeface="ＭＳ Ｐゴシック" pitchFamily="50" charset="-128"/>
              <a:cs typeface="Arial" panose="020B0604020202020204" pitchFamily="34" charset="0"/>
            </a:endParaRPr>
          </a:p>
        </p:txBody>
      </p:sp>
      <p:sp>
        <p:nvSpPr>
          <p:cNvPr id="25" name="正方形/長方形 33"/>
          <p:cNvSpPr>
            <a:spLocks noChangeArrowheads="1"/>
          </p:cNvSpPr>
          <p:nvPr/>
        </p:nvSpPr>
        <p:spPr bwMode="auto">
          <a:xfrm>
            <a:off x="7450143" y="6475023"/>
            <a:ext cx="1027334" cy="338463"/>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lIns="91321" tIns="45664" rIns="91321" bIns="45664">
            <a:spAutoFit/>
          </a:bodyPr>
          <a:lstStyle/>
          <a:p>
            <a:pPr eaLnBrk="0" hangingPunct="0"/>
            <a:r>
              <a:rPr lang="en-US" altLang="ja-JP" sz="1600" dirty="0">
                <a:solidFill>
                  <a:srgbClr val="000000"/>
                </a:solidFill>
                <a:latin typeface="Arial" pitchFamily="34" charset="0"/>
                <a:cs typeface="Arial" pitchFamily="34" charset="0"/>
              </a:rPr>
              <a:t>T. Shinya</a:t>
            </a:r>
            <a:endParaRPr lang="ja-JP" altLang="en-US" sz="1600"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2052632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タイトル 1"/>
          <p:cNvSpPr>
            <a:spLocks noGrp="1"/>
          </p:cNvSpPr>
          <p:nvPr>
            <p:ph type="title"/>
          </p:nvPr>
        </p:nvSpPr>
        <p:spPr>
          <a:xfrm>
            <a:off x="685800" y="61915"/>
            <a:ext cx="7772400" cy="846807"/>
          </a:xfrm>
        </p:spPr>
        <p:txBody>
          <a:bodyPr/>
          <a:lstStyle/>
          <a:p>
            <a:r>
              <a:rPr kumimoji="1" lang="en-US" altLang="ja-JP" dirty="0" smtClean="0">
                <a:latin typeface="Arial" pitchFamily="34" charset="0"/>
                <a:cs typeface="Arial" pitchFamily="34" charset="0"/>
              </a:rPr>
              <a:t>Outline</a:t>
            </a:r>
            <a:endParaRPr kumimoji="1" lang="ja-JP" altLang="en-US" dirty="0">
              <a:latin typeface="Arial" pitchFamily="34" charset="0"/>
              <a:cs typeface="Arial" pitchFamily="34" charset="0"/>
            </a:endParaRPr>
          </a:p>
        </p:txBody>
      </p:sp>
      <p:sp>
        <p:nvSpPr>
          <p:cNvPr id="5" name="コンテンツ プレースホルダ 2"/>
          <p:cNvSpPr>
            <a:spLocks noGrp="1"/>
          </p:cNvSpPr>
          <p:nvPr>
            <p:ph idx="1"/>
          </p:nvPr>
        </p:nvSpPr>
        <p:spPr>
          <a:xfrm>
            <a:off x="685800" y="1340768"/>
            <a:ext cx="7918648" cy="5112568"/>
          </a:xfrm>
        </p:spPr>
        <p:txBody>
          <a:bodyPr/>
          <a:lstStyle/>
          <a:p>
            <a:r>
              <a:rPr lang="en-US" altLang="ja-JP" dirty="0" smtClean="0">
                <a:solidFill>
                  <a:schemeClr val="bg1">
                    <a:lumMod val="75000"/>
                  </a:schemeClr>
                </a:solidFill>
                <a:cs typeface="Arial" panose="020B0604020202020204" pitchFamily="34" charset="0"/>
              </a:rPr>
              <a:t>Motivation / Objective</a:t>
            </a:r>
          </a:p>
          <a:p>
            <a:r>
              <a:rPr lang="en-US" altLang="ja-JP" dirty="0" smtClean="0">
                <a:solidFill>
                  <a:schemeClr val="bg1">
                    <a:lumMod val="75000"/>
                  </a:schemeClr>
                </a:solidFill>
                <a:cs typeface="Arial" panose="020B0604020202020204" pitchFamily="34" charset="0"/>
              </a:rPr>
              <a:t>4-WG array (grill) antenna experiments</a:t>
            </a:r>
          </a:p>
          <a:p>
            <a:pPr lvl="1"/>
            <a:r>
              <a:rPr lang="en-US" altLang="ja-JP" dirty="0">
                <a:solidFill>
                  <a:schemeClr val="bg1">
                    <a:lumMod val="75000"/>
                  </a:schemeClr>
                </a:solidFill>
                <a:cs typeface="Arial" panose="020B0604020202020204" pitchFamily="34" charset="0"/>
              </a:rPr>
              <a:t>n</a:t>
            </a:r>
            <a:r>
              <a:rPr lang="en-US" altLang="ja-JP" baseline="-25000" dirty="0" smtClean="0">
                <a:solidFill>
                  <a:schemeClr val="bg1">
                    <a:lumMod val="75000"/>
                  </a:schemeClr>
                </a:solidFill>
                <a:cs typeface="Arial" panose="020B0604020202020204" pitchFamily="34" charset="0"/>
              </a:rPr>
              <a:t>||</a:t>
            </a:r>
            <a:r>
              <a:rPr lang="en-US" altLang="ja-JP" dirty="0" smtClean="0">
                <a:solidFill>
                  <a:schemeClr val="bg1">
                    <a:lumMod val="75000"/>
                  </a:schemeClr>
                </a:solidFill>
                <a:cs typeface="Arial" panose="020B0604020202020204" pitchFamily="34" charset="0"/>
              </a:rPr>
              <a:t> dependence, polarization / wavenumber measurements</a:t>
            </a:r>
          </a:p>
          <a:p>
            <a:r>
              <a:rPr lang="en-US" altLang="ja-JP" dirty="0" err="1" smtClean="0">
                <a:cs typeface="Arial" panose="020B0604020202020204" pitchFamily="34" charset="0"/>
              </a:rPr>
              <a:t>Capacitively</a:t>
            </a:r>
            <a:r>
              <a:rPr lang="en-US" altLang="ja-JP" dirty="0" smtClean="0">
                <a:cs typeface="Arial" panose="020B0604020202020204" pitchFamily="34" charset="0"/>
              </a:rPr>
              <a:t>-coupled </a:t>
            </a:r>
            <a:r>
              <a:rPr lang="en-US" altLang="ja-JP" dirty="0" err="1" smtClean="0">
                <a:cs typeface="Arial" panose="020B0604020202020204" pitchFamily="34" charset="0"/>
              </a:rPr>
              <a:t>combline</a:t>
            </a:r>
            <a:r>
              <a:rPr lang="en-US" altLang="ja-JP" dirty="0" smtClean="0">
                <a:cs typeface="Arial" panose="020B0604020202020204" pitchFamily="34" charset="0"/>
              </a:rPr>
              <a:t> (CCC) antenna experiments</a:t>
            </a:r>
          </a:p>
          <a:p>
            <a:pPr lvl="1"/>
            <a:r>
              <a:rPr lang="en-US" altLang="ja-JP" dirty="0" smtClean="0">
                <a:cs typeface="Arial" panose="020B0604020202020204" pitchFamily="34" charset="0"/>
              </a:rPr>
              <a:t>improved </a:t>
            </a:r>
            <a:r>
              <a:rPr lang="en-US" altLang="ja-JP" dirty="0">
                <a:cs typeface="Arial" panose="020B0604020202020204" pitchFamily="34" charset="0"/>
              </a:rPr>
              <a:t>n</a:t>
            </a:r>
            <a:r>
              <a:rPr lang="en-US" altLang="ja-JP" baseline="-25000" dirty="0">
                <a:cs typeface="Arial" panose="020B0604020202020204" pitchFamily="34" charset="0"/>
              </a:rPr>
              <a:t>||</a:t>
            </a:r>
            <a:r>
              <a:rPr lang="en-US" altLang="ja-JP" dirty="0">
                <a:cs typeface="Arial" panose="020B0604020202020204" pitchFamily="34" charset="0"/>
              </a:rPr>
              <a:t> </a:t>
            </a:r>
            <a:r>
              <a:rPr lang="en-US" altLang="ja-JP" dirty="0" smtClean="0">
                <a:cs typeface="Arial" panose="020B0604020202020204" pitchFamily="34" charset="0"/>
              </a:rPr>
              <a:t>spectrum</a:t>
            </a:r>
          </a:p>
          <a:p>
            <a:pPr lvl="1"/>
            <a:r>
              <a:rPr lang="en-US" altLang="ja-JP" dirty="0">
                <a:cs typeface="Arial" panose="020B0604020202020204" pitchFamily="34" charset="0"/>
              </a:rPr>
              <a:t>c</a:t>
            </a:r>
            <a:r>
              <a:rPr lang="en-US" altLang="ja-JP" dirty="0" smtClean="0">
                <a:cs typeface="Arial" panose="020B0604020202020204" pitchFamily="34" charset="0"/>
              </a:rPr>
              <a:t>omparison of current drive with other antennas</a:t>
            </a:r>
          </a:p>
          <a:p>
            <a:pPr lvl="1"/>
            <a:r>
              <a:rPr lang="en-US" altLang="ja-JP" dirty="0">
                <a:cs typeface="Arial" panose="020B0604020202020204" pitchFamily="34" charset="0"/>
              </a:rPr>
              <a:t>c</a:t>
            </a:r>
            <a:r>
              <a:rPr lang="en-US" altLang="ja-JP" dirty="0" smtClean="0">
                <a:cs typeface="Arial" panose="020B0604020202020204" pitchFamily="34" charset="0"/>
              </a:rPr>
              <a:t>haracterization of LH driven plasma</a:t>
            </a:r>
          </a:p>
          <a:p>
            <a:pPr lvl="2"/>
            <a:r>
              <a:rPr lang="en-US" altLang="ja-JP" dirty="0" smtClean="0">
                <a:cs typeface="Arial" panose="020B0604020202020204" pitchFamily="34" charset="0"/>
              </a:rPr>
              <a:t>HX, SX, TS, ion Doppler, impurity</a:t>
            </a:r>
          </a:p>
          <a:p>
            <a:pPr lvl="2"/>
            <a:r>
              <a:rPr lang="en-US" altLang="ja-JP" dirty="0">
                <a:cs typeface="Arial" panose="020B0604020202020204" pitchFamily="34" charset="0"/>
              </a:rPr>
              <a:t>e</a:t>
            </a:r>
            <a:r>
              <a:rPr lang="en-US" altLang="ja-JP" dirty="0" smtClean="0">
                <a:cs typeface="Arial" panose="020B0604020202020204" pitchFamily="34" charset="0"/>
              </a:rPr>
              <a:t>quilibrium</a:t>
            </a:r>
          </a:p>
          <a:p>
            <a:pPr lvl="2"/>
            <a:r>
              <a:rPr lang="en-US" altLang="ja-JP" dirty="0">
                <a:cs typeface="Arial" panose="020B0604020202020204" pitchFamily="34" charset="0"/>
              </a:rPr>
              <a:t>d</a:t>
            </a:r>
            <a:r>
              <a:rPr lang="en-US" altLang="ja-JP" dirty="0" smtClean="0">
                <a:cs typeface="Arial" panose="020B0604020202020204" pitchFamily="34" charset="0"/>
              </a:rPr>
              <a:t>ensity limit</a:t>
            </a:r>
          </a:p>
          <a:p>
            <a:r>
              <a:rPr lang="en-US" altLang="ja-JP" dirty="0" smtClean="0">
                <a:solidFill>
                  <a:schemeClr val="bg1">
                    <a:lumMod val="75000"/>
                  </a:schemeClr>
                </a:solidFill>
                <a:cs typeface="Arial" panose="020B0604020202020204" pitchFamily="34" charset="0"/>
              </a:rPr>
              <a:t>Planned improvements</a:t>
            </a:r>
          </a:p>
          <a:p>
            <a:pPr lvl="1"/>
            <a:r>
              <a:rPr lang="en-US" altLang="ja-JP" dirty="0">
                <a:solidFill>
                  <a:schemeClr val="bg1">
                    <a:lumMod val="75000"/>
                  </a:schemeClr>
                </a:solidFill>
                <a:cs typeface="Arial" panose="020B0604020202020204" pitchFamily="34" charset="0"/>
              </a:rPr>
              <a:t>t</a:t>
            </a:r>
            <a:r>
              <a:rPr lang="en-US" altLang="ja-JP" dirty="0" smtClean="0">
                <a:solidFill>
                  <a:schemeClr val="bg1">
                    <a:lumMod val="75000"/>
                  </a:schemeClr>
                </a:solidFill>
                <a:cs typeface="Arial" panose="020B0604020202020204" pitchFamily="34" charset="0"/>
              </a:rPr>
              <a:t>op-launch CCC antenna</a:t>
            </a:r>
          </a:p>
          <a:p>
            <a:pPr lvl="1"/>
            <a:r>
              <a:rPr lang="en-US" altLang="ja-JP" dirty="0" smtClean="0">
                <a:solidFill>
                  <a:schemeClr val="bg1">
                    <a:lumMod val="75000"/>
                  </a:schemeClr>
                </a:solidFill>
                <a:cs typeface="Arial" panose="020B0604020202020204" pitchFamily="34" charset="0"/>
              </a:rPr>
              <a:t>TF power supply upgrade</a:t>
            </a:r>
          </a:p>
          <a:p>
            <a:r>
              <a:rPr lang="en-US" altLang="ja-JP" dirty="0" smtClean="0">
                <a:solidFill>
                  <a:schemeClr val="bg1">
                    <a:lumMod val="75000"/>
                  </a:schemeClr>
                </a:solidFill>
                <a:cs typeface="Arial" panose="020B0604020202020204" pitchFamily="34" charset="0"/>
              </a:rPr>
              <a:t>Diagnostic developments</a:t>
            </a:r>
          </a:p>
          <a:p>
            <a:pPr lvl="1"/>
            <a:r>
              <a:rPr lang="en-US" altLang="ja-JP" dirty="0" smtClean="0">
                <a:solidFill>
                  <a:schemeClr val="bg1">
                    <a:lumMod val="75000"/>
                  </a:schemeClr>
                </a:solidFill>
                <a:cs typeface="Arial" panose="020B0604020202020204" pitchFamily="34" charset="0"/>
              </a:rPr>
              <a:t>Multi-pass TS, local j, microwave scattering</a:t>
            </a:r>
          </a:p>
        </p:txBody>
      </p:sp>
      <p:sp>
        <p:nvSpPr>
          <p:cNvPr id="6" name="Line 7"/>
          <p:cNvSpPr>
            <a:spLocks noChangeShapeType="1"/>
          </p:cNvSpPr>
          <p:nvPr/>
        </p:nvSpPr>
        <p:spPr bwMode="auto">
          <a:xfrm flipV="1">
            <a:off x="457200" y="908720"/>
            <a:ext cx="8229600" cy="0"/>
          </a:xfrm>
          <a:prstGeom prst="line">
            <a:avLst/>
          </a:prstGeom>
          <a:noFill/>
          <a:ln w="76200">
            <a:solidFill>
              <a:srgbClr val="00FFFF"/>
            </a:solidFill>
            <a:round/>
            <a:headEnd/>
            <a:tailEn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lIns="91321" tIns="45664" rIns="91321" bIns="45664" anchor="ctr"/>
          <a:lstStyle/>
          <a:p>
            <a:endParaRPr lang="ja-JP" altLang="en-US" sz="2400">
              <a:solidFill>
                <a:prstClr val="black"/>
              </a:solidFill>
              <a:latin typeface="Arial" panose="020B0604020202020204" pitchFamily="34" charset="0"/>
              <a:ea typeface="ＭＳ Ｐゴシック" pitchFamily="50" charset="-128"/>
              <a:cs typeface="Arial" panose="020B0604020202020204" pitchFamily="34" charset="0"/>
            </a:endParaRPr>
          </a:p>
        </p:txBody>
      </p:sp>
      <p:sp>
        <p:nvSpPr>
          <p:cNvPr id="7" name="スライド番号プレースホルダー 4"/>
          <p:cNvSpPr>
            <a:spLocks noGrp="1"/>
          </p:cNvSpPr>
          <p:nvPr>
            <p:ph type="sldNum" sz="quarter" idx="12"/>
          </p:nvPr>
        </p:nvSpPr>
        <p:spPr>
          <a:xfrm>
            <a:off x="8604448" y="6520374"/>
            <a:ext cx="469263" cy="365125"/>
          </a:xfrm>
        </p:spPr>
        <p:txBody>
          <a:bodyPr/>
          <a:lstStyle/>
          <a:p>
            <a:fld id="{FD69EC3B-3975-41F7-A0D4-CB82BEE8B54C}" type="slidenum">
              <a:rPr lang="ja-JP" altLang="en-US" smtClean="0">
                <a:solidFill>
                  <a:prstClr val="black">
                    <a:tint val="75000"/>
                  </a:prstClr>
                </a:solidFill>
                <a:latin typeface="Arial" panose="020B0604020202020204" pitchFamily="34" charset="0"/>
                <a:cs typeface="Arial" panose="020B0604020202020204" pitchFamily="34" charset="0"/>
              </a:rPr>
              <a:pPr/>
              <a:t>12</a:t>
            </a:fld>
            <a:endParaRPr lang="ja-JP" altLang="en-US" dirty="0">
              <a:solidFill>
                <a:prstClr val="black">
                  <a:tint val="75000"/>
                </a:prst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59739600"/>
      </p:ext>
    </p:extLst>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4" name="Picture 2" descr="C:\Users\shinya\Desktop\2014 July 大気開放写真\IMG_1018.JPG"/>
          <p:cNvPicPr>
            <a:picLocks noChangeAspect="1" noChangeArrowheads="1"/>
          </p:cNvPicPr>
          <p:nvPr/>
        </p:nvPicPr>
        <p:blipFill>
          <a:blip r:embed="rId2"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5081883" y="2226129"/>
            <a:ext cx="3666585" cy="2749939"/>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pic>
        <p:nvPicPr>
          <p:cNvPr id="15" name="Picture 4" descr="C:\Users\shinya\Desktop\2014 July 大気開放写真\IMG_0676.jpg"/>
          <p:cNvPicPr>
            <a:picLocks noChangeAspect="1" noChangeArrowheads="1"/>
          </p:cNvPicPr>
          <p:nvPr/>
        </p:nvPicPr>
        <p:blipFill rotWithShape="1">
          <a:blip r:embed="rId3"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t="21481" b="12156"/>
          <a:stretch/>
        </p:blipFill>
        <p:spPr bwMode="auto">
          <a:xfrm>
            <a:off x="7704592" y="5081631"/>
            <a:ext cx="1043872" cy="927463"/>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
        <p:nvSpPr>
          <p:cNvPr id="16" name="テキスト ボックス 15"/>
          <p:cNvSpPr txBox="1"/>
          <p:nvPr/>
        </p:nvSpPr>
        <p:spPr>
          <a:xfrm>
            <a:off x="5004048" y="1484784"/>
            <a:ext cx="3888432" cy="707886"/>
          </a:xfrm>
          <a:prstGeom prst="rect">
            <a:avLst/>
          </a:prstGeom>
          <a:noFill/>
        </p:spPr>
        <p:txBody>
          <a:bodyPr wrap="square" lIns="91416" tIns="45709" rIns="91416" bIns="45709" rtlCol="0">
            <a:spAutoFit/>
          </a:bodyPr>
          <a:lstStyle/>
          <a:p>
            <a:r>
              <a:rPr lang="en-US" altLang="ja-JP" dirty="0" smtClean="0">
                <a:latin typeface="Arial" panose="020B0604020202020204" pitchFamily="34" charset="0"/>
                <a:cs typeface="Arial" panose="020B0604020202020204" pitchFamily="34" charset="0"/>
              </a:rPr>
              <a:t>Power and phase are monitored at 7 out of 13 elements</a:t>
            </a:r>
            <a:endParaRPr kumimoji="1" lang="ja-JP" altLang="en-US" dirty="0">
              <a:latin typeface="Arial" panose="020B0604020202020204" pitchFamily="34" charset="0"/>
              <a:cs typeface="Arial" panose="020B0604020202020204" pitchFamily="34" charset="0"/>
            </a:endParaRPr>
          </a:p>
        </p:txBody>
      </p:sp>
      <p:sp>
        <p:nvSpPr>
          <p:cNvPr id="18" name="テキスト ボックス 17"/>
          <p:cNvSpPr txBox="1"/>
          <p:nvPr/>
        </p:nvSpPr>
        <p:spPr>
          <a:xfrm>
            <a:off x="5004048" y="4993431"/>
            <a:ext cx="2815753" cy="1015663"/>
          </a:xfrm>
          <a:prstGeom prst="rect">
            <a:avLst/>
          </a:prstGeom>
          <a:noFill/>
        </p:spPr>
        <p:txBody>
          <a:bodyPr wrap="square" lIns="91416" tIns="45709" rIns="91416" bIns="45709" rtlCol="0">
            <a:spAutoFit/>
          </a:bodyPr>
          <a:lstStyle/>
          <a:p>
            <a:r>
              <a:rPr lang="en-US" altLang="ja-JP" dirty="0">
                <a:solidFill>
                  <a:srgbClr val="0000FF"/>
                </a:solidFill>
                <a:latin typeface="Arial" panose="020B0604020202020204" pitchFamily="34" charset="0"/>
                <a:cs typeface="Arial" panose="020B0604020202020204" pitchFamily="34" charset="0"/>
              </a:rPr>
              <a:t>coil diameter: 8 mm</a:t>
            </a:r>
          </a:p>
          <a:p>
            <a:r>
              <a:rPr lang="en-US" altLang="ja-JP" dirty="0">
                <a:solidFill>
                  <a:srgbClr val="0000FF"/>
                </a:solidFill>
                <a:latin typeface="Arial" panose="020B0604020202020204" pitchFamily="34" charset="0"/>
                <a:cs typeface="Arial" panose="020B0604020202020204" pitchFamily="34" charset="0"/>
              </a:rPr>
              <a:t>monitored elements:</a:t>
            </a:r>
            <a:r>
              <a:rPr lang="ja-JP" altLang="en-US" dirty="0">
                <a:solidFill>
                  <a:srgbClr val="0000FF"/>
                </a:solidFill>
                <a:latin typeface="Arial" panose="020B0604020202020204" pitchFamily="34" charset="0"/>
                <a:cs typeface="Arial" panose="020B0604020202020204" pitchFamily="34" charset="0"/>
              </a:rPr>
              <a:t> </a:t>
            </a:r>
            <a:endParaRPr lang="en-US" altLang="ja-JP" dirty="0">
              <a:solidFill>
                <a:srgbClr val="0000FF"/>
              </a:solidFill>
              <a:latin typeface="Arial" panose="020B0604020202020204" pitchFamily="34" charset="0"/>
              <a:cs typeface="Arial" panose="020B0604020202020204" pitchFamily="34" charset="0"/>
            </a:endParaRPr>
          </a:p>
          <a:p>
            <a:r>
              <a:rPr lang="en-US" altLang="ja-JP" dirty="0">
                <a:solidFill>
                  <a:srgbClr val="0000FF"/>
                </a:solidFill>
                <a:latin typeface="Arial" panose="020B0604020202020204" pitchFamily="34" charset="0"/>
                <a:cs typeface="Arial" panose="020B0604020202020204" pitchFamily="34" charset="0"/>
              </a:rPr>
              <a:t>1, 2, 4, 6, 9, 11, 13</a:t>
            </a:r>
          </a:p>
        </p:txBody>
      </p:sp>
      <p:sp>
        <p:nvSpPr>
          <p:cNvPr id="19" name="正方形/長方形 18"/>
          <p:cNvSpPr>
            <a:spLocks noChangeArrowheads="1"/>
          </p:cNvSpPr>
          <p:nvPr/>
        </p:nvSpPr>
        <p:spPr bwMode="auto">
          <a:xfrm>
            <a:off x="7450143" y="6475023"/>
            <a:ext cx="1027334" cy="338463"/>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lIns="91321" tIns="45664" rIns="91321" bIns="45664">
            <a:spAutoFit/>
          </a:bodyPr>
          <a:lstStyle/>
          <a:p>
            <a:pPr eaLnBrk="0" hangingPunct="0"/>
            <a:r>
              <a:rPr lang="en-US" altLang="ja-JP" sz="1600" dirty="0">
                <a:solidFill>
                  <a:srgbClr val="000000"/>
                </a:solidFill>
                <a:latin typeface="Arial" pitchFamily="34" charset="0"/>
                <a:cs typeface="Arial" pitchFamily="34" charset="0"/>
              </a:rPr>
              <a:t>T. Shinya</a:t>
            </a:r>
            <a:endParaRPr lang="ja-JP" altLang="en-US" sz="1600" dirty="0">
              <a:solidFill>
                <a:srgbClr val="000000"/>
              </a:solidFill>
              <a:latin typeface="Arial" pitchFamily="34" charset="0"/>
              <a:cs typeface="Arial" pitchFamily="34" charset="0"/>
            </a:endParaRPr>
          </a:p>
        </p:txBody>
      </p:sp>
      <p:pic>
        <p:nvPicPr>
          <p:cNvPr id="20" name="図 19"/>
          <p:cNvPicPr>
            <a:picLocks noChangeAspect="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1120745" y="2204003"/>
            <a:ext cx="2818653" cy="2772064"/>
          </a:xfrm>
          <a:prstGeom prst="rect">
            <a:avLst/>
          </a:prstGeom>
        </p:spPr>
      </p:pic>
      <p:sp>
        <p:nvSpPr>
          <p:cNvPr id="21" name="左矢印 20"/>
          <p:cNvSpPr>
            <a:spLocks noChangeArrowheads="1"/>
          </p:cNvSpPr>
          <p:nvPr/>
        </p:nvSpPr>
        <p:spPr bwMode="auto">
          <a:xfrm rot="21178840">
            <a:off x="2288640" y="3335867"/>
            <a:ext cx="781669" cy="261514"/>
          </a:xfrm>
          <a:prstGeom prst="leftArrow">
            <a:avLst>
              <a:gd name="adj1" fmla="val 50000"/>
              <a:gd name="adj2" fmla="val 103093"/>
            </a:avLst>
          </a:prstGeom>
          <a:solidFill>
            <a:srgbClr val="FF0000"/>
          </a:solidFill>
          <a:ln w="9525" algn="ctr">
            <a:solidFill>
              <a:schemeClr val="accent2"/>
            </a:solidFill>
            <a:round/>
            <a:headEnd/>
            <a:tailEnd/>
          </a:ln>
        </p:spPr>
        <p:txBody>
          <a:bodyPr lIns="91416" tIns="45709" rIns="91416" bIns="45709"/>
          <a:lstStyle/>
          <a:p>
            <a:pPr eaLnBrk="0" hangingPunct="0"/>
            <a:endParaRPr lang="ja-JP" altLang="en-US" sz="1800">
              <a:latin typeface="Arial" panose="020B0604020202020204" pitchFamily="34" charset="0"/>
              <a:cs typeface="Arial" panose="020B0604020202020204" pitchFamily="34" charset="0"/>
            </a:endParaRPr>
          </a:p>
        </p:txBody>
      </p:sp>
      <p:sp>
        <p:nvSpPr>
          <p:cNvPr id="22" name="正方形/長方形 21"/>
          <p:cNvSpPr>
            <a:spLocks noChangeArrowheads="1"/>
          </p:cNvSpPr>
          <p:nvPr/>
        </p:nvSpPr>
        <p:spPr bwMode="auto">
          <a:xfrm rot="21227990">
            <a:off x="1964222" y="2999752"/>
            <a:ext cx="1494320" cy="338554"/>
          </a:xfrm>
          <a:prstGeom prst="rect">
            <a:avLst/>
          </a:prstGeom>
          <a:noFill/>
          <a:ln w="9525">
            <a:noFill/>
            <a:miter lim="800000"/>
            <a:headEnd/>
            <a:tailEnd/>
          </a:ln>
        </p:spPr>
        <p:txBody>
          <a:bodyPr wrap="none" lIns="91416" tIns="45709" rIns="91416" bIns="45709">
            <a:spAutoFit/>
          </a:bodyPr>
          <a:lstStyle/>
          <a:p>
            <a:pPr eaLnBrk="0" hangingPunct="0"/>
            <a:r>
              <a:rPr lang="en-US" altLang="ja-JP" sz="1600" dirty="0">
                <a:solidFill>
                  <a:srgbClr val="FFFF00"/>
                </a:solidFill>
                <a:latin typeface="Arial" pitchFamily="34" charset="0"/>
                <a:cs typeface="Arial" pitchFamily="34" charset="0"/>
              </a:rPr>
              <a:t>traveling wave</a:t>
            </a:r>
            <a:endParaRPr lang="ja-JP" altLang="en-US" sz="1600" dirty="0">
              <a:solidFill>
                <a:srgbClr val="FFFF00"/>
              </a:solidFill>
              <a:latin typeface="Arial" panose="020B0604020202020204" pitchFamily="34" charset="0"/>
              <a:cs typeface="Arial" panose="020B0604020202020204" pitchFamily="34" charset="0"/>
            </a:endParaRPr>
          </a:p>
        </p:txBody>
      </p:sp>
      <p:sp>
        <p:nvSpPr>
          <p:cNvPr id="23" name="コンテンツ プレースホルダ 2"/>
          <p:cNvSpPr txBox="1">
            <a:spLocks/>
          </p:cNvSpPr>
          <p:nvPr/>
        </p:nvSpPr>
        <p:spPr bwMode="auto">
          <a:xfrm>
            <a:off x="1043608" y="4993432"/>
            <a:ext cx="3168352" cy="792088"/>
          </a:xfrm>
          <a:prstGeom prst="rect">
            <a:avLst/>
          </a:prstGeom>
          <a:noFill/>
          <a:ln w="9525">
            <a:noFill/>
            <a:miter lim="800000"/>
            <a:headEnd/>
            <a:tailEnd/>
          </a:ln>
        </p:spPr>
        <p:txBody>
          <a:bodyPr vert="horz" wrap="square" lIns="91321" tIns="45664" rIns="91321" bIns="45664" numCol="1" anchor="t" anchorCtr="0" compatLnSpc="1">
            <a:prstTxWarp prst="textNoShape">
              <a:avLst/>
            </a:prstTxWarp>
          </a:bodyPr>
          <a:lstStyle/>
          <a:p>
            <a:pPr marL="342476" indent="-342476" eaLnBrk="0" hangingPunct="0">
              <a:spcBef>
                <a:spcPct val="20000"/>
              </a:spcBef>
              <a:buFontTx/>
              <a:buChar char="•"/>
            </a:pPr>
            <a:r>
              <a:rPr lang="en-US" altLang="ja-JP" dirty="0" smtClean="0">
                <a:solidFill>
                  <a:srgbClr val="0000FF"/>
                </a:solidFill>
                <a:latin typeface="Arial" pitchFamily="34" charset="0"/>
                <a:cs typeface="Arial" pitchFamily="34" charset="0"/>
              </a:rPr>
              <a:t>sharper k spectrum </a:t>
            </a:r>
            <a:endParaRPr lang="en-US" altLang="ja-JP" dirty="0">
              <a:solidFill>
                <a:srgbClr val="0000FF"/>
              </a:solidFill>
              <a:latin typeface="Arial" pitchFamily="34" charset="0"/>
              <a:cs typeface="Arial" pitchFamily="34" charset="0"/>
            </a:endParaRPr>
          </a:p>
          <a:p>
            <a:pPr marL="342476" indent="-342476" eaLnBrk="0" hangingPunct="0">
              <a:spcBef>
                <a:spcPct val="20000"/>
              </a:spcBef>
              <a:buFontTx/>
              <a:buChar char="•"/>
            </a:pPr>
            <a:r>
              <a:rPr lang="en-US" altLang="ja-JP" dirty="0" smtClean="0">
                <a:solidFill>
                  <a:srgbClr val="0000FF"/>
                </a:solidFill>
                <a:latin typeface="Arial" pitchFamily="34" charset="0"/>
                <a:cs typeface="Arial" pitchFamily="34" charset="0"/>
              </a:rPr>
              <a:t>higher wave directivity</a:t>
            </a:r>
          </a:p>
        </p:txBody>
      </p:sp>
      <p:sp>
        <p:nvSpPr>
          <p:cNvPr id="24" name="Text Box 13"/>
          <p:cNvSpPr txBox="1">
            <a:spLocks noChangeAspect="1" noChangeArrowheads="1"/>
          </p:cNvSpPr>
          <p:nvPr/>
        </p:nvSpPr>
        <p:spPr bwMode="auto">
          <a:xfrm>
            <a:off x="555762" y="1484784"/>
            <a:ext cx="3767378" cy="707886"/>
          </a:xfrm>
          <a:prstGeom prst="rect">
            <a:avLst/>
          </a:prstGeom>
          <a:noFill/>
          <a:ln w="9525">
            <a:noFill/>
            <a:miter lim="800000"/>
            <a:headEnd/>
            <a:tailEnd/>
          </a:ln>
        </p:spPr>
        <p:txBody>
          <a:bodyPr wrap="none" lIns="91416" tIns="45709" rIns="91416" bIns="45709">
            <a:spAutoFit/>
          </a:bodyPr>
          <a:lstStyle/>
          <a:p>
            <a:pPr algn="ctr" eaLnBrk="0" hangingPunct="0"/>
            <a:r>
              <a:rPr lang="en-US" altLang="ja-JP" dirty="0" err="1" smtClean="0">
                <a:solidFill>
                  <a:srgbClr val="000000"/>
                </a:solidFill>
                <a:latin typeface="Arial" panose="020B0604020202020204" pitchFamily="34" charset="0"/>
                <a:cs typeface="Arial" pitchFamily="34" charset="0"/>
              </a:rPr>
              <a:t>Capacitively</a:t>
            </a:r>
            <a:r>
              <a:rPr lang="en-US" altLang="ja-JP" dirty="0" smtClean="0">
                <a:solidFill>
                  <a:srgbClr val="000000"/>
                </a:solidFill>
                <a:latin typeface="Arial" panose="020B0604020202020204" pitchFamily="34" charset="0"/>
                <a:cs typeface="Arial" pitchFamily="34" charset="0"/>
              </a:rPr>
              <a:t>-Coupled </a:t>
            </a:r>
            <a:r>
              <a:rPr lang="en-US" altLang="ja-JP" dirty="0" err="1" smtClean="0">
                <a:solidFill>
                  <a:srgbClr val="000000"/>
                </a:solidFill>
                <a:latin typeface="Arial" panose="020B0604020202020204" pitchFamily="34" charset="0"/>
                <a:cs typeface="Arial" pitchFamily="34" charset="0"/>
              </a:rPr>
              <a:t>Combline</a:t>
            </a:r>
            <a:endParaRPr lang="en-US" altLang="ja-JP" dirty="0" smtClean="0">
              <a:solidFill>
                <a:srgbClr val="000000"/>
              </a:solidFill>
              <a:latin typeface="Arial" panose="020B0604020202020204" pitchFamily="34" charset="0"/>
              <a:cs typeface="Arial" pitchFamily="34" charset="0"/>
            </a:endParaRPr>
          </a:p>
          <a:p>
            <a:pPr algn="ctr" eaLnBrk="0" hangingPunct="0"/>
            <a:r>
              <a:rPr lang="en-US" altLang="ja-JP" dirty="0" smtClean="0">
                <a:solidFill>
                  <a:srgbClr val="000000"/>
                </a:solidFill>
                <a:latin typeface="Arial" panose="020B0604020202020204" pitchFamily="34" charset="0"/>
                <a:cs typeface="Arial" pitchFamily="34" charset="0"/>
              </a:rPr>
              <a:t>(CCC) Antenna</a:t>
            </a:r>
          </a:p>
        </p:txBody>
      </p:sp>
      <p:sp>
        <p:nvSpPr>
          <p:cNvPr id="25" name="Rectangle 13"/>
          <p:cNvSpPr>
            <a:spLocks noChangeArrowheads="1"/>
          </p:cNvSpPr>
          <p:nvPr/>
        </p:nvSpPr>
        <p:spPr bwMode="auto">
          <a:xfrm>
            <a:off x="0" y="116641"/>
            <a:ext cx="9144000" cy="833437"/>
          </a:xfrm>
          <a:prstGeom prst="rect">
            <a:avLst/>
          </a:prstGeom>
          <a:noFill/>
          <a:ln w="9525">
            <a:noFill/>
            <a:miter lim="800000"/>
            <a:headEnd/>
            <a:tailEnd/>
          </a:ln>
        </p:spPr>
        <p:txBody>
          <a:bodyPr lIns="91321" tIns="45664" rIns="91321" bIns="45664" anchor="ctr"/>
          <a:lstStyle/>
          <a:p>
            <a:pPr algn="ctr"/>
            <a:r>
              <a:rPr lang="en-US" altLang="ja-JP" sz="2800" dirty="0">
                <a:solidFill>
                  <a:srgbClr val="FF0000"/>
                </a:solidFill>
                <a:latin typeface="Arial" panose="020B0604020202020204" pitchFamily="34" charset="0"/>
                <a:cs typeface="Arial" pitchFamily="34" charset="0"/>
              </a:rPr>
              <a:t>LH Traveling Wave Antenna Based on a New Concept</a:t>
            </a:r>
          </a:p>
        </p:txBody>
      </p:sp>
      <p:sp>
        <p:nvSpPr>
          <p:cNvPr id="26" name="Line 7"/>
          <p:cNvSpPr>
            <a:spLocks noChangeShapeType="1"/>
          </p:cNvSpPr>
          <p:nvPr/>
        </p:nvSpPr>
        <p:spPr bwMode="auto">
          <a:xfrm flipV="1">
            <a:off x="457200" y="1052736"/>
            <a:ext cx="8229600" cy="0"/>
          </a:xfrm>
          <a:prstGeom prst="line">
            <a:avLst/>
          </a:prstGeom>
          <a:noFill/>
          <a:ln w="76200">
            <a:solidFill>
              <a:srgbClr val="00FFFF"/>
            </a:solidFill>
            <a:round/>
            <a:headEnd/>
            <a:tailEn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lIns="91321" tIns="45664" rIns="91321" bIns="45664" anchor="ctr"/>
          <a:lstStyle/>
          <a:p>
            <a:endParaRPr lang="ja-JP" altLang="en-US" sz="2400">
              <a:solidFill>
                <a:prstClr val="black"/>
              </a:solidFill>
              <a:latin typeface="Arial" panose="020B0604020202020204" pitchFamily="34" charset="0"/>
              <a:ea typeface="ＭＳ Ｐゴシック" pitchFamily="50" charset="-128"/>
              <a:cs typeface="Arial" panose="020B0604020202020204" pitchFamily="34" charset="0"/>
            </a:endParaRPr>
          </a:p>
        </p:txBody>
      </p:sp>
      <p:sp>
        <p:nvSpPr>
          <p:cNvPr id="28" name="スライド番号プレースホルダー 4"/>
          <p:cNvSpPr>
            <a:spLocks noGrp="1"/>
          </p:cNvSpPr>
          <p:nvPr>
            <p:ph type="sldNum" sz="quarter" idx="12"/>
          </p:nvPr>
        </p:nvSpPr>
        <p:spPr>
          <a:xfrm>
            <a:off x="8629131" y="6520374"/>
            <a:ext cx="444580" cy="365125"/>
          </a:xfrm>
        </p:spPr>
        <p:txBody>
          <a:bodyPr/>
          <a:lstStyle/>
          <a:p>
            <a:fld id="{FD69EC3B-3975-41F7-A0D4-CB82BEE8B54C}" type="slidenum">
              <a:rPr lang="ja-JP" altLang="en-US" smtClean="0">
                <a:solidFill>
                  <a:prstClr val="black">
                    <a:tint val="75000"/>
                  </a:prstClr>
                </a:solidFill>
                <a:latin typeface="Arial" panose="020B0604020202020204" pitchFamily="34" charset="0"/>
                <a:cs typeface="Arial" panose="020B0604020202020204" pitchFamily="34" charset="0"/>
              </a:rPr>
              <a:pPr/>
              <a:t>13</a:t>
            </a:fld>
            <a:endParaRPr lang="ja-JP" altLang="en-US" dirty="0">
              <a:solidFill>
                <a:prstClr val="black">
                  <a:tint val="75000"/>
                </a:prst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0984560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 name="スライド番号プレースホルダー 4"/>
          <p:cNvSpPr>
            <a:spLocks noGrp="1"/>
          </p:cNvSpPr>
          <p:nvPr>
            <p:ph type="sldNum" sz="quarter" idx="12"/>
          </p:nvPr>
        </p:nvSpPr>
        <p:spPr>
          <a:xfrm>
            <a:off x="8604448" y="6520264"/>
            <a:ext cx="469262" cy="365125"/>
          </a:xfrm>
        </p:spPr>
        <p:txBody>
          <a:bodyPr/>
          <a:lstStyle/>
          <a:p>
            <a:fld id="{FD69EC3B-3975-41F7-A0D4-CB82BEE8B54C}" type="slidenum">
              <a:rPr lang="ja-JP" altLang="en-US" smtClean="0">
                <a:solidFill>
                  <a:prstClr val="black">
                    <a:tint val="75000"/>
                  </a:prstClr>
                </a:solidFill>
              </a:rPr>
              <a:pPr/>
              <a:t>14</a:t>
            </a:fld>
            <a:endParaRPr lang="ja-JP" altLang="en-US" dirty="0">
              <a:solidFill>
                <a:prstClr val="black">
                  <a:tint val="75000"/>
                </a:prstClr>
              </a:solidFill>
            </a:endParaRPr>
          </a:p>
        </p:txBody>
      </p:sp>
      <p:sp>
        <p:nvSpPr>
          <p:cNvPr id="11" name="Line 7"/>
          <p:cNvSpPr>
            <a:spLocks noChangeShapeType="1"/>
          </p:cNvSpPr>
          <p:nvPr/>
        </p:nvSpPr>
        <p:spPr bwMode="auto">
          <a:xfrm flipV="1">
            <a:off x="457200" y="980728"/>
            <a:ext cx="8229600" cy="0"/>
          </a:xfrm>
          <a:prstGeom prst="line">
            <a:avLst/>
          </a:prstGeom>
          <a:noFill/>
          <a:ln w="76200">
            <a:solidFill>
              <a:srgbClr val="00FFFF"/>
            </a:solidFill>
            <a:round/>
            <a:headEnd/>
            <a:tailEn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lIns="91416" tIns="45709" rIns="91416" bIns="45709" anchor="ctr"/>
          <a:lstStyle/>
          <a:p>
            <a:endParaRPr lang="ja-JP" altLang="en-US" sz="2400">
              <a:solidFill>
                <a:prstClr val="black"/>
              </a:solidFill>
              <a:ea typeface="ＭＳ Ｐゴシック" pitchFamily="50" charset="-128"/>
            </a:endParaRPr>
          </a:p>
        </p:txBody>
      </p:sp>
      <p:sp>
        <p:nvSpPr>
          <p:cNvPr id="15" name="コンテンツ プレースホルダ 2"/>
          <p:cNvSpPr>
            <a:spLocks noGrp="1"/>
          </p:cNvSpPr>
          <p:nvPr>
            <p:ph idx="1"/>
          </p:nvPr>
        </p:nvSpPr>
        <p:spPr>
          <a:xfrm>
            <a:off x="4644008" y="2993804"/>
            <a:ext cx="4392488" cy="3675561"/>
          </a:xfrm>
        </p:spPr>
        <p:txBody>
          <a:bodyPr>
            <a:normAutofit fontScale="62500" lnSpcReduction="20000"/>
          </a:bodyPr>
          <a:lstStyle/>
          <a:p>
            <a:pPr lvl="0"/>
            <a:r>
              <a:rPr lang="en-US" altLang="ja-JP" dirty="0" smtClean="0">
                <a:latin typeface="Arial" panose="020B0604020202020204" pitchFamily="34" charset="0"/>
                <a:cs typeface="Arial" panose="020B0604020202020204" pitchFamily="34" charset="0"/>
              </a:rPr>
              <a:t>Radiating element</a:t>
            </a:r>
          </a:p>
          <a:p>
            <a:pPr lvl="1"/>
            <a:r>
              <a:rPr lang="en-US" altLang="ja-JP" dirty="0">
                <a:latin typeface="Arial" panose="020B0604020202020204" pitchFamily="34" charset="0"/>
                <a:cs typeface="Arial" panose="020B0604020202020204" pitchFamily="34" charset="0"/>
              </a:rPr>
              <a:t>h</a:t>
            </a:r>
            <a:r>
              <a:rPr lang="en-US" altLang="ja-JP" dirty="0" smtClean="0">
                <a:latin typeface="Arial" panose="020B0604020202020204" pitchFamily="34" charset="0"/>
                <a:cs typeface="Arial" panose="020B0604020202020204" pitchFamily="34" charset="0"/>
              </a:rPr>
              <a:t>ouse shaped cross section</a:t>
            </a:r>
          </a:p>
          <a:p>
            <a:pPr lvl="1"/>
            <a:r>
              <a:rPr lang="en-US" altLang="ja-JP" dirty="0" smtClean="0">
                <a:latin typeface="Arial" panose="020B0604020202020204" pitchFamily="34" charset="0"/>
                <a:cs typeface="Arial" panose="020B0604020202020204" pitchFamily="34" charset="0"/>
              </a:rPr>
              <a:t>chosen </a:t>
            </a:r>
            <a:r>
              <a:rPr lang="en-US" altLang="ja-JP" dirty="0">
                <a:latin typeface="Arial" panose="020B0604020202020204" pitchFamily="34" charset="0"/>
                <a:cs typeface="Arial" panose="020B0604020202020204" pitchFamily="34" charset="0"/>
              </a:rPr>
              <a:t>to reduce the </a:t>
            </a:r>
            <a:r>
              <a:rPr lang="en-US" altLang="ja-JP" dirty="0" smtClean="0">
                <a:latin typeface="Arial" panose="020B0604020202020204" pitchFamily="34" charset="0"/>
                <a:cs typeface="Arial" panose="020B0604020202020204" pitchFamily="34" charset="0"/>
              </a:rPr>
              <a:t>stationary spatial </a:t>
            </a:r>
            <a:r>
              <a:rPr lang="en-US" altLang="ja-JP" dirty="0">
                <a:latin typeface="Arial" panose="020B0604020202020204" pitchFamily="34" charset="0"/>
                <a:cs typeface="Arial" panose="020B0604020202020204" pitchFamily="34" charset="0"/>
              </a:rPr>
              <a:t>harmonic </a:t>
            </a:r>
            <a:r>
              <a:rPr lang="en-US" altLang="ja-JP" dirty="0" smtClean="0">
                <a:latin typeface="Arial" panose="020B0604020202020204" pitchFamily="34" charset="0"/>
                <a:cs typeface="Arial" panose="020B0604020202020204" pitchFamily="34" charset="0"/>
              </a:rPr>
              <a:t>field</a:t>
            </a:r>
            <a:endParaRPr lang="en-US" altLang="ja-JP" sz="800" dirty="0">
              <a:latin typeface="Arial" panose="020B0604020202020204" pitchFamily="34" charset="0"/>
              <a:cs typeface="Arial" panose="020B0604020202020204" pitchFamily="34" charset="0"/>
            </a:endParaRPr>
          </a:p>
          <a:p>
            <a:pPr lvl="0"/>
            <a:r>
              <a:rPr lang="en-US" altLang="ja-JP" dirty="0" smtClean="0">
                <a:latin typeface="Arial" panose="020B0604020202020204" pitchFamily="34" charset="0"/>
                <a:cs typeface="Arial" panose="020B0604020202020204" pitchFamily="34" charset="0"/>
              </a:rPr>
              <a:t>Inductive rods + rod supports</a:t>
            </a:r>
          </a:p>
          <a:p>
            <a:pPr lvl="1"/>
            <a:r>
              <a:rPr lang="en-US" altLang="ja-JP" dirty="0" smtClean="0">
                <a:latin typeface="Arial" panose="020B0604020202020204" pitchFamily="34" charset="0"/>
                <a:cs typeface="Arial" panose="020B0604020202020204" pitchFamily="34" charset="0"/>
              </a:rPr>
              <a:t>covered by shields </a:t>
            </a:r>
            <a:r>
              <a:rPr lang="en-US" altLang="ja-JP" dirty="0">
                <a:latin typeface="Arial" panose="020B0604020202020204" pitchFamily="34" charset="0"/>
                <a:cs typeface="Arial" panose="020B0604020202020204" pitchFamily="34" charset="0"/>
              </a:rPr>
              <a:t>to reduce </a:t>
            </a:r>
            <a:r>
              <a:rPr lang="en-US" altLang="ja-JP" dirty="0" smtClean="0">
                <a:latin typeface="Arial" panose="020B0604020202020204" pitchFamily="34" charset="0"/>
                <a:cs typeface="Arial" panose="020B0604020202020204" pitchFamily="34" charset="0"/>
              </a:rPr>
              <a:t>inductive </a:t>
            </a:r>
            <a:r>
              <a:rPr lang="en-US" altLang="ja-JP" dirty="0">
                <a:latin typeface="Arial" panose="020B0604020202020204" pitchFamily="34" charset="0"/>
                <a:cs typeface="Arial" panose="020B0604020202020204" pitchFamily="34" charset="0"/>
              </a:rPr>
              <a:t>coupling and </a:t>
            </a:r>
            <a:r>
              <a:rPr lang="en-US" altLang="ja-JP" dirty="0" smtClean="0">
                <a:latin typeface="Arial" panose="020B0604020202020204" pitchFamily="34" charset="0"/>
                <a:cs typeface="Arial" panose="020B0604020202020204" pitchFamily="34" charset="0"/>
              </a:rPr>
              <a:t>excitation </a:t>
            </a:r>
            <a:r>
              <a:rPr lang="en-US" altLang="ja-JP" dirty="0">
                <a:latin typeface="Arial" panose="020B0604020202020204" pitchFamily="34" charset="0"/>
                <a:cs typeface="Arial" panose="020B0604020202020204" pitchFamily="34" charset="0"/>
              </a:rPr>
              <a:t>of the fast </a:t>
            </a:r>
            <a:r>
              <a:rPr lang="en-US" altLang="ja-JP" dirty="0" smtClean="0">
                <a:latin typeface="Arial" panose="020B0604020202020204" pitchFamily="34" charset="0"/>
                <a:cs typeface="Arial" panose="020B0604020202020204" pitchFamily="34" charset="0"/>
              </a:rPr>
              <a:t>wave</a:t>
            </a:r>
            <a:endParaRPr lang="en-US" altLang="ja-JP" sz="800" dirty="0">
              <a:latin typeface="Arial" panose="020B0604020202020204" pitchFamily="34" charset="0"/>
              <a:cs typeface="Arial" panose="020B0604020202020204" pitchFamily="34" charset="0"/>
            </a:endParaRPr>
          </a:p>
          <a:p>
            <a:r>
              <a:rPr lang="en-US" altLang="ja-JP" dirty="0" smtClean="0">
                <a:latin typeface="Arial" panose="020B0604020202020204" pitchFamily="34" charset="0"/>
                <a:cs typeface="Arial" panose="020B0604020202020204" pitchFamily="34" charset="0"/>
              </a:rPr>
              <a:t>Antenna consists of 13 elements </a:t>
            </a:r>
          </a:p>
          <a:p>
            <a:r>
              <a:rPr lang="en-US" altLang="ja-JP" dirty="0" smtClean="0">
                <a:latin typeface="Arial" panose="020B0604020202020204" pitchFamily="34" charset="0"/>
                <a:cs typeface="Arial" panose="020B0604020202020204" pitchFamily="34" charset="0"/>
              </a:rPr>
              <a:t>Exhibits a band-pass filter characteristic</a:t>
            </a:r>
          </a:p>
        </p:txBody>
      </p:sp>
      <p:pic>
        <p:nvPicPr>
          <p:cNvPr id="2" name="図 1"/>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648073" y="1268760"/>
            <a:ext cx="7884368" cy="1497658"/>
          </a:xfrm>
          <a:prstGeom prst="rect">
            <a:avLst/>
          </a:prstGeom>
        </p:spPr>
      </p:pic>
      <p:grpSp>
        <p:nvGrpSpPr>
          <p:cNvPr id="3" name="グループ化 2"/>
          <p:cNvGrpSpPr/>
          <p:nvPr/>
        </p:nvGrpSpPr>
        <p:grpSpPr>
          <a:xfrm>
            <a:off x="365396" y="2132856"/>
            <a:ext cx="4278612" cy="4680520"/>
            <a:chOff x="223384" y="1298545"/>
            <a:chExt cx="5162297" cy="5647213"/>
          </a:xfrm>
        </p:grpSpPr>
        <p:cxnSp>
          <p:nvCxnSpPr>
            <p:cNvPr id="8" name="直線矢印コネクタ 7"/>
            <p:cNvCxnSpPr/>
            <p:nvPr/>
          </p:nvCxnSpPr>
          <p:spPr>
            <a:xfrm flipV="1">
              <a:off x="2395389" y="1298545"/>
              <a:ext cx="0" cy="827995"/>
            </a:xfrm>
            <a:prstGeom prst="straightConnector1">
              <a:avLst/>
            </a:prstGeom>
            <a:ln>
              <a:solidFill>
                <a:srgbClr val="FFFF00"/>
              </a:solidFill>
              <a:tailEnd type="arrow"/>
            </a:ln>
          </p:spPr>
          <p:style>
            <a:lnRef idx="3">
              <a:schemeClr val="dk1"/>
            </a:lnRef>
            <a:fillRef idx="0">
              <a:schemeClr val="dk1"/>
            </a:fillRef>
            <a:effectRef idx="2">
              <a:schemeClr val="dk1"/>
            </a:effectRef>
            <a:fontRef idx="minor">
              <a:schemeClr val="tx1"/>
            </a:fontRef>
          </p:style>
        </p:cxnSp>
        <p:sp>
          <p:nvSpPr>
            <p:cNvPr id="10" name="テキスト ボックス 9"/>
            <p:cNvSpPr txBox="1"/>
            <p:nvPr/>
          </p:nvSpPr>
          <p:spPr>
            <a:xfrm>
              <a:off x="1178246" y="2091428"/>
              <a:ext cx="3773034" cy="408477"/>
            </a:xfrm>
            <a:prstGeom prst="rect">
              <a:avLst/>
            </a:prstGeom>
            <a:noFill/>
          </p:spPr>
          <p:txBody>
            <a:bodyPr wrap="square" rtlCol="0">
              <a:spAutoFit/>
            </a:bodyPr>
            <a:lstStyle/>
            <a:p>
              <a:r>
                <a:rPr lang="en-US" altLang="ja-JP" sz="1600" dirty="0">
                  <a:latin typeface="Arial" pitchFamily="34" charset="0"/>
                  <a:cs typeface="Arial" pitchFamily="34" charset="0"/>
                </a:rPr>
                <a:t>feeder at 50</a:t>
              </a:r>
              <a:r>
                <a:rPr lang="en-US" altLang="ja-JP" sz="1600" dirty="0">
                  <a:latin typeface="Symbol" pitchFamily="18" charset="2"/>
                  <a:cs typeface="Arial" pitchFamily="34" charset="0"/>
                </a:rPr>
                <a:t>W</a:t>
              </a:r>
              <a:r>
                <a:rPr lang="en-US" altLang="ja-JP" sz="1600" dirty="0">
                  <a:latin typeface="Arial" pitchFamily="34" charset="0"/>
                  <a:cs typeface="Arial" pitchFamily="34" charset="0"/>
                </a:rPr>
                <a:t> input impedance</a:t>
              </a:r>
              <a:endParaRPr lang="ja-JP" altLang="en-US" sz="1600" dirty="0">
                <a:latin typeface="Symbol" pitchFamily="18" charset="2"/>
                <a:cs typeface="Arial" pitchFamily="34" charset="0"/>
              </a:endParaRPr>
            </a:p>
          </p:txBody>
        </p:sp>
        <p:grpSp>
          <p:nvGrpSpPr>
            <p:cNvPr id="13" name="グループ化 12"/>
            <p:cNvGrpSpPr/>
            <p:nvPr/>
          </p:nvGrpSpPr>
          <p:grpSpPr>
            <a:xfrm>
              <a:off x="799448" y="5517232"/>
              <a:ext cx="3600400" cy="1428526"/>
              <a:chOff x="827584" y="3212976"/>
              <a:chExt cx="3600400" cy="1428526"/>
            </a:xfrm>
          </p:grpSpPr>
          <p:cxnSp>
            <p:nvCxnSpPr>
              <p:cNvPr id="16" name="直線コネクタ 15"/>
              <p:cNvCxnSpPr/>
              <p:nvPr/>
            </p:nvCxnSpPr>
            <p:spPr>
              <a:xfrm>
                <a:off x="827584" y="3686254"/>
                <a:ext cx="0" cy="4320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p:nvPr/>
            </p:nvCxnSpPr>
            <p:spPr>
              <a:xfrm>
                <a:off x="827584" y="4118302"/>
                <a:ext cx="3600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線コネクタ 17"/>
              <p:cNvCxnSpPr/>
              <p:nvPr/>
            </p:nvCxnSpPr>
            <p:spPr>
              <a:xfrm>
                <a:off x="827584" y="3686254"/>
                <a:ext cx="1440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線コネクタ 18"/>
              <p:cNvCxnSpPr/>
              <p:nvPr/>
            </p:nvCxnSpPr>
            <p:spPr>
              <a:xfrm>
                <a:off x="1698030" y="3686254"/>
                <a:ext cx="176277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p:nvCxnSpPr>
            <p:spPr>
              <a:xfrm flipV="1">
                <a:off x="4427984" y="3686254"/>
                <a:ext cx="0" cy="4320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直線コネクタ 20"/>
              <p:cNvCxnSpPr/>
              <p:nvPr/>
            </p:nvCxnSpPr>
            <p:spPr>
              <a:xfrm flipH="1">
                <a:off x="4283968" y="3686254"/>
                <a:ext cx="1440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フリーフォーム 21"/>
              <p:cNvSpPr/>
              <p:nvPr/>
            </p:nvSpPr>
            <p:spPr>
              <a:xfrm>
                <a:off x="919756" y="3611344"/>
                <a:ext cx="771924" cy="157311"/>
              </a:xfrm>
              <a:custGeom>
                <a:avLst/>
                <a:gdLst>
                  <a:gd name="connsiteX0" fmla="*/ 60724 w 771924"/>
                  <a:gd name="connsiteY0" fmla="*/ 69850 h 157311"/>
                  <a:gd name="connsiteX1" fmla="*/ 28974 w 771924"/>
                  <a:gd name="connsiteY1" fmla="*/ 82550 h 157311"/>
                  <a:gd name="connsiteX2" fmla="*/ 9924 w 771924"/>
                  <a:gd name="connsiteY2" fmla="*/ 31750 h 157311"/>
                  <a:gd name="connsiteX3" fmla="*/ 28974 w 771924"/>
                  <a:gd name="connsiteY3" fmla="*/ 25400 h 157311"/>
                  <a:gd name="connsiteX4" fmla="*/ 54374 w 771924"/>
                  <a:gd name="connsiteY4" fmla="*/ 19050 h 157311"/>
                  <a:gd name="connsiteX5" fmla="*/ 155974 w 771924"/>
                  <a:gd name="connsiteY5" fmla="*/ 25400 h 157311"/>
                  <a:gd name="connsiteX6" fmla="*/ 168674 w 771924"/>
                  <a:gd name="connsiteY6" fmla="*/ 63500 h 157311"/>
                  <a:gd name="connsiteX7" fmla="*/ 187724 w 771924"/>
                  <a:gd name="connsiteY7" fmla="*/ 101600 h 157311"/>
                  <a:gd name="connsiteX8" fmla="*/ 181374 w 771924"/>
                  <a:gd name="connsiteY8" fmla="*/ 133350 h 157311"/>
                  <a:gd name="connsiteX9" fmla="*/ 162324 w 771924"/>
                  <a:gd name="connsiteY9" fmla="*/ 139700 h 157311"/>
                  <a:gd name="connsiteX10" fmla="*/ 111524 w 771924"/>
                  <a:gd name="connsiteY10" fmla="*/ 133350 h 157311"/>
                  <a:gd name="connsiteX11" fmla="*/ 111524 w 771924"/>
                  <a:gd name="connsiteY11" fmla="*/ 31750 h 157311"/>
                  <a:gd name="connsiteX12" fmla="*/ 155974 w 771924"/>
                  <a:gd name="connsiteY12" fmla="*/ 12700 h 157311"/>
                  <a:gd name="connsiteX13" fmla="*/ 295674 w 771924"/>
                  <a:gd name="connsiteY13" fmla="*/ 19050 h 157311"/>
                  <a:gd name="connsiteX14" fmla="*/ 302024 w 771924"/>
                  <a:gd name="connsiteY14" fmla="*/ 69850 h 157311"/>
                  <a:gd name="connsiteX15" fmla="*/ 263924 w 771924"/>
                  <a:gd name="connsiteY15" fmla="*/ 133350 h 157311"/>
                  <a:gd name="connsiteX16" fmla="*/ 244874 w 771924"/>
                  <a:gd name="connsiteY16" fmla="*/ 120650 h 157311"/>
                  <a:gd name="connsiteX17" fmla="*/ 238524 w 771924"/>
                  <a:gd name="connsiteY17" fmla="*/ 101600 h 157311"/>
                  <a:gd name="connsiteX18" fmla="*/ 244874 w 771924"/>
                  <a:gd name="connsiteY18" fmla="*/ 25400 h 157311"/>
                  <a:gd name="connsiteX19" fmla="*/ 282974 w 771924"/>
                  <a:gd name="connsiteY19" fmla="*/ 12700 h 157311"/>
                  <a:gd name="connsiteX20" fmla="*/ 378224 w 771924"/>
                  <a:gd name="connsiteY20" fmla="*/ 19050 h 157311"/>
                  <a:gd name="connsiteX21" fmla="*/ 416324 w 771924"/>
                  <a:gd name="connsiteY21" fmla="*/ 82550 h 157311"/>
                  <a:gd name="connsiteX22" fmla="*/ 409974 w 771924"/>
                  <a:gd name="connsiteY22" fmla="*/ 133350 h 157311"/>
                  <a:gd name="connsiteX23" fmla="*/ 390924 w 771924"/>
                  <a:gd name="connsiteY23" fmla="*/ 139700 h 157311"/>
                  <a:gd name="connsiteX24" fmla="*/ 352824 w 771924"/>
                  <a:gd name="connsiteY24" fmla="*/ 133350 h 157311"/>
                  <a:gd name="connsiteX25" fmla="*/ 340124 w 771924"/>
                  <a:gd name="connsiteY25" fmla="*/ 88900 h 157311"/>
                  <a:gd name="connsiteX26" fmla="*/ 346474 w 771924"/>
                  <a:gd name="connsiteY26" fmla="*/ 25400 h 157311"/>
                  <a:gd name="connsiteX27" fmla="*/ 416324 w 771924"/>
                  <a:gd name="connsiteY27" fmla="*/ 6350 h 157311"/>
                  <a:gd name="connsiteX28" fmla="*/ 492524 w 771924"/>
                  <a:gd name="connsiteY28" fmla="*/ 12700 h 157311"/>
                  <a:gd name="connsiteX29" fmla="*/ 505224 w 771924"/>
                  <a:gd name="connsiteY29" fmla="*/ 38100 h 157311"/>
                  <a:gd name="connsiteX30" fmla="*/ 517924 w 771924"/>
                  <a:gd name="connsiteY30" fmla="*/ 82550 h 157311"/>
                  <a:gd name="connsiteX31" fmla="*/ 511574 w 771924"/>
                  <a:gd name="connsiteY31" fmla="*/ 146050 h 157311"/>
                  <a:gd name="connsiteX32" fmla="*/ 448074 w 771924"/>
                  <a:gd name="connsiteY32" fmla="*/ 120650 h 157311"/>
                  <a:gd name="connsiteX33" fmla="*/ 448074 w 771924"/>
                  <a:gd name="connsiteY33" fmla="*/ 12700 h 157311"/>
                  <a:gd name="connsiteX34" fmla="*/ 486174 w 771924"/>
                  <a:gd name="connsiteY34" fmla="*/ 0 h 157311"/>
                  <a:gd name="connsiteX35" fmla="*/ 600474 w 771924"/>
                  <a:gd name="connsiteY35" fmla="*/ 6350 h 157311"/>
                  <a:gd name="connsiteX36" fmla="*/ 613174 w 771924"/>
                  <a:gd name="connsiteY36" fmla="*/ 25400 h 157311"/>
                  <a:gd name="connsiteX37" fmla="*/ 638574 w 771924"/>
                  <a:gd name="connsiteY37" fmla="*/ 82550 h 157311"/>
                  <a:gd name="connsiteX38" fmla="*/ 632224 w 771924"/>
                  <a:gd name="connsiteY38" fmla="*/ 139700 h 157311"/>
                  <a:gd name="connsiteX39" fmla="*/ 556024 w 771924"/>
                  <a:gd name="connsiteY39" fmla="*/ 114300 h 157311"/>
                  <a:gd name="connsiteX40" fmla="*/ 562374 w 771924"/>
                  <a:gd name="connsiteY40" fmla="*/ 19050 h 157311"/>
                  <a:gd name="connsiteX41" fmla="*/ 581424 w 771924"/>
                  <a:gd name="connsiteY41" fmla="*/ 12700 h 157311"/>
                  <a:gd name="connsiteX42" fmla="*/ 683024 w 771924"/>
                  <a:gd name="connsiteY42" fmla="*/ 19050 h 157311"/>
                  <a:gd name="connsiteX43" fmla="*/ 695724 w 771924"/>
                  <a:gd name="connsiteY43" fmla="*/ 38100 h 157311"/>
                  <a:gd name="connsiteX44" fmla="*/ 733824 w 771924"/>
                  <a:gd name="connsiteY44" fmla="*/ 57150 h 157311"/>
                  <a:gd name="connsiteX45" fmla="*/ 771924 w 771924"/>
                  <a:gd name="connsiteY45" fmla="*/ 57150 h 157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771924" h="157311">
                    <a:moveTo>
                      <a:pt x="60724" y="69850"/>
                    </a:moveTo>
                    <a:cubicBezTo>
                      <a:pt x="50141" y="74083"/>
                      <a:pt x="40303" y="81291"/>
                      <a:pt x="28974" y="82550"/>
                    </a:cubicBezTo>
                    <a:cubicBezTo>
                      <a:pt x="-6872" y="86533"/>
                      <a:pt x="-4648" y="60893"/>
                      <a:pt x="9924" y="31750"/>
                    </a:cubicBezTo>
                    <a:cubicBezTo>
                      <a:pt x="12917" y="25763"/>
                      <a:pt x="22538" y="27239"/>
                      <a:pt x="28974" y="25400"/>
                    </a:cubicBezTo>
                    <a:cubicBezTo>
                      <a:pt x="37365" y="23002"/>
                      <a:pt x="45907" y="21167"/>
                      <a:pt x="54374" y="19050"/>
                    </a:cubicBezTo>
                    <a:cubicBezTo>
                      <a:pt x="88241" y="21167"/>
                      <a:pt x="124349" y="13101"/>
                      <a:pt x="155974" y="25400"/>
                    </a:cubicBezTo>
                    <a:cubicBezTo>
                      <a:pt x="168451" y="30252"/>
                      <a:pt x="164441" y="50800"/>
                      <a:pt x="168674" y="63500"/>
                    </a:cubicBezTo>
                    <a:cubicBezTo>
                      <a:pt x="177437" y="89790"/>
                      <a:pt x="171311" y="76981"/>
                      <a:pt x="187724" y="101600"/>
                    </a:cubicBezTo>
                    <a:cubicBezTo>
                      <a:pt x="185607" y="112183"/>
                      <a:pt x="187361" y="124370"/>
                      <a:pt x="181374" y="133350"/>
                    </a:cubicBezTo>
                    <a:cubicBezTo>
                      <a:pt x="177661" y="138919"/>
                      <a:pt x="169017" y="139700"/>
                      <a:pt x="162324" y="139700"/>
                    </a:cubicBezTo>
                    <a:cubicBezTo>
                      <a:pt x="145259" y="139700"/>
                      <a:pt x="128457" y="135467"/>
                      <a:pt x="111524" y="133350"/>
                    </a:cubicBezTo>
                    <a:cubicBezTo>
                      <a:pt x="98728" y="94962"/>
                      <a:pt x="95255" y="92758"/>
                      <a:pt x="111524" y="31750"/>
                    </a:cubicBezTo>
                    <a:cubicBezTo>
                      <a:pt x="114656" y="20004"/>
                      <a:pt x="149677" y="14274"/>
                      <a:pt x="155974" y="12700"/>
                    </a:cubicBezTo>
                    <a:cubicBezTo>
                      <a:pt x="202541" y="14817"/>
                      <a:pt x="252264" y="2064"/>
                      <a:pt x="295674" y="19050"/>
                    </a:cubicBezTo>
                    <a:cubicBezTo>
                      <a:pt x="311566" y="25269"/>
                      <a:pt x="302024" y="52785"/>
                      <a:pt x="302024" y="69850"/>
                    </a:cubicBezTo>
                    <a:cubicBezTo>
                      <a:pt x="302024" y="136219"/>
                      <a:pt x="310222" y="124090"/>
                      <a:pt x="263924" y="133350"/>
                    </a:cubicBezTo>
                    <a:cubicBezTo>
                      <a:pt x="257574" y="129117"/>
                      <a:pt x="249642" y="126609"/>
                      <a:pt x="244874" y="120650"/>
                    </a:cubicBezTo>
                    <a:cubicBezTo>
                      <a:pt x="240693" y="115423"/>
                      <a:pt x="238524" y="108293"/>
                      <a:pt x="238524" y="101600"/>
                    </a:cubicBezTo>
                    <a:cubicBezTo>
                      <a:pt x="238524" y="76112"/>
                      <a:pt x="233475" y="48197"/>
                      <a:pt x="244874" y="25400"/>
                    </a:cubicBezTo>
                    <a:cubicBezTo>
                      <a:pt x="250861" y="13426"/>
                      <a:pt x="282974" y="12700"/>
                      <a:pt x="282974" y="12700"/>
                    </a:cubicBezTo>
                    <a:lnTo>
                      <a:pt x="378224" y="19050"/>
                    </a:lnTo>
                    <a:cubicBezTo>
                      <a:pt x="387617" y="22511"/>
                      <a:pt x="409981" y="69865"/>
                      <a:pt x="416324" y="82550"/>
                    </a:cubicBezTo>
                    <a:cubicBezTo>
                      <a:pt x="414207" y="99483"/>
                      <a:pt x="416905" y="117756"/>
                      <a:pt x="409974" y="133350"/>
                    </a:cubicBezTo>
                    <a:cubicBezTo>
                      <a:pt x="407256" y="139467"/>
                      <a:pt x="397617" y="139700"/>
                      <a:pt x="390924" y="139700"/>
                    </a:cubicBezTo>
                    <a:cubicBezTo>
                      <a:pt x="378049" y="139700"/>
                      <a:pt x="365524" y="135467"/>
                      <a:pt x="352824" y="133350"/>
                    </a:cubicBezTo>
                    <a:cubicBezTo>
                      <a:pt x="349830" y="124367"/>
                      <a:pt x="340124" y="96873"/>
                      <a:pt x="340124" y="88900"/>
                    </a:cubicBezTo>
                    <a:cubicBezTo>
                      <a:pt x="340124" y="67628"/>
                      <a:pt x="335756" y="43775"/>
                      <a:pt x="346474" y="25400"/>
                    </a:cubicBezTo>
                    <a:cubicBezTo>
                      <a:pt x="350730" y="18104"/>
                      <a:pt x="406988" y="8217"/>
                      <a:pt x="416324" y="6350"/>
                    </a:cubicBezTo>
                    <a:cubicBezTo>
                      <a:pt x="441724" y="8467"/>
                      <a:pt x="468521" y="4127"/>
                      <a:pt x="492524" y="12700"/>
                    </a:cubicBezTo>
                    <a:cubicBezTo>
                      <a:pt x="501439" y="15884"/>
                      <a:pt x="501495" y="29399"/>
                      <a:pt x="505224" y="38100"/>
                    </a:cubicBezTo>
                    <a:cubicBezTo>
                      <a:pt x="510690" y="50854"/>
                      <a:pt x="514702" y="69661"/>
                      <a:pt x="517924" y="82550"/>
                    </a:cubicBezTo>
                    <a:cubicBezTo>
                      <a:pt x="515807" y="103717"/>
                      <a:pt x="525707" y="130151"/>
                      <a:pt x="511574" y="146050"/>
                    </a:cubicBezTo>
                    <a:cubicBezTo>
                      <a:pt x="490059" y="170255"/>
                      <a:pt x="458613" y="131189"/>
                      <a:pt x="448074" y="120650"/>
                    </a:cubicBezTo>
                    <a:cubicBezTo>
                      <a:pt x="435738" y="83642"/>
                      <a:pt x="426117" y="62887"/>
                      <a:pt x="448074" y="12700"/>
                    </a:cubicBezTo>
                    <a:cubicBezTo>
                      <a:pt x="453440" y="435"/>
                      <a:pt x="486174" y="0"/>
                      <a:pt x="486174" y="0"/>
                    </a:cubicBezTo>
                    <a:cubicBezTo>
                      <a:pt x="524274" y="2117"/>
                      <a:pt x="563056" y="-1134"/>
                      <a:pt x="600474" y="6350"/>
                    </a:cubicBezTo>
                    <a:cubicBezTo>
                      <a:pt x="607958" y="7847"/>
                      <a:pt x="610074" y="18426"/>
                      <a:pt x="613174" y="25400"/>
                    </a:cubicBezTo>
                    <a:cubicBezTo>
                      <a:pt x="643401" y="93410"/>
                      <a:pt x="609832" y="39437"/>
                      <a:pt x="638574" y="82550"/>
                    </a:cubicBezTo>
                    <a:cubicBezTo>
                      <a:pt x="636457" y="101600"/>
                      <a:pt x="648172" y="129068"/>
                      <a:pt x="632224" y="139700"/>
                    </a:cubicBezTo>
                    <a:cubicBezTo>
                      <a:pt x="571517" y="180171"/>
                      <a:pt x="565241" y="141951"/>
                      <a:pt x="556024" y="114300"/>
                    </a:cubicBezTo>
                    <a:cubicBezTo>
                      <a:pt x="558141" y="82550"/>
                      <a:pt x="554656" y="49920"/>
                      <a:pt x="562374" y="19050"/>
                    </a:cubicBezTo>
                    <a:cubicBezTo>
                      <a:pt x="563997" y="12556"/>
                      <a:pt x="574731" y="12700"/>
                      <a:pt x="581424" y="12700"/>
                    </a:cubicBezTo>
                    <a:cubicBezTo>
                      <a:pt x="615357" y="12700"/>
                      <a:pt x="649157" y="16933"/>
                      <a:pt x="683024" y="19050"/>
                    </a:cubicBezTo>
                    <a:cubicBezTo>
                      <a:pt x="687257" y="25400"/>
                      <a:pt x="690328" y="32704"/>
                      <a:pt x="695724" y="38100"/>
                    </a:cubicBezTo>
                    <a:cubicBezTo>
                      <a:pt x="703617" y="45993"/>
                      <a:pt x="722204" y="55859"/>
                      <a:pt x="733824" y="57150"/>
                    </a:cubicBezTo>
                    <a:cubicBezTo>
                      <a:pt x="746446" y="58552"/>
                      <a:pt x="759224" y="57150"/>
                      <a:pt x="771924" y="57150"/>
                    </a:cubicBezTo>
                  </a:path>
                </a:pathLst>
              </a:custGeom>
              <a:ln>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ja-JP" altLang="en-US" sz="1800">
                  <a:latin typeface="Arial" pitchFamily="34" charset="0"/>
                  <a:cs typeface="Arial" pitchFamily="34" charset="0"/>
                </a:endParaRPr>
              </a:p>
            </p:txBody>
          </p:sp>
          <p:sp>
            <p:nvSpPr>
              <p:cNvPr id="23" name="フリーフォーム 22"/>
              <p:cNvSpPr/>
              <p:nvPr/>
            </p:nvSpPr>
            <p:spPr>
              <a:xfrm>
                <a:off x="3491880" y="3628509"/>
                <a:ext cx="771924" cy="157311"/>
              </a:xfrm>
              <a:custGeom>
                <a:avLst/>
                <a:gdLst>
                  <a:gd name="connsiteX0" fmla="*/ 60724 w 771924"/>
                  <a:gd name="connsiteY0" fmla="*/ 69850 h 157311"/>
                  <a:gd name="connsiteX1" fmla="*/ 28974 w 771924"/>
                  <a:gd name="connsiteY1" fmla="*/ 82550 h 157311"/>
                  <a:gd name="connsiteX2" fmla="*/ 9924 w 771924"/>
                  <a:gd name="connsiteY2" fmla="*/ 31750 h 157311"/>
                  <a:gd name="connsiteX3" fmla="*/ 28974 w 771924"/>
                  <a:gd name="connsiteY3" fmla="*/ 25400 h 157311"/>
                  <a:gd name="connsiteX4" fmla="*/ 54374 w 771924"/>
                  <a:gd name="connsiteY4" fmla="*/ 19050 h 157311"/>
                  <a:gd name="connsiteX5" fmla="*/ 155974 w 771924"/>
                  <a:gd name="connsiteY5" fmla="*/ 25400 h 157311"/>
                  <a:gd name="connsiteX6" fmla="*/ 168674 w 771924"/>
                  <a:gd name="connsiteY6" fmla="*/ 63500 h 157311"/>
                  <a:gd name="connsiteX7" fmla="*/ 187724 w 771924"/>
                  <a:gd name="connsiteY7" fmla="*/ 101600 h 157311"/>
                  <a:gd name="connsiteX8" fmla="*/ 181374 w 771924"/>
                  <a:gd name="connsiteY8" fmla="*/ 133350 h 157311"/>
                  <a:gd name="connsiteX9" fmla="*/ 162324 w 771924"/>
                  <a:gd name="connsiteY9" fmla="*/ 139700 h 157311"/>
                  <a:gd name="connsiteX10" fmla="*/ 111524 w 771924"/>
                  <a:gd name="connsiteY10" fmla="*/ 133350 h 157311"/>
                  <a:gd name="connsiteX11" fmla="*/ 111524 w 771924"/>
                  <a:gd name="connsiteY11" fmla="*/ 31750 h 157311"/>
                  <a:gd name="connsiteX12" fmla="*/ 155974 w 771924"/>
                  <a:gd name="connsiteY12" fmla="*/ 12700 h 157311"/>
                  <a:gd name="connsiteX13" fmla="*/ 295674 w 771924"/>
                  <a:gd name="connsiteY13" fmla="*/ 19050 h 157311"/>
                  <a:gd name="connsiteX14" fmla="*/ 302024 w 771924"/>
                  <a:gd name="connsiteY14" fmla="*/ 69850 h 157311"/>
                  <a:gd name="connsiteX15" fmla="*/ 263924 w 771924"/>
                  <a:gd name="connsiteY15" fmla="*/ 133350 h 157311"/>
                  <a:gd name="connsiteX16" fmla="*/ 244874 w 771924"/>
                  <a:gd name="connsiteY16" fmla="*/ 120650 h 157311"/>
                  <a:gd name="connsiteX17" fmla="*/ 238524 w 771924"/>
                  <a:gd name="connsiteY17" fmla="*/ 101600 h 157311"/>
                  <a:gd name="connsiteX18" fmla="*/ 244874 w 771924"/>
                  <a:gd name="connsiteY18" fmla="*/ 25400 h 157311"/>
                  <a:gd name="connsiteX19" fmla="*/ 282974 w 771924"/>
                  <a:gd name="connsiteY19" fmla="*/ 12700 h 157311"/>
                  <a:gd name="connsiteX20" fmla="*/ 378224 w 771924"/>
                  <a:gd name="connsiteY20" fmla="*/ 19050 h 157311"/>
                  <a:gd name="connsiteX21" fmla="*/ 416324 w 771924"/>
                  <a:gd name="connsiteY21" fmla="*/ 82550 h 157311"/>
                  <a:gd name="connsiteX22" fmla="*/ 409974 w 771924"/>
                  <a:gd name="connsiteY22" fmla="*/ 133350 h 157311"/>
                  <a:gd name="connsiteX23" fmla="*/ 390924 w 771924"/>
                  <a:gd name="connsiteY23" fmla="*/ 139700 h 157311"/>
                  <a:gd name="connsiteX24" fmla="*/ 352824 w 771924"/>
                  <a:gd name="connsiteY24" fmla="*/ 133350 h 157311"/>
                  <a:gd name="connsiteX25" fmla="*/ 340124 w 771924"/>
                  <a:gd name="connsiteY25" fmla="*/ 88900 h 157311"/>
                  <a:gd name="connsiteX26" fmla="*/ 346474 w 771924"/>
                  <a:gd name="connsiteY26" fmla="*/ 25400 h 157311"/>
                  <a:gd name="connsiteX27" fmla="*/ 416324 w 771924"/>
                  <a:gd name="connsiteY27" fmla="*/ 6350 h 157311"/>
                  <a:gd name="connsiteX28" fmla="*/ 492524 w 771924"/>
                  <a:gd name="connsiteY28" fmla="*/ 12700 h 157311"/>
                  <a:gd name="connsiteX29" fmla="*/ 505224 w 771924"/>
                  <a:gd name="connsiteY29" fmla="*/ 38100 h 157311"/>
                  <a:gd name="connsiteX30" fmla="*/ 517924 w 771924"/>
                  <a:gd name="connsiteY30" fmla="*/ 82550 h 157311"/>
                  <a:gd name="connsiteX31" fmla="*/ 511574 w 771924"/>
                  <a:gd name="connsiteY31" fmla="*/ 146050 h 157311"/>
                  <a:gd name="connsiteX32" fmla="*/ 448074 w 771924"/>
                  <a:gd name="connsiteY32" fmla="*/ 120650 h 157311"/>
                  <a:gd name="connsiteX33" fmla="*/ 448074 w 771924"/>
                  <a:gd name="connsiteY33" fmla="*/ 12700 h 157311"/>
                  <a:gd name="connsiteX34" fmla="*/ 486174 w 771924"/>
                  <a:gd name="connsiteY34" fmla="*/ 0 h 157311"/>
                  <a:gd name="connsiteX35" fmla="*/ 600474 w 771924"/>
                  <a:gd name="connsiteY35" fmla="*/ 6350 h 157311"/>
                  <a:gd name="connsiteX36" fmla="*/ 613174 w 771924"/>
                  <a:gd name="connsiteY36" fmla="*/ 25400 h 157311"/>
                  <a:gd name="connsiteX37" fmla="*/ 638574 w 771924"/>
                  <a:gd name="connsiteY37" fmla="*/ 82550 h 157311"/>
                  <a:gd name="connsiteX38" fmla="*/ 632224 w 771924"/>
                  <a:gd name="connsiteY38" fmla="*/ 139700 h 157311"/>
                  <a:gd name="connsiteX39" fmla="*/ 556024 w 771924"/>
                  <a:gd name="connsiteY39" fmla="*/ 114300 h 157311"/>
                  <a:gd name="connsiteX40" fmla="*/ 562374 w 771924"/>
                  <a:gd name="connsiteY40" fmla="*/ 19050 h 157311"/>
                  <a:gd name="connsiteX41" fmla="*/ 581424 w 771924"/>
                  <a:gd name="connsiteY41" fmla="*/ 12700 h 157311"/>
                  <a:gd name="connsiteX42" fmla="*/ 683024 w 771924"/>
                  <a:gd name="connsiteY42" fmla="*/ 19050 h 157311"/>
                  <a:gd name="connsiteX43" fmla="*/ 695724 w 771924"/>
                  <a:gd name="connsiteY43" fmla="*/ 38100 h 157311"/>
                  <a:gd name="connsiteX44" fmla="*/ 733824 w 771924"/>
                  <a:gd name="connsiteY44" fmla="*/ 57150 h 157311"/>
                  <a:gd name="connsiteX45" fmla="*/ 771924 w 771924"/>
                  <a:gd name="connsiteY45" fmla="*/ 57150 h 157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771924" h="157311">
                    <a:moveTo>
                      <a:pt x="60724" y="69850"/>
                    </a:moveTo>
                    <a:cubicBezTo>
                      <a:pt x="50141" y="74083"/>
                      <a:pt x="40303" y="81291"/>
                      <a:pt x="28974" y="82550"/>
                    </a:cubicBezTo>
                    <a:cubicBezTo>
                      <a:pt x="-6872" y="86533"/>
                      <a:pt x="-4648" y="60893"/>
                      <a:pt x="9924" y="31750"/>
                    </a:cubicBezTo>
                    <a:cubicBezTo>
                      <a:pt x="12917" y="25763"/>
                      <a:pt x="22538" y="27239"/>
                      <a:pt x="28974" y="25400"/>
                    </a:cubicBezTo>
                    <a:cubicBezTo>
                      <a:pt x="37365" y="23002"/>
                      <a:pt x="45907" y="21167"/>
                      <a:pt x="54374" y="19050"/>
                    </a:cubicBezTo>
                    <a:cubicBezTo>
                      <a:pt x="88241" y="21167"/>
                      <a:pt x="124349" y="13101"/>
                      <a:pt x="155974" y="25400"/>
                    </a:cubicBezTo>
                    <a:cubicBezTo>
                      <a:pt x="168451" y="30252"/>
                      <a:pt x="164441" y="50800"/>
                      <a:pt x="168674" y="63500"/>
                    </a:cubicBezTo>
                    <a:cubicBezTo>
                      <a:pt x="177437" y="89790"/>
                      <a:pt x="171311" y="76981"/>
                      <a:pt x="187724" y="101600"/>
                    </a:cubicBezTo>
                    <a:cubicBezTo>
                      <a:pt x="185607" y="112183"/>
                      <a:pt x="187361" y="124370"/>
                      <a:pt x="181374" y="133350"/>
                    </a:cubicBezTo>
                    <a:cubicBezTo>
                      <a:pt x="177661" y="138919"/>
                      <a:pt x="169017" y="139700"/>
                      <a:pt x="162324" y="139700"/>
                    </a:cubicBezTo>
                    <a:cubicBezTo>
                      <a:pt x="145259" y="139700"/>
                      <a:pt x="128457" y="135467"/>
                      <a:pt x="111524" y="133350"/>
                    </a:cubicBezTo>
                    <a:cubicBezTo>
                      <a:pt x="98728" y="94962"/>
                      <a:pt x="95255" y="92758"/>
                      <a:pt x="111524" y="31750"/>
                    </a:cubicBezTo>
                    <a:cubicBezTo>
                      <a:pt x="114656" y="20004"/>
                      <a:pt x="149677" y="14274"/>
                      <a:pt x="155974" y="12700"/>
                    </a:cubicBezTo>
                    <a:cubicBezTo>
                      <a:pt x="202541" y="14817"/>
                      <a:pt x="252264" y="2064"/>
                      <a:pt x="295674" y="19050"/>
                    </a:cubicBezTo>
                    <a:cubicBezTo>
                      <a:pt x="311566" y="25269"/>
                      <a:pt x="302024" y="52785"/>
                      <a:pt x="302024" y="69850"/>
                    </a:cubicBezTo>
                    <a:cubicBezTo>
                      <a:pt x="302024" y="136219"/>
                      <a:pt x="310222" y="124090"/>
                      <a:pt x="263924" y="133350"/>
                    </a:cubicBezTo>
                    <a:cubicBezTo>
                      <a:pt x="257574" y="129117"/>
                      <a:pt x="249642" y="126609"/>
                      <a:pt x="244874" y="120650"/>
                    </a:cubicBezTo>
                    <a:cubicBezTo>
                      <a:pt x="240693" y="115423"/>
                      <a:pt x="238524" y="108293"/>
                      <a:pt x="238524" y="101600"/>
                    </a:cubicBezTo>
                    <a:cubicBezTo>
                      <a:pt x="238524" y="76112"/>
                      <a:pt x="233475" y="48197"/>
                      <a:pt x="244874" y="25400"/>
                    </a:cubicBezTo>
                    <a:cubicBezTo>
                      <a:pt x="250861" y="13426"/>
                      <a:pt x="282974" y="12700"/>
                      <a:pt x="282974" y="12700"/>
                    </a:cubicBezTo>
                    <a:lnTo>
                      <a:pt x="378224" y="19050"/>
                    </a:lnTo>
                    <a:cubicBezTo>
                      <a:pt x="387617" y="22511"/>
                      <a:pt x="409981" y="69865"/>
                      <a:pt x="416324" y="82550"/>
                    </a:cubicBezTo>
                    <a:cubicBezTo>
                      <a:pt x="414207" y="99483"/>
                      <a:pt x="416905" y="117756"/>
                      <a:pt x="409974" y="133350"/>
                    </a:cubicBezTo>
                    <a:cubicBezTo>
                      <a:pt x="407256" y="139467"/>
                      <a:pt x="397617" y="139700"/>
                      <a:pt x="390924" y="139700"/>
                    </a:cubicBezTo>
                    <a:cubicBezTo>
                      <a:pt x="378049" y="139700"/>
                      <a:pt x="365524" y="135467"/>
                      <a:pt x="352824" y="133350"/>
                    </a:cubicBezTo>
                    <a:cubicBezTo>
                      <a:pt x="349830" y="124367"/>
                      <a:pt x="340124" y="96873"/>
                      <a:pt x="340124" y="88900"/>
                    </a:cubicBezTo>
                    <a:cubicBezTo>
                      <a:pt x="340124" y="67628"/>
                      <a:pt x="335756" y="43775"/>
                      <a:pt x="346474" y="25400"/>
                    </a:cubicBezTo>
                    <a:cubicBezTo>
                      <a:pt x="350730" y="18104"/>
                      <a:pt x="406988" y="8217"/>
                      <a:pt x="416324" y="6350"/>
                    </a:cubicBezTo>
                    <a:cubicBezTo>
                      <a:pt x="441724" y="8467"/>
                      <a:pt x="468521" y="4127"/>
                      <a:pt x="492524" y="12700"/>
                    </a:cubicBezTo>
                    <a:cubicBezTo>
                      <a:pt x="501439" y="15884"/>
                      <a:pt x="501495" y="29399"/>
                      <a:pt x="505224" y="38100"/>
                    </a:cubicBezTo>
                    <a:cubicBezTo>
                      <a:pt x="510690" y="50854"/>
                      <a:pt x="514702" y="69661"/>
                      <a:pt x="517924" y="82550"/>
                    </a:cubicBezTo>
                    <a:cubicBezTo>
                      <a:pt x="515807" y="103717"/>
                      <a:pt x="525707" y="130151"/>
                      <a:pt x="511574" y="146050"/>
                    </a:cubicBezTo>
                    <a:cubicBezTo>
                      <a:pt x="490059" y="170255"/>
                      <a:pt x="458613" y="131189"/>
                      <a:pt x="448074" y="120650"/>
                    </a:cubicBezTo>
                    <a:cubicBezTo>
                      <a:pt x="435738" y="83642"/>
                      <a:pt x="426117" y="62887"/>
                      <a:pt x="448074" y="12700"/>
                    </a:cubicBezTo>
                    <a:cubicBezTo>
                      <a:pt x="453440" y="435"/>
                      <a:pt x="486174" y="0"/>
                      <a:pt x="486174" y="0"/>
                    </a:cubicBezTo>
                    <a:cubicBezTo>
                      <a:pt x="524274" y="2117"/>
                      <a:pt x="563056" y="-1134"/>
                      <a:pt x="600474" y="6350"/>
                    </a:cubicBezTo>
                    <a:cubicBezTo>
                      <a:pt x="607958" y="7847"/>
                      <a:pt x="610074" y="18426"/>
                      <a:pt x="613174" y="25400"/>
                    </a:cubicBezTo>
                    <a:cubicBezTo>
                      <a:pt x="643401" y="93410"/>
                      <a:pt x="609832" y="39437"/>
                      <a:pt x="638574" y="82550"/>
                    </a:cubicBezTo>
                    <a:cubicBezTo>
                      <a:pt x="636457" y="101600"/>
                      <a:pt x="648172" y="129068"/>
                      <a:pt x="632224" y="139700"/>
                    </a:cubicBezTo>
                    <a:cubicBezTo>
                      <a:pt x="571517" y="180171"/>
                      <a:pt x="565241" y="141951"/>
                      <a:pt x="556024" y="114300"/>
                    </a:cubicBezTo>
                    <a:cubicBezTo>
                      <a:pt x="558141" y="82550"/>
                      <a:pt x="554656" y="49920"/>
                      <a:pt x="562374" y="19050"/>
                    </a:cubicBezTo>
                    <a:cubicBezTo>
                      <a:pt x="563997" y="12556"/>
                      <a:pt x="574731" y="12700"/>
                      <a:pt x="581424" y="12700"/>
                    </a:cubicBezTo>
                    <a:cubicBezTo>
                      <a:pt x="615357" y="12700"/>
                      <a:pt x="649157" y="16933"/>
                      <a:pt x="683024" y="19050"/>
                    </a:cubicBezTo>
                    <a:cubicBezTo>
                      <a:pt x="687257" y="25400"/>
                      <a:pt x="690328" y="32704"/>
                      <a:pt x="695724" y="38100"/>
                    </a:cubicBezTo>
                    <a:cubicBezTo>
                      <a:pt x="703617" y="45993"/>
                      <a:pt x="722204" y="55859"/>
                      <a:pt x="733824" y="57150"/>
                    </a:cubicBezTo>
                    <a:cubicBezTo>
                      <a:pt x="746446" y="58552"/>
                      <a:pt x="759224" y="57150"/>
                      <a:pt x="771924" y="57150"/>
                    </a:cubicBezTo>
                  </a:path>
                </a:pathLst>
              </a:custGeom>
              <a:ln>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ja-JP" altLang="en-US" sz="1800">
                  <a:latin typeface="Arial" pitchFamily="34" charset="0"/>
                  <a:cs typeface="Arial" pitchFamily="34" charset="0"/>
                </a:endParaRPr>
              </a:p>
            </p:txBody>
          </p:sp>
          <p:cxnSp>
            <p:nvCxnSpPr>
              <p:cNvPr id="24" name="直線コネクタ 23"/>
              <p:cNvCxnSpPr/>
              <p:nvPr/>
            </p:nvCxnSpPr>
            <p:spPr>
              <a:xfrm>
                <a:off x="2555776" y="3700814"/>
                <a:ext cx="0" cy="786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直線コネクタ 24"/>
              <p:cNvCxnSpPr/>
              <p:nvPr/>
            </p:nvCxnSpPr>
            <p:spPr>
              <a:xfrm>
                <a:off x="2267744" y="3785820"/>
                <a:ext cx="57606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線コネクタ 25"/>
              <p:cNvCxnSpPr/>
              <p:nvPr/>
            </p:nvCxnSpPr>
            <p:spPr>
              <a:xfrm>
                <a:off x="2267744" y="4012386"/>
                <a:ext cx="57606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p:nvPr/>
            </p:nvCxnSpPr>
            <p:spPr>
              <a:xfrm>
                <a:off x="2555776" y="4033594"/>
                <a:ext cx="0" cy="786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テキスト ボックス 27"/>
              <p:cNvSpPr txBox="1"/>
              <p:nvPr/>
            </p:nvSpPr>
            <p:spPr>
              <a:xfrm>
                <a:off x="1115615" y="3212976"/>
                <a:ext cx="613491" cy="445612"/>
              </a:xfrm>
              <a:prstGeom prst="rect">
                <a:avLst/>
              </a:prstGeom>
              <a:noFill/>
            </p:spPr>
            <p:txBody>
              <a:bodyPr wrap="none" rtlCol="0">
                <a:spAutoFit/>
              </a:bodyPr>
              <a:lstStyle/>
              <a:p>
                <a:r>
                  <a:rPr lang="en-US" altLang="ja-JP" sz="1800" dirty="0">
                    <a:latin typeface="Arial" pitchFamily="34" charset="0"/>
                    <a:cs typeface="Arial" pitchFamily="34" charset="0"/>
                  </a:rPr>
                  <a:t>L</a:t>
                </a:r>
                <a:r>
                  <a:rPr lang="en-US" altLang="ja-JP" sz="1800" baseline="-25000" dirty="0">
                    <a:latin typeface="Arial" pitchFamily="34" charset="0"/>
                    <a:cs typeface="Arial" pitchFamily="34" charset="0"/>
                  </a:rPr>
                  <a:t>1U</a:t>
                </a:r>
                <a:endParaRPr lang="ja-JP" altLang="en-US" sz="1800" baseline="-25000" dirty="0">
                  <a:latin typeface="Arial" pitchFamily="34" charset="0"/>
                  <a:cs typeface="Arial" pitchFamily="34" charset="0"/>
                </a:endParaRPr>
              </a:p>
            </p:txBody>
          </p:sp>
          <p:sp>
            <p:nvSpPr>
              <p:cNvPr id="29" name="テキスト ボックス 28"/>
              <p:cNvSpPr txBox="1"/>
              <p:nvPr/>
            </p:nvSpPr>
            <p:spPr>
              <a:xfrm>
                <a:off x="3707904" y="3212976"/>
                <a:ext cx="582544" cy="445612"/>
              </a:xfrm>
              <a:prstGeom prst="rect">
                <a:avLst/>
              </a:prstGeom>
              <a:noFill/>
            </p:spPr>
            <p:txBody>
              <a:bodyPr wrap="none" rtlCol="0">
                <a:spAutoFit/>
              </a:bodyPr>
              <a:lstStyle/>
              <a:p>
                <a:r>
                  <a:rPr lang="en-US" altLang="ja-JP" sz="1800" dirty="0">
                    <a:latin typeface="Arial" pitchFamily="34" charset="0"/>
                    <a:cs typeface="Arial" pitchFamily="34" charset="0"/>
                  </a:rPr>
                  <a:t>L</a:t>
                </a:r>
                <a:r>
                  <a:rPr lang="en-US" altLang="ja-JP" sz="1800" baseline="-25000" dirty="0">
                    <a:latin typeface="Arial" pitchFamily="34" charset="0"/>
                    <a:cs typeface="Arial" pitchFamily="34" charset="0"/>
                  </a:rPr>
                  <a:t>1L</a:t>
                </a:r>
                <a:endParaRPr lang="ja-JP" altLang="en-US" sz="1800" baseline="-25000" dirty="0">
                  <a:latin typeface="Arial" pitchFamily="34" charset="0"/>
                  <a:cs typeface="Arial" pitchFamily="34" charset="0"/>
                </a:endParaRPr>
              </a:p>
            </p:txBody>
          </p:sp>
          <p:sp>
            <p:nvSpPr>
              <p:cNvPr id="30" name="テキスト ボックス 29"/>
              <p:cNvSpPr txBox="1"/>
              <p:nvPr/>
            </p:nvSpPr>
            <p:spPr>
              <a:xfrm>
                <a:off x="1773214" y="3705537"/>
                <a:ext cx="526457" cy="445612"/>
              </a:xfrm>
              <a:prstGeom prst="rect">
                <a:avLst/>
              </a:prstGeom>
              <a:noFill/>
            </p:spPr>
            <p:txBody>
              <a:bodyPr wrap="none" rtlCol="0">
                <a:spAutoFit/>
              </a:bodyPr>
              <a:lstStyle/>
              <a:p>
                <a:r>
                  <a:rPr lang="en-US" altLang="ja-JP" sz="1800" dirty="0">
                    <a:latin typeface="Arial" pitchFamily="34" charset="0"/>
                    <a:cs typeface="Arial" pitchFamily="34" charset="0"/>
                  </a:rPr>
                  <a:t>C</a:t>
                </a:r>
                <a:r>
                  <a:rPr lang="en-US" altLang="ja-JP" sz="1800" baseline="-25000" dirty="0">
                    <a:latin typeface="Arial" pitchFamily="34" charset="0"/>
                    <a:cs typeface="Arial" pitchFamily="34" charset="0"/>
                  </a:rPr>
                  <a:t>1</a:t>
                </a:r>
                <a:endParaRPr lang="ja-JP" altLang="en-US" sz="1800" baseline="-25000" dirty="0">
                  <a:latin typeface="Arial" pitchFamily="34" charset="0"/>
                  <a:cs typeface="Arial" pitchFamily="34" charset="0"/>
                </a:endParaRPr>
              </a:p>
            </p:txBody>
          </p:sp>
          <p:cxnSp>
            <p:nvCxnSpPr>
              <p:cNvPr id="31" name="直線矢印コネクタ 30"/>
              <p:cNvCxnSpPr/>
              <p:nvPr/>
            </p:nvCxnSpPr>
            <p:spPr>
              <a:xfrm flipV="1">
                <a:off x="1272069" y="3785822"/>
                <a:ext cx="0" cy="447445"/>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32" name="テキスト ボックス 31"/>
              <p:cNvSpPr txBox="1"/>
              <p:nvPr/>
            </p:nvSpPr>
            <p:spPr>
              <a:xfrm>
                <a:off x="899592" y="4195890"/>
                <a:ext cx="1708179" cy="445612"/>
              </a:xfrm>
              <a:prstGeom prst="rect">
                <a:avLst/>
              </a:prstGeom>
              <a:noFill/>
            </p:spPr>
            <p:txBody>
              <a:bodyPr wrap="none" rtlCol="0">
                <a:spAutoFit/>
              </a:bodyPr>
              <a:lstStyle/>
              <a:p>
                <a:r>
                  <a:rPr lang="en-US" altLang="ja-JP" sz="1800" dirty="0">
                    <a:latin typeface="Arial" pitchFamily="34" charset="0"/>
                    <a:cs typeface="Arial" pitchFamily="34" charset="0"/>
                  </a:rPr>
                  <a:t>Input feeder</a:t>
                </a:r>
                <a:endParaRPr lang="ja-JP" altLang="en-US" sz="1800" dirty="0">
                  <a:latin typeface="Arial" pitchFamily="34" charset="0"/>
                  <a:cs typeface="Arial" pitchFamily="34" charset="0"/>
                </a:endParaRPr>
              </a:p>
            </p:txBody>
          </p:sp>
          <p:sp>
            <p:nvSpPr>
              <p:cNvPr id="33" name="テキスト ボックス 32"/>
              <p:cNvSpPr txBox="1"/>
              <p:nvPr/>
            </p:nvSpPr>
            <p:spPr>
              <a:xfrm>
                <a:off x="1296152" y="3719166"/>
                <a:ext cx="507117" cy="445612"/>
              </a:xfrm>
              <a:prstGeom prst="rect">
                <a:avLst/>
              </a:prstGeom>
              <a:noFill/>
            </p:spPr>
            <p:txBody>
              <a:bodyPr wrap="none" rtlCol="0">
                <a:spAutoFit/>
              </a:bodyPr>
              <a:lstStyle/>
              <a:p>
                <a:r>
                  <a:rPr lang="en-US" altLang="ja-JP" sz="1800" b="1" dirty="0">
                    <a:solidFill>
                      <a:srgbClr val="FF0000"/>
                    </a:solidFill>
                    <a:latin typeface="Arial" pitchFamily="34" charset="0"/>
                    <a:cs typeface="Arial" pitchFamily="34" charset="0"/>
                  </a:rPr>
                  <a:t>L</a:t>
                </a:r>
                <a:r>
                  <a:rPr lang="en-US" altLang="ja-JP" sz="1800" b="1" baseline="-25000" dirty="0">
                    <a:solidFill>
                      <a:srgbClr val="FF0000"/>
                    </a:solidFill>
                    <a:latin typeface="Arial" pitchFamily="34" charset="0"/>
                    <a:cs typeface="Arial" pitchFamily="34" charset="0"/>
                  </a:rPr>
                  <a:t>L</a:t>
                </a:r>
                <a:endParaRPr lang="ja-JP" altLang="en-US" sz="1800" b="1" baseline="-25000" dirty="0">
                  <a:solidFill>
                    <a:srgbClr val="FF0000"/>
                  </a:solidFill>
                  <a:latin typeface="Arial" pitchFamily="34" charset="0"/>
                  <a:cs typeface="Arial" pitchFamily="34" charset="0"/>
                </a:endParaRPr>
              </a:p>
            </p:txBody>
          </p:sp>
        </p:grpSp>
        <p:cxnSp>
          <p:nvCxnSpPr>
            <p:cNvPr id="34" name="直線コネクタ 33"/>
            <p:cNvCxnSpPr/>
            <p:nvPr/>
          </p:nvCxnSpPr>
          <p:spPr>
            <a:xfrm>
              <a:off x="799448" y="4910390"/>
              <a:ext cx="0" cy="4320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直線コネクタ 34"/>
            <p:cNvCxnSpPr/>
            <p:nvPr/>
          </p:nvCxnSpPr>
          <p:spPr>
            <a:xfrm>
              <a:off x="799448" y="5373216"/>
              <a:ext cx="3600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直線コネクタ 35"/>
            <p:cNvCxnSpPr/>
            <p:nvPr/>
          </p:nvCxnSpPr>
          <p:spPr>
            <a:xfrm>
              <a:off x="799448" y="4910390"/>
              <a:ext cx="1440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線コネクタ 36"/>
            <p:cNvCxnSpPr/>
            <p:nvPr/>
          </p:nvCxnSpPr>
          <p:spPr>
            <a:xfrm>
              <a:off x="1669894" y="4910390"/>
              <a:ext cx="176277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直線コネクタ 37"/>
            <p:cNvCxnSpPr/>
            <p:nvPr/>
          </p:nvCxnSpPr>
          <p:spPr>
            <a:xfrm flipV="1">
              <a:off x="4399848" y="4910390"/>
              <a:ext cx="0" cy="4320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直線コネクタ 38"/>
            <p:cNvCxnSpPr/>
            <p:nvPr/>
          </p:nvCxnSpPr>
          <p:spPr>
            <a:xfrm flipH="1">
              <a:off x="4255832" y="4910390"/>
              <a:ext cx="1440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フリーフォーム 39"/>
            <p:cNvSpPr/>
            <p:nvPr/>
          </p:nvSpPr>
          <p:spPr>
            <a:xfrm>
              <a:off x="891620" y="4835480"/>
              <a:ext cx="771924" cy="157311"/>
            </a:xfrm>
            <a:custGeom>
              <a:avLst/>
              <a:gdLst>
                <a:gd name="connsiteX0" fmla="*/ 60724 w 771924"/>
                <a:gd name="connsiteY0" fmla="*/ 69850 h 157311"/>
                <a:gd name="connsiteX1" fmla="*/ 28974 w 771924"/>
                <a:gd name="connsiteY1" fmla="*/ 82550 h 157311"/>
                <a:gd name="connsiteX2" fmla="*/ 9924 w 771924"/>
                <a:gd name="connsiteY2" fmla="*/ 31750 h 157311"/>
                <a:gd name="connsiteX3" fmla="*/ 28974 w 771924"/>
                <a:gd name="connsiteY3" fmla="*/ 25400 h 157311"/>
                <a:gd name="connsiteX4" fmla="*/ 54374 w 771924"/>
                <a:gd name="connsiteY4" fmla="*/ 19050 h 157311"/>
                <a:gd name="connsiteX5" fmla="*/ 155974 w 771924"/>
                <a:gd name="connsiteY5" fmla="*/ 25400 h 157311"/>
                <a:gd name="connsiteX6" fmla="*/ 168674 w 771924"/>
                <a:gd name="connsiteY6" fmla="*/ 63500 h 157311"/>
                <a:gd name="connsiteX7" fmla="*/ 187724 w 771924"/>
                <a:gd name="connsiteY7" fmla="*/ 101600 h 157311"/>
                <a:gd name="connsiteX8" fmla="*/ 181374 w 771924"/>
                <a:gd name="connsiteY8" fmla="*/ 133350 h 157311"/>
                <a:gd name="connsiteX9" fmla="*/ 162324 w 771924"/>
                <a:gd name="connsiteY9" fmla="*/ 139700 h 157311"/>
                <a:gd name="connsiteX10" fmla="*/ 111524 w 771924"/>
                <a:gd name="connsiteY10" fmla="*/ 133350 h 157311"/>
                <a:gd name="connsiteX11" fmla="*/ 111524 w 771924"/>
                <a:gd name="connsiteY11" fmla="*/ 31750 h 157311"/>
                <a:gd name="connsiteX12" fmla="*/ 155974 w 771924"/>
                <a:gd name="connsiteY12" fmla="*/ 12700 h 157311"/>
                <a:gd name="connsiteX13" fmla="*/ 295674 w 771924"/>
                <a:gd name="connsiteY13" fmla="*/ 19050 h 157311"/>
                <a:gd name="connsiteX14" fmla="*/ 302024 w 771924"/>
                <a:gd name="connsiteY14" fmla="*/ 69850 h 157311"/>
                <a:gd name="connsiteX15" fmla="*/ 263924 w 771924"/>
                <a:gd name="connsiteY15" fmla="*/ 133350 h 157311"/>
                <a:gd name="connsiteX16" fmla="*/ 244874 w 771924"/>
                <a:gd name="connsiteY16" fmla="*/ 120650 h 157311"/>
                <a:gd name="connsiteX17" fmla="*/ 238524 w 771924"/>
                <a:gd name="connsiteY17" fmla="*/ 101600 h 157311"/>
                <a:gd name="connsiteX18" fmla="*/ 244874 w 771924"/>
                <a:gd name="connsiteY18" fmla="*/ 25400 h 157311"/>
                <a:gd name="connsiteX19" fmla="*/ 282974 w 771924"/>
                <a:gd name="connsiteY19" fmla="*/ 12700 h 157311"/>
                <a:gd name="connsiteX20" fmla="*/ 378224 w 771924"/>
                <a:gd name="connsiteY20" fmla="*/ 19050 h 157311"/>
                <a:gd name="connsiteX21" fmla="*/ 416324 w 771924"/>
                <a:gd name="connsiteY21" fmla="*/ 82550 h 157311"/>
                <a:gd name="connsiteX22" fmla="*/ 409974 w 771924"/>
                <a:gd name="connsiteY22" fmla="*/ 133350 h 157311"/>
                <a:gd name="connsiteX23" fmla="*/ 390924 w 771924"/>
                <a:gd name="connsiteY23" fmla="*/ 139700 h 157311"/>
                <a:gd name="connsiteX24" fmla="*/ 352824 w 771924"/>
                <a:gd name="connsiteY24" fmla="*/ 133350 h 157311"/>
                <a:gd name="connsiteX25" fmla="*/ 340124 w 771924"/>
                <a:gd name="connsiteY25" fmla="*/ 88900 h 157311"/>
                <a:gd name="connsiteX26" fmla="*/ 346474 w 771924"/>
                <a:gd name="connsiteY26" fmla="*/ 25400 h 157311"/>
                <a:gd name="connsiteX27" fmla="*/ 416324 w 771924"/>
                <a:gd name="connsiteY27" fmla="*/ 6350 h 157311"/>
                <a:gd name="connsiteX28" fmla="*/ 492524 w 771924"/>
                <a:gd name="connsiteY28" fmla="*/ 12700 h 157311"/>
                <a:gd name="connsiteX29" fmla="*/ 505224 w 771924"/>
                <a:gd name="connsiteY29" fmla="*/ 38100 h 157311"/>
                <a:gd name="connsiteX30" fmla="*/ 517924 w 771924"/>
                <a:gd name="connsiteY30" fmla="*/ 82550 h 157311"/>
                <a:gd name="connsiteX31" fmla="*/ 511574 w 771924"/>
                <a:gd name="connsiteY31" fmla="*/ 146050 h 157311"/>
                <a:gd name="connsiteX32" fmla="*/ 448074 w 771924"/>
                <a:gd name="connsiteY32" fmla="*/ 120650 h 157311"/>
                <a:gd name="connsiteX33" fmla="*/ 448074 w 771924"/>
                <a:gd name="connsiteY33" fmla="*/ 12700 h 157311"/>
                <a:gd name="connsiteX34" fmla="*/ 486174 w 771924"/>
                <a:gd name="connsiteY34" fmla="*/ 0 h 157311"/>
                <a:gd name="connsiteX35" fmla="*/ 600474 w 771924"/>
                <a:gd name="connsiteY35" fmla="*/ 6350 h 157311"/>
                <a:gd name="connsiteX36" fmla="*/ 613174 w 771924"/>
                <a:gd name="connsiteY36" fmla="*/ 25400 h 157311"/>
                <a:gd name="connsiteX37" fmla="*/ 638574 w 771924"/>
                <a:gd name="connsiteY37" fmla="*/ 82550 h 157311"/>
                <a:gd name="connsiteX38" fmla="*/ 632224 w 771924"/>
                <a:gd name="connsiteY38" fmla="*/ 139700 h 157311"/>
                <a:gd name="connsiteX39" fmla="*/ 556024 w 771924"/>
                <a:gd name="connsiteY39" fmla="*/ 114300 h 157311"/>
                <a:gd name="connsiteX40" fmla="*/ 562374 w 771924"/>
                <a:gd name="connsiteY40" fmla="*/ 19050 h 157311"/>
                <a:gd name="connsiteX41" fmla="*/ 581424 w 771924"/>
                <a:gd name="connsiteY41" fmla="*/ 12700 h 157311"/>
                <a:gd name="connsiteX42" fmla="*/ 683024 w 771924"/>
                <a:gd name="connsiteY42" fmla="*/ 19050 h 157311"/>
                <a:gd name="connsiteX43" fmla="*/ 695724 w 771924"/>
                <a:gd name="connsiteY43" fmla="*/ 38100 h 157311"/>
                <a:gd name="connsiteX44" fmla="*/ 733824 w 771924"/>
                <a:gd name="connsiteY44" fmla="*/ 57150 h 157311"/>
                <a:gd name="connsiteX45" fmla="*/ 771924 w 771924"/>
                <a:gd name="connsiteY45" fmla="*/ 57150 h 157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771924" h="157311">
                  <a:moveTo>
                    <a:pt x="60724" y="69850"/>
                  </a:moveTo>
                  <a:cubicBezTo>
                    <a:pt x="50141" y="74083"/>
                    <a:pt x="40303" y="81291"/>
                    <a:pt x="28974" y="82550"/>
                  </a:cubicBezTo>
                  <a:cubicBezTo>
                    <a:pt x="-6872" y="86533"/>
                    <a:pt x="-4648" y="60893"/>
                    <a:pt x="9924" y="31750"/>
                  </a:cubicBezTo>
                  <a:cubicBezTo>
                    <a:pt x="12917" y="25763"/>
                    <a:pt x="22538" y="27239"/>
                    <a:pt x="28974" y="25400"/>
                  </a:cubicBezTo>
                  <a:cubicBezTo>
                    <a:pt x="37365" y="23002"/>
                    <a:pt x="45907" y="21167"/>
                    <a:pt x="54374" y="19050"/>
                  </a:cubicBezTo>
                  <a:cubicBezTo>
                    <a:pt x="88241" y="21167"/>
                    <a:pt x="124349" y="13101"/>
                    <a:pt x="155974" y="25400"/>
                  </a:cubicBezTo>
                  <a:cubicBezTo>
                    <a:pt x="168451" y="30252"/>
                    <a:pt x="164441" y="50800"/>
                    <a:pt x="168674" y="63500"/>
                  </a:cubicBezTo>
                  <a:cubicBezTo>
                    <a:pt x="177437" y="89790"/>
                    <a:pt x="171311" y="76981"/>
                    <a:pt x="187724" y="101600"/>
                  </a:cubicBezTo>
                  <a:cubicBezTo>
                    <a:pt x="185607" y="112183"/>
                    <a:pt x="187361" y="124370"/>
                    <a:pt x="181374" y="133350"/>
                  </a:cubicBezTo>
                  <a:cubicBezTo>
                    <a:pt x="177661" y="138919"/>
                    <a:pt x="169017" y="139700"/>
                    <a:pt x="162324" y="139700"/>
                  </a:cubicBezTo>
                  <a:cubicBezTo>
                    <a:pt x="145259" y="139700"/>
                    <a:pt x="128457" y="135467"/>
                    <a:pt x="111524" y="133350"/>
                  </a:cubicBezTo>
                  <a:cubicBezTo>
                    <a:pt x="98728" y="94962"/>
                    <a:pt x="95255" y="92758"/>
                    <a:pt x="111524" y="31750"/>
                  </a:cubicBezTo>
                  <a:cubicBezTo>
                    <a:pt x="114656" y="20004"/>
                    <a:pt x="149677" y="14274"/>
                    <a:pt x="155974" y="12700"/>
                  </a:cubicBezTo>
                  <a:cubicBezTo>
                    <a:pt x="202541" y="14817"/>
                    <a:pt x="252264" y="2064"/>
                    <a:pt x="295674" y="19050"/>
                  </a:cubicBezTo>
                  <a:cubicBezTo>
                    <a:pt x="311566" y="25269"/>
                    <a:pt x="302024" y="52785"/>
                    <a:pt x="302024" y="69850"/>
                  </a:cubicBezTo>
                  <a:cubicBezTo>
                    <a:pt x="302024" y="136219"/>
                    <a:pt x="310222" y="124090"/>
                    <a:pt x="263924" y="133350"/>
                  </a:cubicBezTo>
                  <a:cubicBezTo>
                    <a:pt x="257574" y="129117"/>
                    <a:pt x="249642" y="126609"/>
                    <a:pt x="244874" y="120650"/>
                  </a:cubicBezTo>
                  <a:cubicBezTo>
                    <a:pt x="240693" y="115423"/>
                    <a:pt x="238524" y="108293"/>
                    <a:pt x="238524" y="101600"/>
                  </a:cubicBezTo>
                  <a:cubicBezTo>
                    <a:pt x="238524" y="76112"/>
                    <a:pt x="233475" y="48197"/>
                    <a:pt x="244874" y="25400"/>
                  </a:cubicBezTo>
                  <a:cubicBezTo>
                    <a:pt x="250861" y="13426"/>
                    <a:pt x="282974" y="12700"/>
                    <a:pt x="282974" y="12700"/>
                  </a:cubicBezTo>
                  <a:lnTo>
                    <a:pt x="378224" y="19050"/>
                  </a:lnTo>
                  <a:cubicBezTo>
                    <a:pt x="387617" y="22511"/>
                    <a:pt x="409981" y="69865"/>
                    <a:pt x="416324" y="82550"/>
                  </a:cubicBezTo>
                  <a:cubicBezTo>
                    <a:pt x="414207" y="99483"/>
                    <a:pt x="416905" y="117756"/>
                    <a:pt x="409974" y="133350"/>
                  </a:cubicBezTo>
                  <a:cubicBezTo>
                    <a:pt x="407256" y="139467"/>
                    <a:pt x="397617" y="139700"/>
                    <a:pt x="390924" y="139700"/>
                  </a:cubicBezTo>
                  <a:cubicBezTo>
                    <a:pt x="378049" y="139700"/>
                    <a:pt x="365524" y="135467"/>
                    <a:pt x="352824" y="133350"/>
                  </a:cubicBezTo>
                  <a:cubicBezTo>
                    <a:pt x="349830" y="124367"/>
                    <a:pt x="340124" y="96873"/>
                    <a:pt x="340124" y="88900"/>
                  </a:cubicBezTo>
                  <a:cubicBezTo>
                    <a:pt x="340124" y="67628"/>
                    <a:pt x="335756" y="43775"/>
                    <a:pt x="346474" y="25400"/>
                  </a:cubicBezTo>
                  <a:cubicBezTo>
                    <a:pt x="350730" y="18104"/>
                    <a:pt x="406988" y="8217"/>
                    <a:pt x="416324" y="6350"/>
                  </a:cubicBezTo>
                  <a:cubicBezTo>
                    <a:pt x="441724" y="8467"/>
                    <a:pt x="468521" y="4127"/>
                    <a:pt x="492524" y="12700"/>
                  </a:cubicBezTo>
                  <a:cubicBezTo>
                    <a:pt x="501439" y="15884"/>
                    <a:pt x="501495" y="29399"/>
                    <a:pt x="505224" y="38100"/>
                  </a:cubicBezTo>
                  <a:cubicBezTo>
                    <a:pt x="510690" y="50854"/>
                    <a:pt x="514702" y="69661"/>
                    <a:pt x="517924" y="82550"/>
                  </a:cubicBezTo>
                  <a:cubicBezTo>
                    <a:pt x="515807" y="103717"/>
                    <a:pt x="525707" y="130151"/>
                    <a:pt x="511574" y="146050"/>
                  </a:cubicBezTo>
                  <a:cubicBezTo>
                    <a:pt x="490059" y="170255"/>
                    <a:pt x="458613" y="131189"/>
                    <a:pt x="448074" y="120650"/>
                  </a:cubicBezTo>
                  <a:cubicBezTo>
                    <a:pt x="435738" y="83642"/>
                    <a:pt x="426117" y="62887"/>
                    <a:pt x="448074" y="12700"/>
                  </a:cubicBezTo>
                  <a:cubicBezTo>
                    <a:pt x="453440" y="435"/>
                    <a:pt x="486174" y="0"/>
                    <a:pt x="486174" y="0"/>
                  </a:cubicBezTo>
                  <a:cubicBezTo>
                    <a:pt x="524274" y="2117"/>
                    <a:pt x="563056" y="-1134"/>
                    <a:pt x="600474" y="6350"/>
                  </a:cubicBezTo>
                  <a:cubicBezTo>
                    <a:pt x="607958" y="7847"/>
                    <a:pt x="610074" y="18426"/>
                    <a:pt x="613174" y="25400"/>
                  </a:cubicBezTo>
                  <a:cubicBezTo>
                    <a:pt x="643401" y="93410"/>
                    <a:pt x="609832" y="39437"/>
                    <a:pt x="638574" y="82550"/>
                  </a:cubicBezTo>
                  <a:cubicBezTo>
                    <a:pt x="636457" y="101600"/>
                    <a:pt x="648172" y="129068"/>
                    <a:pt x="632224" y="139700"/>
                  </a:cubicBezTo>
                  <a:cubicBezTo>
                    <a:pt x="571517" y="180171"/>
                    <a:pt x="565241" y="141951"/>
                    <a:pt x="556024" y="114300"/>
                  </a:cubicBezTo>
                  <a:cubicBezTo>
                    <a:pt x="558141" y="82550"/>
                    <a:pt x="554656" y="49920"/>
                    <a:pt x="562374" y="19050"/>
                  </a:cubicBezTo>
                  <a:cubicBezTo>
                    <a:pt x="563997" y="12556"/>
                    <a:pt x="574731" y="12700"/>
                    <a:pt x="581424" y="12700"/>
                  </a:cubicBezTo>
                  <a:cubicBezTo>
                    <a:pt x="615357" y="12700"/>
                    <a:pt x="649157" y="16933"/>
                    <a:pt x="683024" y="19050"/>
                  </a:cubicBezTo>
                  <a:cubicBezTo>
                    <a:pt x="687257" y="25400"/>
                    <a:pt x="690328" y="32704"/>
                    <a:pt x="695724" y="38100"/>
                  </a:cubicBezTo>
                  <a:cubicBezTo>
                    <a:pt x="703617" y="45993"/>
                    <a:pt x="722204" y="55859"/>
                    <a:pt x="733824" y="57150"/>
                  </a:cubicBezTo>
                  <a:cubicBezTo>
                    <a:pt x="746446" y="58552"/>
                    <a:pt x="759224" y="57150"/>
                    <a:pt x="771924" y="57150"/>
                  </a:cubicBezTo>
                </a:path>
              </a:pathLst>
            </a:custGeom>
            <a:ln>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ja-JP" altLang="en-US" sz="1800">
                <a:latin typeface="Arial" pitchFamily="34" charset="0"/>
                <a:cs typeface="Arial" pitchFamily="34" charset="0"/>
              </a:endParaRPr>
            </a:p>
          </p:txBody>
        </p:sp>
        <p:sp>
          <p:nvSpPr>
            <p:cNvPr id="41" name="フリーフォーム 40"/>
            <p:cNvSpPr/>
            <p:nvPr/>
          </p:nvSpPr>
          <p:spPr>
            <a:xfrm>
              <a:off x="3463744" y="4852645"/>
              <a:ext cx="771924" cy="157311"/>
            </a:xfrm>
            <a:custGeom>
              <a:avLst/>
              <a:gdLst>
                <a:gd name="connsiteX0" fmla="*/ 60724 w 771924"/>
                <a:gd name="connsiteY0" fmla="*/ 69850 h 157311"/>
                <a:gd name="connsiteX1" fmla="*/ 28974 w 771924"/>
                <a:gd name="connsiteY1" fmla="*/ 82550 h 157311"/>
                <a:gd name="connsiteX2" fmla="*/ 9924 w 771924"/>
                <a:gd name="connsiteY2" fmla="*/ 31750 h 157311"/>
                <a:gd name="connsiteX3" fmla="*/ 28974 w 771924"/>
                <a:gd name="connsiteY3" fmla="*/ 25400 h 157311"/>
                <a:gd name="connsiteX4" fmla="*/ 54374 w 771924"/>
                <a:gd name="connsiteY4" fmla="*/ 19050 h 157311"/>
                <a:gd name="connsiteX5" fmla="*/ 155974 w 771924"/>
                <a:gd name="connsiteY5" fmla="*/ 25400 h 157311"/>
                <a:gd name="connsiteX6" fmla="*/ 168674 w 771924"/>
                <a:gd name="connsiteY6" fmla="*/ 63500 h 157311"/>
                <a:gd name="connsiteX7" fmla="*/ 187724 w 771924"/>
                <a:gd name="connsiteY7" fmla="*/ 101600 h 157311"/>
                <a:gd name="connsiteX8" fmla="*/ 181374 w 771924"/>
                <a:gd name="connsiteY8" fmla="*/ 133350 h 157311"/>
                <a:gd name="connsiteX9" fmla="*/ 162324 w 771924"/>
                <a:gd name="connsiteY9" fmla="*/ 139700 h 157311"/>
                <a:gd name="connsiteX10" fmla="*/ 111524 w 771924"/>
                <a:gd name="connsiteY10" fmla="*/ 133350 h 157311"/>
                <a:gd name="connsiteX11" fmla="*/ 111524 w 771924"/>
                <a:gd name="connsiteY11" fmla="*/ 31750 h 157311"/>
                <a:gd name="connsiteX12" fmla="*/ 155974 w 771924"/>
                <a:gd name="connsiteY12" fmla="*/ 12700 h 157311"/>
                <a:gd name="connsiteX13" fmla="*/ 295674 w 771924"/>
                <a:gd name="connsiteY13" fmla="*/ 19050 h 157311"/>
                <a:gd name="connsiteX14" fmla="*/ 302024 w 771924"/>
                <a:gd name="connsiteY14" fmla="*/ 69850 h 157311"/>
                <a:gd name="connsiteX15" fmla="*/ 263924 w 771924"/>
                <a:gd name="connsiteY15" fmla="*/ 133350 h 157311"/>
                <a:gd name="connsiteX16" fmla="*/ 244874 w 771924"/>
                <a:gd name="connsiteY16" fmla="*/ 120650 h 157311"/>
                <a:gd name="connsiteX17" fmla="*/ 238524 w 771924"/>
                <a:gd name="connsiteY17" fmla="*/ 101600 h 157311"/>
                <a:gd name="connsiteX18" fmla="*/ 244874 w 771924"/>
                <a:gd name="connsiteY18" fmla="*/ 25400 h 157311"/>
                <a:gd name="connsiteX19" fmla="*/ 282974 w 771924"/>
                <a:gd name="connsiteY19" fmla="*/ 12700 h 157311"/>
                <a:gd name="connsiteX20" fmla="*/ 378224 w 771924"/>
                <a:gd name="connsiteY20" fmla="*/ 19050 h 157311"/>
                <a:gd name="connsiteX21" fmla="*/ 416324 w 771924"/>
                <a:gd name="connsiteY21" fmla="*/ 82550 h 157311"/>
                <a:gd name="connsiteX22" fmla="*/ 409974 w 771924"/>
                <a:gd name="connsiteY22" fmla="*/ 133350 h 157311"/>
                <a:gd name="connsiteX23" fmla="*/ 390924 w 771924"/>
                <a:gd name="connsiteY23" fmla="*/ 139700 h 157311"/>
                <a:gd name="connsiteX24" fmla="*/ 352824 w 771924"/>
                <a:gd name="connsiteY24" fmla="*/ 133350 h 157311"/>
                <a:gd name="connsiteX25" fmla="*/ 340124 w 771924"/>
                <a:gd name="connsiteY25" fmla="*/ 88900 h 157311"/>
                <a:gd name="connsiteX26" fmla="*/ 346474 w 771924"/>
                <a:gd name="connsiteY26" fmla="*/ 25400 h 157311"/>
                <a:gd name="connsiteX27" fmla="*/ 416324 w 771924"/>
                <a:gd name="connsiteY27" fmla="*/ 6350 h 157311"/>
                <a:gd name="connsiteX28" fmla="*/ 492524 w 771924"/>
                <a:gd name="connsiteY28" fmla="*/ 12700 h 157311"/>
                <a:gd name="connsiteX29" fmla="*/ 505224 w 771924"/>
                <a:gd name="connsiteY29" fmla="*/ 38100 h 157311"/>
                <a:gd name="connsiteX30" fmla="*/ 517924 w 771924"/>
                <a:gd name="connsiteY30" fmla="*/ 82550 h 157311"/>
                <a:gd name="connsiteX31" fmla="*/ 511574 w 771924"/>
                <a:gd name="connsiteY31" fmla="*/ 146050 h 157311"/>
                <a:gd name="connsiteX32" fmla="*/ 448074 w 771924"/>
                <a:gd name="connsiteY32" fmla="*/ 120650 h 157311"/>
                <a:gd name="connsiteX33" fmla="*/ 448074 w 771924"/>
                <a:gd name="connsiteY33" fmla="*/ 12700 h 157311"/>
                <a:gd name="connsiteX34" fmla="*/ 486174 w 771924"/>
                <a:gd name="connsiteY34" fmla="*/ 0 h 157311"/>
                <a:gd name="connsiteX35" fmla="*/ 600474 w 771924"/>
                <a:gd name="connsiteY35" fmla="*/ 6350 h 157311"/>
                <a:gd name="connsiteX36" fmla="*/ 613174 w 771924"/>
                <a:gd name="connsiteY36" fmla="*/ 25400 h 157311"/>
                <a:gd name="connsiteX37" fmla="*/ 638574 w 771924"/>
                <a:gd name="connsiteY37" fmla="*/ 82550 h 157311"/>
                <a:gd name="connsiteX38" fmla="*/ 632224 w 771924"/>
                <a:gd name="connsiteY38" fmla="*/ 139700 h 157311"/>
                <a:gd name="connsiteX39" fmla="*/ 556024 w 771924"/>
                <a:gd name="connsiteY39" fmla="*/ 114300 h 157311"/>
                <a:gd name="connsiteX40" fmla="*/ 562374 w 771924"/>
                <a:gd name="connsiteY40" fmla="*/ 19050 h 157311"/>
                <a:gd name="connsiteX41" fmla="*/ 581424 w 771924"/>
                <a:gd name="connsiteY41" fmla="*/ 12700 h 157311"/>
                <a:gd name="connsiteX42" fmla="*/ 683024 w 771924"/>
                <a:gd name="connsiteY42" fmla="*/ 19050 h 157311"/>
                <a:gd name="connsiteX43" fmla="*/ 695724 w 771924"/>
                <a:gd name="connsiteY43" fmla="*/ 38100 h 157311"/>
                <a:gd name="connsiteX44" fmla="*/ 733824 w 771924"/>
                <a:gd name="connsiteY44" fmla="*/ 57150 h 157311"/>
                <a:gd name="connsiteX45" fmla="*/ 771924 w 771924"/>
                <a:gd name="connsiteY45" fmla="*/ 57150 h 157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771924" h="157311">
                  <a:moveTo>
                    <a:pt x="60724" y="69850"/>
                  </a:moveTo>
                  <a:cubicBezTo>
                    <a:pt x="50141" y="74083"/>
                    <a:pt x="40303" y="81291"/>
                    <a:pt x="28974" y="82550"/>
                  </a:cubicBezTo>
                  <a:cubicBezTo>
                    <a:pt x="-6872" y="86533"/>
                    <a:pt x="-4648" y="60893"/>
                    <a:pt x="9924" y="31750"/>
                  </a:cubicBezTo>
                  <a:cubicBezTo>
                    <a:pt x="12917" y="25763"/>
                    <a:pt x="22538" y="27239"/>
                    <a:pt x="28974" y="25400"/>
                  </a:cubicBezTo>
                  <a:cubicBezTo>
                    <a:pt x="37365" y="23002"/>
                    <a:pt x="45907" y="21167"/>
                    <a:pt x="54374" y="19050"/>
                  </a:cubicBezTo>
                  <a:cubicBezTo>
                    <a:pt x="88241" y="21167"/>
                    <a:pt x="124349" y="13101"/>
                    <a:pt x="155974" y="25400"/>
                  </a:cubicBezTo>
                  <a:cubicBezTo>
                    <a:pt x="168451" y="30252"/>
                    <a:pt x="164441" y="50800"/>
                    <a:pt x="168674" y="63500"/>
                  </a:cubicBezTo>
                  <a:cubicBezTo>
                    <a:pt x="177437" y="89790"/>
                    <a:pt x="171311" y="76981"/>
                    <a:pt x="187724" y="101600"/>
                  </a:cubicBezTo>
                  <a:cubicBezTo>
                    <a:pt x="185607" y="112183"/>
                    <a:pt x="187361" y="124370"/>
                    <a:pt x="181374" y="133350"/>
                  </a:cubicBezTo>
                  <a:cubicBezTo>
                    <a:pt x="177661" y="138919"/>
                    <a:pt x="169017" y="139700"/>
                    <a:pt x="162324" y="139700"/>
                  </a:cubicBezTo>
                  <a:cubicBezTo>
                    <a:pt x="145259" y="139700"/>
                    <a:pt x="128457" y="135467"/>
                    <a:pt x="111524" y="133350"/>
                  </a:cubicBezTo>
                  <a:cubicBezTo>
                    <a:pt x="98728" y="94962"/>
                    <a:pt x="95255" y="92758"/>
                    <a:pt x="111524" y="31750"/>
                  </a:cubicBezTo>
                  <a:cubicBezTo>
                    <a:pt x="114656" y="20004"/>
                    <a:pt x="149677" y="14274"/>
                    <a:pt x="155974" y="12700"/>
                  </a:cubicBezTo>
                  <a:cubicBezTo>
                    <a:pt x="202541" y="14817"/>
                    <a:pt x="252264" y="2064"/>
                    <a:pt x="295674" y="19050"/>
                  </a:cubicBezTo>
                  <a:cubicBezTo>
                    <a:pt x="311566" y="25269"/>
                    <a:pt x="302024" y="52785"/>
                    <a:pt x="302024" y="69850"/>
                  </a:cubicBezTo>
                  <a:cubicBezTo>
                    <a:pt x="302024" y="136219"/>
                    <a:pt x="310222" y="124090"/>
                    <a:pt x="263924" y="133350"/>
                  </a:cubicBezTo>
                  <a:cubicBezTo>
                    <a:pt x="257574" y="129117"/>
                    <a:pt x="249642" y="126609"/>
                    <a:pt x="244874" y="120650"/>
                  </a:cubicBezTo>
                  <a:cubicBezTo>
                    <a:pt x="240693" y="115423"/>
                    <a:pt x="238524" y="108293"/>
                    <a:pt x="238524" y="101600"/>
                  </a:cubicBezTo>
                  <a:cubicBezTo>
                    <a:pt x="238524" y="76112"/>
                    <a:pt x="233475" y="48197"/>
                    <a:pt x="244874" y="25400"/>
                  </a:cubicBezTo>
                  <a:cubicBezTo>
                    <a:pt x="250861" y="13426"/>
                    <a:pt x="282974" y="12700"/>
                    <a:pt x="282974" y="12700"/>
                  </a:cubicBezTo>
                  <a:lnTo>
                    <a:pt x="378224" y="19050"/>
                  </a:lnTo>
                  <a:cubicBezTo>
                    <a:pt x="387617" y="22511"/>
                    <a:pt x="409981" y="69865"/>
                    <a:pt x="416324" y="82550"/>
                  </a:cubicBezTo>
                  <a:cubicBezTo>
                    <a:pt x="414207" y="99483"/>
                    <a:pt x="416905" y="117756"/>
                    <a:pt x="409974" y="133350"/>
                  </a:cubicBezTo>
                  <a:cubicBezTo>
                    <a:pt x="407256" y="139467"/>
                    <a:pt x="397617" y="139700"/>
                    <a:pt x="390924" y="139700"/>
                  </a:cubicBezTo>
                  <a:cubicBezTo>
                    <a:pt x="378049" y="139700"/>
                    <a:pt x="365524" y="135467"/>
                    <a:pt x="352824" y="133350"/>
                  </a:cubicBezTo>
                  <a:cubicBezTo>
                    <a:pt x="349830" y="124367"/>
                    <a:pt x="340124" y="96873"/>
                    <a:pt x="340124" y="88900"/>
                  </a:cubicBezTo>
                  <a:cubicBezTo>
                    <a:pt x="340124" y="67628"/>
                    <a:pt x="335756" y="43775"/>
                    <a:pt x="346474" y="25400"/>
                  </a:cubicBezTo>
                  <a:cubicBezTo>
                    <a:pt x="350730" y="18104"/>
                    <a:pt x="406988" y="8217"/>
                    <a:pt x="416324" y="6350"/>
                  </a:cubicBezTo>
                  <a:cubicBezTo>
                    <a:pt x="441724" y="8467"/>
                    <a:pt x="468521" y="4127"/>
                    <a:pt x="492524" y="12700"/>
                  </a:cubicBezTo>
                  <a:cubicBezTo>
                    <a:pt x="501439" y="15884"/>
                    <a:pt x="501495" y="29399"/>
                    <a:pt x="505224" y="38100"/>
                  </a:cubicBezTo>
                  <a:cubicBezTo>
                    <a:pt x="510690" y="50854"/>
                    <a:pt x="514702" y="69661"/>
                    <a:pt x="517924" y="82550"/>
                  </a:cubicBezTo>
                  <a:cubicBezTo>
                    <a:pt x="515807" y="103717"/>
                    <a:pt x="525707" y="130151"/>
                    <a:pt x="511574" y="146050"/>
                  </a:cubicBezTo>
                  <a:cubicBezTo>
                    <a:pt x="490059" y="170255"/>
                    <a:pt x="458613" y="131189"/>
                    <a:pt x="448074" y="120650"/>
                  </a:cubicBezTo>
                  <a:cubicBezTo>
                    <a:pt x="435738" y="83642"/>
                    <a:pt x="426117" y="62887"/>
                    <a:pt x="448074" y="12700"/>
                  </a:cubicBezTo>
                  <a:cubicBezTo>
                    <a:pt x="453440" y="435"/>
                    <a:pt x="486174" y="0"/>
                    <a:pt x="486174" y="0"/>
                  </a:cubicBezTo>
                  <a:cubicBezTo>
                    <a:pt x="524274" y="2117"/>
                    <a:pt x="563056" y="-1134"/>
                    <a:pt x="600474" y="6350"/>
                  </a:cubicBezTo>
                  <a:cubicBezTo>
                    <a:pt x="607958" y="7847"/>
                    <a:pt x="610074" y="18426"/>
                    <a:pt x="613174" y="25400"/>
                  </a:cubicBezTo>
                  <a:cubicBezTo>
                    <a:pt x="643401" y="93410"/>
                    <a:pt x="609832" y="39437"/>
                    <a:pt x="638574" y="82550"/>
                  </a:cubicBezTo>
                  <a:cubicBezTo>
                    <a:pt x="636457" y="101600"/>
                    <a:pt x="648172" y="129068"/>
                    <a:pt x="632224" y="139700"/>
                  </a:cubicBezTo>
                  <a:cubicBezTo>
                    <a:pt x="571517" y="180171"/>
                    <a:pt x="565241" y="141951"/>
                    <a:pt x="556024" y="114300"/>
                  </a:cubicBezTo>
                  <a:cubicBezTo>
                    <a:pt x="558141" y="82550"/>
                    <a:pt x="554656" y="49920"/>
                    <a:pt x="562374" y="19050"/>
                  </a:cubicBezTo>
                  <a:cubicBezTo>
                    <a:pt x="563997" y="12556"/>
                    <a:pt x="574731" y="12700"/>
                    <a:pt x="581424" y="12700"/>
                  </a:cubicBezTo>
                  <a:cubicBezTo>
                    <a:pt x="615357" y="12700"/>
                    <a:pt x="649157" y="16933"/>
                    <a:pt x="683024" y="19050"/>
                  </a:cubicBezTo>
                  <a:cubicBezTo>
                    <a:pt x="687257" y="25400"/>
                    <a:pt x="690328" y="32704"/>
                    <a:pt x="695724" y="38100"/>
                  </a:cubicBezTo>
                  <a:cubicBezTo>
                    <a:pt x="703617" y="45993"/>
                    <a:pt x="722204" y="55859"/>
                    <a:pt x="733824" y="57150"/>
                  </a:cubicBezTo>
                  <a:cubicBezTo>
                    <a:pt x="746446" y="58552"/>
                    <a:pt x="759224" y="57150"/>
                    <a:pt x="771924" y="57150"/>
                  </a:cubicBezTo>
                </a:path>
              </a:pathLst>
            </a:custGeom>
            <a:ln>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ja-JP" altLang="en-US" sz="1800">
                <a:latin typeface="Arial" pitchFamily="34" charset="0"/>
                <a:cs typeface="Arial" pitchFamily="34" charset="0"/>
              </a:endParaRPr>
            </a:p>
          </p:txBody>
        </p:sp>
        <p:cxnSp>
          <p:nvCxnSpPr>
            <p:cNvPr id="42" name="直線コネクタ 41"/>
            <p:cNvCxnSpPr/>
            <p:nvPr/>
          </p:nvCxnSpPr>
          <p:spPr>
            <a:xfrm>
              <a:off x="2527640" y="4924950"/>
              <a:ext cx="0" cy="786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直線コネクタ 42"/>
            <p:cNvCxnSpPr/>
            <p:nvPr/>
          </p:nvCxnSpPr>
          <p:spPr>
            <a:xfrm>
              <a:off x="2239608" y="5009956"/>
              <a:ext cx="57606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直線コネクタ 43"/>
            <p:cNvCxnSpPr/>
            <p:nvPr/>
          </p:nvCxnSpPr>
          <p:spPr>
            <a:xfrm>
              <a:off x="2239608" y="5236522"/>
              <a:ext cx="57606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直線コネクタ 44"/>
            <p:cNvCxnSpPr/>
            <p:nvPr/>
          </p:nvCxnSpPr>
          <p:spPr>
            <a:xfrm>
              <a:off x="2527640" y="5257730"/>
              <a:ext cx="0" cy="786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テキスト ボックス 45"/>
            <p:cNvSpPr txBox="1"/>
            <p:nvPr/>
          </p:nvSpPr>
          <p:spPr>
            <a:xfrm>
              <a:off x="1087481" y="4437112"/>
              <a:ext cx="613491" cy="445612"/>
            </a:xfrm>
            <a:prstGeom prst="rect">
              <a:avLst/>
            </a:prstGeom>
            <a:noFill/>
          </p:spPr>
          <p:txBody>
            <a:bodyPr wrap="none" rtlCol="0">
              <a:spAutoFit/>
            </a:bodyPr>
            <a:lstStyle/>
            <a:p>
              <a:r>
                <a:rPr lang="en-US" altLang="ja-JP" sz="1800" dirty="0">
                  <a:latin typeface="Arial" pitchFamily="34" charset="0"/>
                  <a:cs typeface="Arial" pitchFamily="34" charset="0"/>
                </a:rPr>
                <a:t>L</a:t>
              </a:r>
              <a:r>
                <a:rPr lang="en-US" altLang="ja-JP" sz="1800" baseline="-25000" dirty="0">
                  <a:latin typeface="Arial" pitchFamily="34" charset="0"/>
                  <a:cs typeface="Arial" pitchFamily="34" charset="0"/>
                </a:rPr>
                <a:t>2U</a:t>
              </a:r>
              <a:endParaRPr lang="ja-JP" altLang="en-US" sz="1800" baseline="-25000" dirty="0">
                <a:latin typeface="Arial" pitchFamily="34" charset="0"/>
                <a:cs typeface="Arial" pitchFamily="34" charset="0"/>
              </a:endParaRPr>
            </a:p>
          </p:txBody>
        </p:sp>
        <p:sp>
          <p:nvSpPr>
            <p:cNvPr id="47" name="テキスト ボックス 46"/>
            <p:cNvSpPr txBox="1"/>
            <p:nvPr/>
          </p:nvSpPr>
          <p:spPr>
            <a:xfrm>
              <a:off x="3679768" y="4469050"/>
              <a:ext cx="582544" cy="445612"/>
            </a:xfrm>
            <a:prstGeom prst="rect">
              <a:avLst/>
            </a:prstGeom>
            <a:noFill/>
          </p:spPr>
          <p:txBody>
            <a:bodyPr wrap="none" rtlCol="0">
              <a:spAutoFit/>
            </a:bodyPr>
            <a:lstStyle/>
            <a:p>
              <a:r>
                <a:rPr lang="en-US" altLang="ja-JP" sz="1800" dirty="0">
                  <a:latin typeface="Arial" pitchFamily="34" charset="0"/>
                  <a:cs typeface="Arial" pitchFamily="34" charset="0"/>
                </a:rPr>
                <a:t>L</a:t>
              </a:r>
              <a:r>
                <a:rPr lang="en-US" altLang="ja-JP" sz="1800" baseline="-25000" dirty="0">
                  <a:latin typeface="Arial" pitchFamily="34" charset="0"/>
                  <a:cs typeface="Arial" pitchFamily="34" charset="0"/>
                </a:rPr>
                <a:t>2L</a:t>
              </a:r>
              <a:endParaRPr lang="ja-JP" altLang="en-US" sz="1800" baseline="-25000" dirty="0">
                <a:latin typeface="Arial" pitchFamily="34" charset="0"/>
                <a:cs typeface="Arial" pitchFamily="34" charset="0"/>
              </a:endParaRPr>
            </a:p>
          </p:txBody>
        </p:sp>
        <p:sp>
          <p:nvSpPr>
            <p:cNvPr id="48" name="テキスト ボックス 47"/>
            <p:cNvSpPr txBox="1"/>
            <p:nvPr/>
          </p:nvSpPr>
          <p:spPr>
            <a:xfrm>
              <a:off x="1735552" y="4901098"/>
              <a:ext cx="526457" cy="445612"/>
            </a:xfrm>
            <a:prstGeom prst="rect">
              <a:avLst/>
            </a:prstGeom>
            <a:noFill/>
          </p:spPr>
          <p:txBody>
            <a:bodyPr wrap="none" rtlCol="0">
              <a:spAutoFit/>
            </a:bodyPr>
            <a:lstStyle/>
            <a:p>
              <a:r>
                <a:rPr lang="en-US" altLang="ja-JP" sz="1800" dirty="0">
                  <a:latin typeface="Arial" pitchFamily="34" charset="0"/>
                  <a:cs typeface="Arial" pitchFamily="34" charset="0"/>
                </a:rPr>
                <a:t>C</a:t>
              </a:r>
              <a:r>
                <a:rPr lang="en-US" altLang="ja-JP" sz="1800" baseline="-25000" dirty="0">
                  <a:latin typeface="Arial" pitchFamily="34" charset="0"/>
                  <a:cs typeface="Arial" pitchFamily="34" charset="0"/>
                </a:rPr>
                <a:t>2</a:t>
              </a:r>
              <a:endParaRPr lang="ja-JP" altLang="en-US" sz="1800" baseline="-25000" dirty="0">
                <a:latin typeface="Arial" pitchFamily="34" charset="0"/>
                <a:cs typeface="Arial" pitchFamily="34" charset="0"/>
              </a:endParaRPr>
            </a:p>
          </p:txBody>
        </p:sp>
        <p:cxnSp>
          <p:nvCxnSpPr>
            <p:cNvPr id="49" name="直線コネクタ 48"/>
            <p:cNvCxnSpPr/>
            <p:nvPr/>
          </p:nvCxnSpPr>
          <p:spPr>
            <a:xfrm>
              <a:off x="3094179" y="4901098"/>
              <a:ext cx="0" cy="6719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直線コネクタ 49"/>
            <p:cNvCxnSpPr/>
            <p:nvPr/>
          </p:nvCxnSpPr>
          <p:spPr>
            <a:xfrm>
              <a:off x="2815672" y="5579417"/>
              <a:ext cx="57606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直線コネクタ 50"/>
            <p:cNvCxnSpPr/>
            <p:nvPr/>
          </p:nvCxnSpPr>
          <p:spPr>
            <a:xfrm>
              <a:off x="2815672" y="5805983"/>
              <a:ext cx="57606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直線コネクタ 51"/>
            <p:cNvCxnSpPr/>
            <p:nvPr/>
          </p:nvCxnSpPr>
          <p:spPr>
            <a:xfrm>
              <a:off x="3094179" y="5827191"/>
              <a:ext cx="0" cy="21720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3" name="テキスト ボックス 52"/>
            <p:cNvSpPr txBox="1"/>
            <p:nvPr/>
          </p:nvSpPr>
          <p:spPr>
            <a:xfrm>
              <a:off x="2224266" y="5445224"/>
              <a:ext cx="681183" cy="445612"/>
            </a:xfrm>
            <a:prstGeom prst="rect">
              <a:avLst/>
            </a:prstGeom>
            <a:noFill/>
          </p:spPr>
          <p:txBody>
            <a:bodyPr wrap="none" rtlCol="0">
              <a:spAutoFit/>
            </a:bodyPr>
            <a:lstStyle/>
            <a:p>
              <a:r>
                <a:rPr lang="en-US" altLang="ja-JP" sz="1800" dirty="0">
                  <a:latin typeface="Arial" pitchFamily="34" charset="0"/>
                  <a:cs typeface="Arial" pitchFamily="34" charset="0"/>
                </a:rPr>
                <a:t>C</a:t>
              </a:r>
              <a:r>
                <a:rPr lang="en-US" altLang="ja-JP" sz="1800" baseline="-25000" dirty="0">
                  <a:latin typeface="Arial" pitchFamily="34" charset="0"/>
                  <a:cs typeface="Arial" pitchFamily="34" charset="0"/>
                </a:rPr>
                <a:t>1,2</a:t>
              </a:r>
              <a:endParaRPr lang="ja-JP" altLang="en-US" sz="1800" baseline="-25000" dirty="0">
                <a:latin typeface="Arial" pitchFamily="34" charset="0"/>
                <a:cs typeface="Arial" pitchFamily="34" charset="0"/>
              </a:endParaRPr>
            </a:p>
          </p:txBody>
        </p:sp>
        <p:sp>
          <p:nvSpPr>
            <p:cNvPr id="54" name="テキスト ボックス 53"/>
            <p:cNvSpPr txBox="1"/>
            <p:nvPr/>
          </p:nvSpPr>
          <p:spPr>
            <a:xfrm>
              <a:off x="2406990" y="3945829"/>
              <a:ext cx="264666" cy="1114030"/>
            </a:xfrm>
            <a:prstGeom prst="rect">
              <a:avLst/>
            </a:prstGeom>
            <a:noFill/>
          </p:spPr>
          <p:txBody>
            <a:bodyPr wrap="square" rtlCol="0">
              <a:spAutoFit/>
            </a:bodyPr>
            <a:lstStyle/>
            <a:p>
              <a:r>
                <a:rPr lang="ja-JP" altLang="en-US" sz="1800" dirty="0"/>
                <a:t>・</a:t>
              </a:r>
              <a:endParaRPr lang="en-US" altLang="ja-JP" sz="1800" dirty="0"/>
            </a:p>
            <a:p>
              <a:r>
                <a:rPr lang="ja-JP" altLang="en-US" sz="1800" dirty="0"/>
                <a:t>・・</a:t>
              </a:r>
            </a:p>
          </p:txBody>
        </p:sp>
        <p:cxnSp>
          <p:nvCxnSpPr>
            <p:cNvPr id="55" name="直線コネクタ 54"/>
            <p:cNvCxnSpPr/>
            <p:nvPr/>
          </p:nvCxnSpPr>
          <p:spPr>
            <a:xfrm>
              <a:off x="827584" y="3038182"/>
              <a:ext cx="0" cy="4320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直線コネクタ 55"/>
            <p:cNvCxnSpPr/>
            <p:nvPr/>
          </p:nvCxnSpPr>
          <p:spPr>
            <a:xfrm>
              <a:off x="827584" y="3501008"/>
              <a:ext cx="3600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直線コネクタ 56"/>
            <p:cNvCxnSpPr/>
            <p:nvPr/>
          </p:nvCxnSpPr>
          <p:spPr>
            <a:xfrm>
              <a:off x="827584" y="3038182"/>
              <a:ext cx="1440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直線コネクタ 57"/>
            <p:cNvCxnSpPr/>
            <p:nvPr/>
          </p:nvCxnSpPr>
          <p:spPr>
            <a:xfrm>
              <a:off x="1698030" y="3038182"/>
              <a:ext cx="176277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直線コネクタ 58"/>
            <p:cNvCxnSpPr/>
            <p:nvPr/>
          </p:nvCxnSpPr>
          <p:spPr>
            <a:xfrm flipV="1">
              <a:off x="4427984" y="3038182"/>
              <a:ext cx="0" cy="4320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直線コネクタ 59"/>
            <p:cNvCxnSpPr/>
            <p:nvPr/>
          </p:nvCxnSpPr>
          <p:spPr>
            <a:xfrm flipH="1">
              <a:off x="4283968" y="3038182"/>
              <a:ext cx="1440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1" name="フリーフォーム 60"/>
            <p:cNvSpPr/>
            <p:nvPr/>
          </p:nvSpPr>
          <p:spPr>
            <a:xfrm>
              <a:off x="919756" y="2963272"/>
              <a:ext cx="771924" cy="157311"/>
            </a:xfrm>
            <a:custGeom>
              <a:avLst/>
              <a:gdLst>
                <a:gd name="connsiteX0" fmla="*/ 60724 w 771924"/>
                <a:gd name="connsiteY0" fmla="*/ 69850 h 157311"/>
                <a:gd name="connsiteX1" fmla="*/ 28974 w 771924"/>
                <a:gd name="connsiteY1" fmla="*/ 82550 h 157311"/>
                <a:gd name="connsiteX2" fmla="*/ 9924 w 771924"/>
                <a:gd name="connsiteY2" fmla="*/ 31750 h 157311"/>
                <a:gd name="connsiteX3" fmla="*/ 28974 w 771924"/>
                <a:gd name="connsiteY3" fmla="*/ 25400 h 157311"/>
                <a:gd name="connsiteX4" fmla="*/ 54374 w 771924"/>
                <a:gd name="connsiteY4" fmla="*/ 19050 h 157311"/>
                <a:gd name="connsiteX5" fmla="*/ 155974 w 771924"/>
                <a:gd name="connsiteY5" fmla="*/ 25400 h 157311"/>
                <a:gd name="connsiteX6" fmla="*/ 168674 w 771924"/>
                <a:gd name="connsiteY6" fmla="*/ 63500 h 157311"/>
                <a:gd name="connsiteX7" fmla="*/ 187724 w 771924"/>
                <a:gd name="connsiteY7" fmla="*/ 101600 h 157311"/>
                <a:gd name="connsiteX8" fmla="*/ 181374 w 771924"/>
                <a:gd name="connsiteY8" fmla="*/ 133350 h 157311"/>
                <a:gd name="connsiteX9" fmla="*/ 162324 w 771924"/>
                <a:gd name="connsiteY9" fmla="*/ 139700 h 157311"/>
                <a:gd name="connsiteX10" fmla="*/ 111524 w 771924"/>
                <a:gd name="connsiteY10" fmla="*/ 133350 h 157311"/>
                <a:gd name="connsiteX11" fmla="*/ 111524 w 771924"/>
                <a:gd name="connsiteY11" fmla="*/ 31750 h 157311"/>
                <a:gd name="connsiteX12" fmla="*/ 155974 w 771924"/>
                <a:gd name="connsiteY12" fmla="*/ 12700 h 157311"/>
                <a:gd name="connsiteX13" fmla="*/ 295674 w 771924"/>
                <a:gd name="connsiteY13" fmla="*/ 19050 h 157311"/>
                <a:gd name="connsiteX14" fmla="*/ 302024 w 771924"/>
                <a:gd name="connsiteY14" fmla="*/ 69850 h 157311"/>
                <a:gd name="connsiteX15" fmla="*/ 263924 w 771924"/>
                <a:gd name="connsiteY15" fmla="*/ 133350 h 157311"/>
                <a:gd name="connsiteX16" fmla="*/ 244874 w 771924"/>
                <a:gd name="connsiteY16" fmla="*/ 120650 h 157311"/>
                <a:gd name="connsiteX17" fmla="*/ 238524 w 771924"/>
                <a:gd name="connsiteY17" fmla="*/ 101600 h 157311"/>
                <a:gd name="connsiteX18" fmla="*/ 244874 w 771924"/>
                <a:gd name="connsiteY18" fmla="*/ 25400 h 157311"/>
                <a:gd name="connsiteX19" fmla="*/ 282974 w 771924"/>
                <a:gd name="connsiteY19" fmla="*/ 12700 h 157311"/>
                <a:gd name="connsiteX20" fmla="*/ 378224 w 771924"/>
                <a:gd name="connsiteY20" fmla="*/ 19050 h 157311"/>
                <a:gd name="connsiteX21" fmla="*/ 416324 w 771924"/>
                <a:gd name="connsiteY21" fmla="*/ 82550 h 157311"/>
                <a:gd name="connsiteX22" fmla="*/ 409974 w 771924"/>
                <a:gd name="connsiteY22" fmla="*/ 133350 h 157311"/>
                <a:gd name="connsiteX23" fmla="*/ 390924 w 771924"/>
                <a:gd name="connsiteY23" fmla="*/ 139700 h 157311"/>
                <a:gd name="connsiteX24" fmla="*/ 352824 w 771924"/>
                <a:gd name="connsiteY24" fmla="*/ 133350 h 157311"/>
                <a:gd name="connsiteX25" fmla="*/ 340124 w 771924"/>
                <a:gd name="connsiteY25" fmla="*/ 88900 h 157311"/>
                <a:gd name="connsiteX26" fmla="*/ 346474 w 771924"/>
                <a:gd name="connsiteY26" fmla="*/ 25400 h 157311"/>
                <a:gd name="connsiteX27" fmla="*/ 416324 w 771924"/>
                <a:gd name="connsiteY27" fmla="*/ 6350 h 157311"/>
                <a:gd name="connsiteX28" fmla="*/ 492524 w 771924"/>
                <a:gd name="connsiteY28" fmla="*/ 12700 h 157311"/>
                <a:gd name="connsiteX29" fmla="*/ 505224 w 771924"/>
                <a:gd name="connsiteY29" fmla="*/ 38100 h 157311"/>
                <a:gd name="connsiteX30" fmla="*/ 517924 w 771924"/>
                <a:gd name="connsiteY30" fmla="*/ 82550 h 157311"/>
                <a:gd name="connsiteX31" fmla="*/ 511574 w 771924"/>
                <a:gd name="connsiteY31" fmla="*/ 146050 h 157311"/>
                <a:gd name="connsiteX32" fmla="*/ 448074 w 771924"/>
                <a:gd name="connsiteY32" fmla="*/ 120650 h 157311"/>
                <a:gd name="connsiteX33" fmla="*/ 448074 w 771924"/>
                <a:gd name="connsiteY33" fmla="*/ 12700 h 157311"/>
                <a:gd name="connsiteX34" fmla="*/ 486174 w 771924"/>
                <a:gd name="connsiteY34" fmla="*/ 0 h 157311"/>
                <a:gd name="connsiteX35" fmla="*/ 600474 w 771924"/>
                <a:gd name="connsiteY35" fmla="*/ 6350 h 157311"/>
                <a:gd name="connsiteX36" fmla="*/ 613174 w 771924"/>
                <a:gd name="connsiteY36" fmla="*/ 25400 h 157311"/>
                <a:gd name="connsiteX37" fmla="*/ 638574 w 771924"/>
                <a:gd name="connsiteY37" fmla="*/ 82550 h 157311"/>
                <a:gd name="connsiteX38" fmla="*/ 632224 w 771924"/>
                <a:gd name="connsiteY38" fmla="*/ 139700 h 157311"/>
                <a:gd name="connsiteX39" fmla="*/ 556024 w 771924"/>
                <a:gd name="connsiteY39" fmla="*/ 114300 h 157311"/>
                <a:gd name="connsiteX40" fmla="*/ 562374 w 771924"/>
                <a:gd name="connsiteY40" fmla="*/ 19050 h 157311"/>
                <a:gd name="connsiteX41" fmla="*/ 581424 w 771924"/>
                <a:gd name="connsiteY41" fmla="*/ 12700 h 157311"/>
                <a:gd name="connsiteX42" fmla="*/ 683024 w 771924"/>
                <a:gd name="connsiteY42" fmla="*/ 19050 h 157311"/>
                <a:gd name="connsiteX43" fmla="*/ 695724 w 771924"/>
                <a:gd name="connsiteY43" fmla="*/ 38100 h 157311"/>
                <a:gd name="connsiteX44" fmla="*/ 733824 w 771924"/>
                <a:gd name="connsiteY44" fmla="*/ 57150 h 157311"/>
                <a:gd name="connsiteX45" fmla="*/ 771924 w 771924"/>
                <a:gd name="connsiteY45" fmla="*/ 57150 h 157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771924" h="157311">
                  <a:moveTo>
                    <a:pt x="60724" y="69850"/>
                  </a:moveTo>
                  <a:cubicBezTo>
                    <a:pt x="50141" y="74083"/>
                    <a:pt x="40303" y="81291"/>
                    <a:pt x="28974" y="82550"/>
                  </a:cubicBezTo>
                  <a:cubicBezTo>
                    <a:pt x="-6872" y="86533"/>
                    <a:pt x="-4648" y="60893"/>
                    <a:pt x="9924" y="31750"/>
                  </a:cubicBezTo>
                  <a:cubicBezTo>
                    <a:pt x="12917" y="25763"/>
                    <a:pt x="22538" y="27239"/>
                    <a:pt x="28974" y="25400"/>
                  </a:cubicBezTo>
                  <a:cubicBezTo>
                    <a:pt x="37365" y="23002"/>
                    <a:pt x="45907" y="21167"/>
                    <a:pt x="54374" y="19050"/>
                  </a:cubicBezTo>
                  <a:cubicBezTo>
                    <a:pt x="88241" y="21167"/>
                    <a:pt x="124349" y="13101"/>
                    <a:pt x="155974" y="25400"/>
                  </a:cubicBezTo>
                  <a:cubicBezTo>
                    <a:pt x="168451" y="30252"/>
                    <a:pt x="164441" y="50800"/>
                    <a:pt x="168674" y="63500"/>
                  </a:cubicBezTo>
                  <a:cubicBezTo>
                    <a:pt x="177437" y="89790"/>
                    <a:pt x="171311" y="76981"/>
                    <a:pt x="187724" y="101600"/>
                  </a:cubicBezTo>
                  <a:cubicBezTo>
                    <a:pt x="185607" y="112183"/>
                    <a:pt x="187361" y="124370"/>
                    <a:pt x="181374" y="133350"/>
                  </a:cubicBezTo>
                  <a:cubicBezTo>
                    <a:pt x="177661" y="138919"/>
                    <a:pt x="169017" y="139700"/>
                    <a:pt x="162324" y="139700"/>
                  </a:cubicBezTo>
                  <a:cubicBezTo>
                    <a:pt x="145259" y="139700"/>
                    <a:pt x="128457" y="135467"/>
                    <a:pt x="111524" y="133350"/>
                  </a:cubicBezTo>
                  <a:cubicBezTo>
                    <a:pt x="98728" y="94962"/>
                    <a:pt x="95255" y="92758"/>
                    <a:pt x="111524" y="31750"/>
                  </a:cubicBezTo>
                  <a:cubicBezTo>
                    <a:pt x="114656" y="20004"/>
                    <a:pt x="149677" y="14274"/>
                    <a:pt x="155974" y="12700"/>
                  </a:cubicBezTo>
                  <a:cubicBezTo>
                    <a:pt x="202541" y="14817"/>
                    <a:pt x="252264" y="2064"/>
                    <a:pt x="295674" y="19050"/>
                  </a:cubicBezTo>
                  <a:cubicBezTo>
                    <a:pt x="311566" y="25269"/>
                    <a:pt x="302024" y="52785"/>
                    <a:pt x="302024" y="69850"/>
                  </a:cubicBezTo>
                  <a:cubicBezTo>
                    <a:pt x="302024" y="136219"/>
                    <a:pt x="310222" y="124090"/>
                    <a:pt x="263924" y="133350"/>
                  </a:cubicBezTo>
                  <a:cubicBezTo>
                    <a:pt x="257574" y="129117"/>
                    <a:pt x="249642" y="126609"/>
                    <a:pt x="244874" y="120650"/>
                  </a:cubicBezTo>
                  <a:cubicBezTo>
                    <a:pt x="240693" y="115423"/>
                    <a:pt x="238524" y="108293"/>
                    <a:pt x="238524" y="101600"/>
                  </a:cubicBezTo>
                  <a:cubicBezTo>
                    <a:pt x="238524" y="76112"/>
                    <a:pt x="233475" y="48197"/>
                    <a:pt x="244874" y="25400"/>
                  </a:cubicBezTo>
                  <a:cubicBezTo>
                    <a:pt x="250861" y="13426"/>
                    <a:pt x="282974" y="12700"/>
                    <a:pt x="282974" y="12700"/>
                  </a:cubicBezTo>
                  <a:lnTo>
                    <a:pt x="378224" y="19050"/>
                  </a:lnTo>
                  <a:cubicBezTo>
                    <a:pt x="387617" y="22511"/>
                    <a:pt x="409981" y="69865"/>
                    <a:pt x="416324" y="82550"/>
                  </a:cubicBezTo>
                  <a:cubicBezTo>
                    <a:pt x="414207" y="99483"/>
                    <a:pt x="416905" y="117756"/>
                    <a:pt x="409974" y="133350"/>
                  </a:cubicBezTo>
                  <a:cubicBezTo>
                    <a:pt x="407256" y="139467"/>
                    <a:pt x="397617" y="139700"/>
                    <a:pt x="390924" y="139700"/>
                  </a:cubicBezTo>
                  <a:cubicBezTo>
                    <a:pt x="378049" y="139700"/>
                    <a:pt x="365524" y="135467"/>
                    <a:pt x="352824" y="133350"/>
                  </a:cubicBezTo>
                  <a:cubicBezTo>
                    <a:pt x="349830" y="124367"/>
                    <a:pt x="340124" y="96873"/>
                    <a:pt x="340124" y="88900"/>
                  </a:cubicBezTo>
                  <a:cubicBezTo>
                    <a:pt x="340124" y="67628"/>
                    <a:pt x="335756" y="43775"/>
                    <a:pt x="346474" y="25400"/>
                  </a:cubicBezTo>
                  <a:cubicBezTo>
                    <a:pt x="350730" y="18104"/>
                    <a:pt x="406988" y="8217"/>
                    <a:pt x="416324" y="6350"/>
                  </a:cubicBezTo>
                  <a:cubicBezTo>
                    <a:pt x="441724" y="8467"/>
                    <a:pt x="468521" y="4127"/>
                    <a:pt x="492524" y="12700"/>
                  </a:cubicBezTo>
                  <a:cubicBezTo>
                    <a:pt x="501439" y="15884"/>
                    <a:pt x="501495" y="29399"/>
                    <a:pt x="505224" y="38100"/>
                  </a:cubicBezTo>
                  <a:cubicBezTo>
                    <a:pt x="510690" y="50854"/>
                    <a:pt x="514702" y="69661"/>
                    <a:pt x="517924" y="82550"/>
                  </a:cubicBezTo>
                  <a:cubicBezTo>
                    <a:pt x="515807" y="103717"/>
                    <a:pt x="525707" y="130151"/>
                    <a:pt x="511574" y="146050"/>
                  </a:cubicBezTo>
                  <a:cubicBezTo>
                    <a:pt x="490059" y="170255"/>
                    <a:pt x="458613" y="131189"/>
                    <a:pt x="448074" y="120650"/>
                  </a:cubicBezTo>
                  <a:cubicBezTo>
                    <a:pt x="435738" y="83642"/>
                    <a:pt x="426117" y="62887"/>
                    <a:pt x="448074" y="12700"/>
                  </a:cubicBezTo>
                  <a:cubicBezTo>
                    <a:pt x="453440" y="435"/>
                    <a:pt x="486174" y="0"/>
                    <a:pt x="486174" y="0"/>
                  </a:cubicBezTo>
                  <a:cubicBezTo>
                    <a:pt x="524274" y="2117"/>
                    <a:pt x="563056" y="-1134"/>
                    <a:pt x="600474" y="6350"/>
                  </a:cubicBezTo>
                  <a:cubicBezTo>
                    <a:pt x="607958" y="7847"/>
                    <a:pt x="610074" y="18426"/>
                    <a:pt x="613174" y="25400"/>
                  </a:cubicBezTo>
                  <a:cubicBezTo>
                    <a:pt x="643401" y="93410"/>
                    <a:pt x="609832" y="39437"/>
                    <a:pt x="638574" y="82550"/>
                  </a:cubicBezTo>
                  <a:cubicBezTo>
                    <a:pt x="636457" y="101600"/>
                    <a:pt x="648172" y="129068"/>
                    <a:pt x="632224" y="139700"/>
                  </a:cubicBezTo>
                  <a:cubicBezTo>
                    <a:pt x="571517" y="180171"/>
                    <a:pt x="565241" y="141951"/>
                    <a:pt x="556024" y="114300"/>
                  </a:cubicBezTo>
                  <a:cubicBezTo>
                    <a:pt x="558141" y="82550"/>
                    <a:pt x="554656" y="49920"/>
                    <a:pt x="562374" y="19050"/>
                  </a:cubicBezTo>
                  <a:cubicBezTo>
                    <a:pt x="563997" y="12556"/>
                    <a:pt x="574731" y="12700"/>
                    <a:pt x="581424" y="12700"/>
                  </a:cubicBezTo>
                  <a:cubicBezTo>
                    <a:pt x="615357" y="12700"/>
                    <a:pt x="649157" y="16933"/>
                    <a:pt x="683024" y="19050"/>
                  </a:cubicBezTo>
                  <a:cubicBezTo>
                    <a:pt x="687257" y="25400"/>
                    <a:pt x="690328" y="32704"/>
                    <a:pt x="695724" y="38100"/>
                  </a:cubicBezTo>
                  <a:cubicBezTo>
                    <a:pt x="703617" y="45993"/>
                    <a:pt x="722204" y="55859"/>
                    <a:pt x="733824" y="57150"/>
                  </a:cubicBezTo>
                  <a:cubicBezTo>
                    <a:pt x="746446" y="58552"/>
                    <a:pt x="759224" y="57150"/>
                    <a:pt x="771924" y="57150"/>
                  </a:cubicBezTo>
                </a:path>
              </a:pathLst>
            </a:custGeom>
            <a:ln>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ja-JP" altLang="en-US" sz="1800">
                <a:latin typeface="Arial" pitchFamily="34" charset="0"/>
                <a:cs typeface="Arial" pitchFamily="34" charset="0"/>
              </a:endParaRPr>
            </a:p>
          </p:txBody>
        </p:sp>
        <p:sp>
          <p:nvSpPr>
            <p:cNvPr id="62" name="フリーフォーム 61"/>
            <p:cNvSpPr/>
            <p:nvPr/>
          </p:nvSpPr>
          <p:spPr>
            <a:xfrm>
              <a:off x="3491880" y="2980437"/>
              <a:ext cx="771924" cy="157311"/>
            </a:xfrm>
            <a:custGeom>
              <a:avLst/>
              <a:gdLst>
                <a:gd name="connsiteX0" fmla="*/ 60724 w 771924"/>
                <a:gd name="connsiteY0" fmla="*/ 69850 h 157311"/>
                <a:gd name="connsiteX1" fmla="*/ 28974 w 771924"/>
                <a:gd name="connsiteY1" fmla="*/ 82550 h 157311"/>
                <a:gd name="connsiteX2" fmla="*/ 9924 w 771924"/>
                <a:gd name="connsiteY2" fmla="*/ 31750 h 157311"/>
                <a:gd name="connsiteX3" fmla="*/ 28974 w 771924"/>
                <a:gd name="connsiteY3" fmla="*/ 25400 h 157311"/>
                <a:gd name="connsiteX4" fmla="*/ 54374 w 771924"/>
                <a:gd name="connsiteY4" fmla="*/ 19050 h 157311"/>
                <a:gd name="connsiteX5" fmla="*/ 155974 w 771924"/>
                <a:gd name="connsiteY5" fmla="*/ 25400 h 157311"/>
                <a:gd name="connsiteX6" fmla="*/ 168674 w 771924"/>
                <a:gd name="connsiteY6" fmla="*/ 63500 h 157311"/>
                <a:gd name="connsiteX7" fmla="*/ 187724 w 771924"/>
                <a:gd name="connsiteY7" fmla="*/ 101600 h 157311"/>
                <a:gd name="connsiteX8" fmla="*/ 181374 w 771924"/>
                <a:gd name="connsiteY8" fmla="*/ 133350 h 157311"/>
                <a:gd name="connsiteX9" fmla="*/ 162324 w 771924"/>
                <a:gd name="connsiteY9" fmla="*/ 139700 h 157311"/>
                <a:gd name="connsiteX10" fmla="*/ 111524 w 771924"/>
                <a:gd name="connsiteY10" fmla="*/ 133350 h 157311"/>
                <a:gd name="connsiteX11" fmla="*/ 111524 w 771924"/>
                <a:gd name="connsiteY11" fmla="*/ 31750 h 157311"/>
                <a:gd name="connsiteX12" fmla="*/ 155974 w 771924"/>
                <a:gd name="connsiteY12" fmla="*/ 12700 h 157311"/>
                <a:gd name="connsiteX13" fmla="*/ 295674 w 771924"/>
                <a:gd name="connsiteY13" fmla="*/ 19050 h 157311"/>
                <a:gd name="connsiteX14" fmla="*/ 302024 w 771924"/>
                <a:gd name="connsiteY14" fmla="*/ 69850 h 157311"/>
                <a:gd name="connsiteX15" fmla="*/ 263924 w 771924"/>
                <a:gd name="connsiteY15" fmla="*/ 133350 h 157311"/>
                <a:gd name="connsiteX16" fmla="*/ 244874 w 771924"/>
                <a:gd name="connsiteY16" fmla="*/ 120650 h 157311"/>
                <a:gd name="connsiteX17" fmla="*/ 238524 w 771924"/>
                <a:gd name="connsiteY17" fmla="*/ 101600 h 157311"/>
                <a:gd name="connsiteX18" fmla="*/ 244874 w 771924"/>
                <a:gd name="connsiteY18" fmla="*/ 25400 h 157311"/>
                <a:gd name="connsiteX19" fmla="*/ 282974 w 771924"/>
                <a:gd name="connsiteY19" fmla="*/ 12700 h 157311"/>
                <a:gd name="connsiteX20" fmla="*/ 378224 w 771924"/>
                <a:gd name="connsiteY20" fmla="*/ 19050 h 157311"/>
                <a:gd name="connsiteX21" fmla="*/ 416324 w 771924"/>
                <a:gd name="connsiteY21" fmla="*/ 82550 h 157311"/>
                <a:gd name="connsiteX22" fmla="*/ 409974 w 771924"/>
                <a:gd name="connsiteY22" fmla="*/ 133350 h 157311"/>
                <a:gd name="connsiteX23" fmla="*/ 390924 w 771924"/>
                <a:gd name="connsiteY23" fmla="*/ 139700 h 157311"/>
                <a:gd name="connsiteX24" fmla="*/ 352824 w 771924"/>
                <a:gd name="connsiteY24" fmla="*/ 133350 h 157311"/>
                <a:gd name="connsiteX25" fmla="*/ 340124 w 771924"/>
                <a:gd name="connsiteY25" fmla="*/ 88900 h 157311"/>
                <a:gd name="connsiteX26" fmla="*/ 346474 w 771924"/>
                <a:gd name="connsiteY26" fmla="*/ 25400 h 157311"/>
                <a:gd name="connsiteX27" fmla="*/ 416324 w 771924"/>
                <a:gd name="connsiteY27" fmla="*/ 6350 h 157311"/>
                <a:gd name="connsiteX28" fmla="*/ 492524 w 771924"/>
                <a:gd name="connsiteY28" fmla="*/ 12700 h 157311"/>
                <a:gd name="connsiteX29" fmla="*/ 505224 w 771924"/>
                <a:gd name="connsiteY29" fmla="*/ 38100 h 157311"/>
                <a:gd name="connsiteX30" fmla="*/ 517924 w 771924"/>
                <a:gd name="connsiteY30" fmla="*/ 82550 h 157311"/>
                <a:gd name="connsiteX31" fmla="*/ 511574 w 771924"/>
                <a:gd name="connsiteY31" fmla="*/ 146050 h 157311"/>
                <a:gd name="connsiteX32" fmla="*/ 448074 w 771924"/>
                <a:gd name="connsiteY32" fmla="*/ 120650 h 157311"/>
                <a:gd name="connsiteX33" fmla="*/ 448074 w 771924"/>
                <a:gd name="connsiteY33" fmla="*/ 12700 h 157311"/>
                <a:gd name="connsiteX34" fmla="*/ 486174 w 771924"/>
                <a:gd name="connsiteY34" fmla="*/ 0 h 157311"/>
                <a:gd name="connsiteX35" fmla="*/ 600474 w 771924"/>
                <a:gd name="connsiteY35" fmla="*/ 6350 h 157311"/>
                <a:gd name="connsiteX36" fmla="*/ 613174 w 771924"/>
                <a:gd name="connsiteY36" fmla="*/ 25400 h 157311"/>
                <a:gd name="connsiteX37" fmla="*/ 638574 w 771924"/>
                <a:gd name="connsiteY37" fmla="*/ 82550 h 157311"/>
                <a:gd name="connsiteX38" fmla="*/ 632224 w 771924"/>
                <a:gd name="connsiteY38" fmla="*/ 139700 h 157311"/>
                <a:gd name="connsiteX39" fmla="*/ 556024 w 771924"/>
                <a:gd name="connsiteY39" fmla="*/ 114300 h 157311"/>
                <a:gd name="connsiteX40" fmla="*/ 562374 w 771924"/>
                <a:gd name="connsiteY40" fmla="*/ 19050 h 157311"/>
                <a:gd name="connsiteX41" fmla="*/ 581424 w 771924"/>
                <a:gd name="connsiteY41" fmla="*/ 12700 h 157311"/>
                <a:gd name="connsiteX42" fmla="*/ 683024 w 771924"/>
                <a:gd name="connsiteY42" fmla="*/ 19050 h 157311"/>
                <a:gd name="connsiteX43" fmla="*/ 695724 w 771924"/>
                <a:gd name="connsiteY43" fmla="*/ 38100 h 157311"/>
                <a:gd name="connsiteX44" fmla="*/ 733824 w 771924"/>
                <a:gd name="connsiteY44" fmla="*/ 57150 h 157311"/>
                <a:gd name="connsiteX45" fmla="*/ 771924 w 771924"/>
                <a:gd name="connsiteY45" fmla="*/ 57150 h 157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771924" h="157311">
                  <a:moveTo>
                    <a:pt x="60724" y="69850"/>
                  </a:moveTo>
                  <a:cubicBezTo>
                    <a:pt x="50141" y="74083"/>
                    <a:pt x="40303" y="81291"/>
                    <a:pt x="28974" y="82550"/>
                  </a:cubicBezTo>
                  <a:cubicBezTo>
                    <a:pt x="-6872" y="86533"/>
                    <a:pt x="-4648" y="60893"/>
                    <a:pt x="9924" y="31750"/>
                  </a:cubicBezTo>
                  <a:cubicBezTo>
                    <a:pt x="12917" y="25763"/>
                    <a:pt x="22538" y="27239"/>
                    <a:pt x="28974" y="25400"/>
                  </a:cubicBezTo>
                  <a:cubicBezTo>
                    <a:pt x="37365" y="23002"/>
                    <a:pt x="45907" y="21167"/>
                    <a:pt x="54374" y="19050"/>
                  </a:cubicBezTo>
                  <a:cubicBezTo>
                    <a:pt x="88241" y="21167"/>
                    <a:pt x="124349" y="13101"/>
                    <a:pt x="155974" y="25400"/>
                  </a:cubicBezTo>
                  <a:cubicBezTo>
                    <a:pt x="168451" y="30252"/>
                    <a:pt x="164441" y="50800"/>
                    <a:pt x="168674" y="63500"/>
                  </a:cubicBezTo>
                  <a:cubicBezTo>
                    <a:pt x="177437" y="89790"/>
                    <a:pt x="171311" y="76981"/>
                    <a:pt x="187724" y="101600"/>
                  </a:cubicBezTo>
                  <a:cubicBezTo>
                    <a:pt x="185607" y="112183"/>
                    <a:pt x="187361" y="124370"/>
                    <a:pt x="181374" y="133350"/>
                  </a:cubicBezTo>
                  <a:cubicBezTo>
                    <a:pt x="177661" y="138919"/>
                    <a:pt x="169017" y="139700"/>
                    <a:pt x="162324" y="139700"/>
                  </a:cubicBezTo>
                  <a:cubicBezTo>
                    <a:pt x="145259" y="139700"/>
                    <a:pt x="128457" y="135467"/>
                    <a:pt x="111524" y="133350"/>
                  </a:cubicBezTo>
                  <a:cubicBezTo>
                    <a:pt x="98728" y="94962"/>
                    <a:pt x="95255" y="92758"/>
                    <a:pt x="111524" y="31750"/>
                  </a:cubicBezTo>
                  <a:cubicBezTo>
                    <a:pt x="114656" y="20004"/>
                    <a:pt x="149677" y="14274"/>
                    <a:pt x="155974" y="12700"/>
                  </a:cubicBezTo>
                  <a:cubicBezTo>
                    <a:pt x="202541" y="14817"/>
                    <a:pt x="252264" y="2064"/>
                    <a:pt x="295674" y="19050"/>
                  </a:cubicBezTo>
                  <a:cubicBezTo>
                    <a:pt x="311566" y="25269"/>
                    <a:pt x="302024" y="52785"/>
                    <a:pt x="302024" y="69850"/>
                  </a:cubicBezTo>
                  <a:cubicBezTo>
                    <a:pt x="302024" y="136219"/>
                    <a:pt x="310222" y="124090"/>
                    <a:pt x="263924" y="133350"/>
                  </a:cubicBezTo>
                  <a:cubicBezTo>
                    <a:pt x="257574" y="129117"/>
                    <a:pt x="249642" y="126609"/>
                    <a:pt x="244874" y="120650"/>
                  </a:cubicBezTo>
                  <a:cubicBezTo>
                    <a:pt x="240693" y="115423"/>
                    <a:pt x="238524" y="108293"/>
                    <a:pt x="238524" y="101600"/>
                  </a:cubicBezTo>
                  <a:cubicBezTo>
                    <a:pt x="238524" y="76112"/>
                    <a:pt x="233475" y="48197"/>
                    <a:pt x="244874" y="25400"/>
                  </a:cubicBezTo>
                  <a:cubicBezTo>
                    <a:pt x="250861" y="13426"/>
                    <a:pt x="282974" y="12700"/>
                    <a:pt x="282974" y="12700"/>
                  </a:cubicBezTo>
                  <a:lnTo>
                    <a:pt x="378224" y="19050"/>
                  </a:lnTo>
                  <a:cubicBezTo>
                    <a:pt x="387617" y="22511"/>
                    <a:pt x="409981" y="69865"/>
                    <a:pt x="416324" y="82550"/>
                  </a:cubicBezTo>
                  <a:cubicBezTo>
                    <a:pt x="414207" y="99483"/>
                    <a:pt x="416905" y="117756"/>
                    <a:pt x="409974" y="133350"/>
                  </a:cubicBezTo>
                  <a:cubicBezTo>
                    <a:pt x="407256" y="139467"/>
                    <a:pt x="397617" y="139700"/>
                    <a:pt x="390924" y="139700"/>
                  </a:cubicBezTo>
                  <a:cubicBezTo>
                    <a:pt x="378049" y="139700"/>
                    <a:pt x="365524" y="135467"/>
                    <a:pt x="352824" y="133350"/>
                  </a:cubicBezTo>
                  <a:cubicBezTo>
                    <a:pt x="349830" y="124367"/>
                    <a:pt x="340124" y="96873"/>
                    <a:pt x="340124" y="88900"/>
                  </a:cubicBezTo>
                  <a:cubicBezTo>
                    <a:pt x="340124" y="67628"/>
                    <a:pt x="335756" y="43775"/>
                    <a:pt x="346474" y="25400"/>
                  </a:cubicBezTo>
                  <a:cubicBezTo>
                    <a:pt x="350730" y="18104"/>
                    <a:pt x="406988" y="8217"/>
                    <a:pt x="416324" y="6350"/>
                  </a:cubicBezTo>
                  <a:cubicBezTo>
                    <a:pt x="441724" y="8467"/>
                    <a:pt x="468521" y="4127"/>
                    <a:pt x="492524" y="12700"/>
                  </a:cubicBezTo>
                  <a:cubicBezTo>
                    <a:pt x="501439" y="15884"/>
                    <a:pt x="501495" y="29399"/>
                    <a:pt x="505224" y="38100"/>
                  </a:cubicBezTo>
                  <a:cubicBezTo>
                    <a:pt x="510690" y="50854"/>
                    <a:pt x="514702" y="69661"/>
                    <a:pt x="517924" y="82550"/>
                  </a:cubicBezTo>
                  <a:cubicBezTo>
                    <a:pt x="515807" y="103717"/>
                    <a:pt x="525707" y="130151"/>
                    <a:pt x="511574" y="146050"/>
                  </a:cubicBezTo>
                  <a:cubicBezTo>
                    <a:pt x="490059" y="170255"/>
                    <a:pt x="458613" y="131189"/>
                    <a:pt x="448074" y="120650"/>
                  </a:cubicBezTo>
                  <a:cubicBezTo>
                    <a:pt x="435738" y="83642"/>
                    <a:pt x="426117" y="62887"/>
                    <a:pt x="448074" y="12700"/>
                  </a:cubicBezTo>
                  <a:cubicBezTo>
                    <a:pt x="453440" y="435"/>
                    <a:pt x="486174" y="0"/>
                    <a:pt x="486174" y="0"/>
                  </a:cubicBezTo>
                  <a:cubicBezTo>
                    <a:pt x="524274" y="2117"/>
                    <a:pt x="563056" y="-1134"/>
                    <a:pt x="600474" y="6350"/>
                  </a:cubicBezTo>
                  <a:cubicBezTo>
                    <a:pt x="607958" y="7847"/>
                    <a:pt x="610074" y="18426"/>
                    <a:pt x="613174" y="25400"/>
                  </a:cubicBezTo>
                  <a:cubicBezTo>
                    <a:pt x="643401" y="93410"/>
                    <a:pt x="609832" y="39437"/>
                    <a:pt x="638574" y="82550"/>
                  </a:cubicBezTo>
                  <a:cubicBezTo>
                    <a:pt x="636457" y="101600"/>
                    <a:pt x="648172" y="129068"/>
                    <a:pt x="632224" y="139700"/>
                  </a:cubicBezTo>
                  <a:cubicBezTo>
                    <a:pt x="571517" y="180171"/>
                    <a:pt x="565241" y="141951"/>
                    <a:pt x="556024" y="114300"/>
                  </a:cubicBezTo>
                  <a:cubicBezTo>
                    <a:pt x="558141" y="82550"/>
                    <a:pt x="554656" y="49920"/>
                    <a:pt x="562374" y="19050"/>
                  </a:cubicBezTo>
                  <a:cubicBezTo>
                    <a:pt x="563997" y="12556"/>
                    <a:pt x="574731" y="12700"/>
                    <a:pt x="581424" y="12700"/>
                  </a:cubicBezTo>
                  <a:cubicBezTo>
                    <a:pt x="615357" y="12700"/>
                    <a:pt x="649157" y="16933"/>
                    <a:pt x="683024" y="19050"/>
                  </a:cubicBezTo>
                  <a:cubicBezTo>
                    <a:pt x="687257" y="25400"/>
                    <a:pt x="690328" y="32704"/>
                    <a:pt x="695724" y="38100"/>
                  </a:cubicBezTo>
                  <a:cubicBezTo>
                    <a:pt x="703617" y="45993"/>
                    <a:pt x="722204" y="55859"/>
                    <a:pt x="733824" y="57150"/>
                  </a:cubicBezTo>
                  <a:cubicBezTo>
                    <a:pt x="746446" y="58552"/>
                    <a:pt x="759224" y="57150"/>
                    <a:pt x="771924" y="57150"/>
                  </a:cubicBezTo>
                </a:path>
              </a:pathLst>
            </a:custGeom>
            <a:ln>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ja-JP" altLang="en-US" sz="1800">
                <a:latin typeface="Arial" pitchFamily="34" charset="0"/>
                <a:cs typeface="Arial" pitchFamily="34" charset="0"/>
              </a:endParaRPr>
            </a:p>
          </p:txBody>
        </p:sp>
        <p:cxnSp>
          <p:nvCxnSpPr>
            <p:cNvPr id="63" name="直線コネクタ 62"/>
            <p:cNvCxnSpPr/>
            <p:nvPr/>
          </p:nvCxnSpPr>
          <p:spPr>
            <a:xfrm>
              <a:off x="2555776" y="3052742"/>
              <a:ext cx="0" cy="786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直線コネクタ 63"/>
            <p:cNvCxnSpPr/>
            <p:nvPr/>
          </p:nvCxnSpPr>
          <p:spPr>
            <a:xfrm>
              <a:off x="2267744" y="3137748"/>
              <a:ext cx="57606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直線コネクタ 64"/>
            <p:cNvCxnSpPr/>
            <p:nvPr/>
          </p:nvCxnSpPr>
          <p:spPr>
            <a:xfrm>
              <a:off x="2267744" y="3364314"/>
              <a:ext cx="57606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直線コネクタ 65"/>
            <p:cNvCxnSpPr/>
            <p:nvPr/>
          </p:nvCxnSpPr>
          <p:spPr>
            <a:xfrm>
              <a:off x="2571512" y="3385522"/>
              <a:ext cx="0" cy="786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7" name="テキスト ボックス 66"/>
            <p:cNvSpPr txBox="1"/>
            <p:nvPr/>
          </p:nvSpPr>
          <p:spPr>
            <a:xfrm>
              <a:off x="1115616" y="2564904"/>
              <a:ext cx="715997" cy="445612"/>
            </a:xfrm>
            <a:prstGeom prst="rect">
              <a:avLst/>
            </a:prstGeom>
            <a:noFill/>
          </p:spPr>
          <p:txBody>
            <a:bodyPr wrap="none" rtlCol="0">
              <a:spAutoFit/>
            </a:bodyPr>
            <a:lstStyle/>
            <a:p>
              <a:r>
                <a:rPr lang="en-US" altLang="ja-JP" sz="1800" dirty="0">
                  <a:latin typeface="Arial" pitchFamily="34" charset="0"/>
                  <a:cs typeface="Arial" pitchFamily="34" charset="0"/>
                </a:rPr>
                <a:t>L</a:t>
              </a:r>
              <a:r>
                <a:rPr lang="en-US" altLang="ja-JP" sz="1800" baseline="-25000" dirty="0">
                  <a:latin typeface="Arial" pitchFamily="34" charset="0"/>
                  <a:cs typeface="Arial" pitchFamily="34" charset="0"/>
                </a:rPr>
                <a:t>13U</a:t>
              </a:r>
              <a:endParaRPr lang="ja-JP" altLang="en-US" sz="1800" baseline="-25000" dirty="0">
                <a:latin typeface="Arial" pitchFamily="34" charset="0"/>
                <a:cs typeface="Arial" pitchFamily="34" charset="0"/>
              </a:endParaRPr>
            </a:p>
          </p:txBody>
        </p:sp>
        <p:sp>
          <p:nvSpPr>
            <p:cNvPr id="68" name="テキスト ボックス 67"/>
            <p:cNvSpPr txBox="1"/>
            <p:nvPr/>
          </p:nvSpPr>
          <p:spPr>
            <a:xfrm>
              <a:off x="3707904" y="2596842"/>
              <a:ext cx="685052" cy="445612"/>
            </a:xfrm>
            <a:prstGeom prst="rect">
              <a:avLst/>
            </a:prstGeom>
            <a:noFill/>
          </p:spPr>
          <p:txBody>
            <a:bodyPr wrap="none" rtlCol="0">
              <a:spAutoFit/>
            </a:bodyPr>
            <a:lstStyle/>
            <a:p>
              <a:r>
                <a:rPr lang="en-US" altLang="ja-JP" sz="1800" dirty="0">
                  <a:latin typeface="Arial" pitchFamily="34" charset="0"/>
                  <a:cs typeface="Arial" pitchFamily="34" charset="0"/>
                </a:rPr>
                <a:t>L</a:t>
              </a:r>
              <a:r>
                <a:rPr lang="en-US" altLang="ja-JP" sz="1800" baseline="-25000" dirty="0">
                  <a:latin typeface="Arial" pitchFamily="34" charset="0"/>
                  <a:cs typeface="Arial" pitchFamily="34" charset="0"/>
                </a:rPr>
                <a:t>13L</a:t>
              </a:r>
              <a:endParaRPr lang="ja-JP" altLang="en-US" sz="1800" baseline="-25000" dirty="0">
                <a:latin typeface="Arial" pitchFamily="34" charset="0"/>
                <a:cs typeface="Arial" pitchFamily="34" charset="0"/>
              </a:endParaRPr>
            </a:p>
          </p:txBody>
        </p:sp>
        <p:sp>
          <p:nvSpPr>
            <p:cNvPr id="69" name="テキスト ボックス 68"/>
            <p:cNvSpPr txBox="1"/>
            <p:nvPr/>
          </p:nvSpPr>
          <p:spPr>
            <a:xfrm>
              <a:off x="1702985" y="3028890"/>
              <a:ext cx="628963" cy="445612"/>
            </a:xfrm>
            <a:prstGeom prst="rect">
              <a:avLst/>
            </a:prstGeom>
            <a:noFill/>
          </p:spPr>
          <p:txBody>
            <a:bodyPr wrap="none" rtlCol="0">
              <a:spAutoFit/>
            </a:bodyPr>
            <a:lstStyle/>
            <a:p>
              <a:r>
                <a:rPr lang="en-US" altLang="ja-JP" sz="1800" dirty="0">
                  <a:latin typeface="Arial" pitchFamily="34" charset="0"/>
                  <a:cs typeface="Arial" pitchFamily="34" charset="0"/>
                </a:rPr>
                <a:t>C</a:t>
              </a:r>
              <a:r>
                <a:rPr lang="en-US" altLang="ja-JP" sz="1800" baseline="-25000" dirty="0">
                  <a:latin typeface="Arial" pitchFamily="34" charset="0"/>
                  <a:cs typeface="Arial" pitchFamily="34" charset="0"/>
                </a:rPr>
                <a:t>13</a:t>
              </a:r>
              <a:endParaRPr lang="ja-JP" altLang="en-US" sz="1800" baseline="-25000" dirty="0">
                <a:latin typeface="Arial" pitchFamily="34" charset="0"/>
                <a:cs typeface="Arial" pitchFamily="34" charset="0"/>
              </a:endParaRPr>
            </a:p>
          </p:txBody>
        </p:sp>
        <p:cxnSp>
          <p:nvCxnSpPr>
            <p:cNvPr id="70" name="直線コネクタ 69"/>
            <p:cNvCxnSpPr/>
            <p:nvPr/>
          </p:nvCxnSpPr>
          <p:spPr>
            <a:xfrm>
              <a:off x="3094179" y="2996952"/>
              <a:ext cx="0" cy="70390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直線コネクタ 70"/>
            <p:cNvCxnSpPr/>
            <p:nvPr/>
          </p:nvCxnSpPr>
          <p:spPr>
            <a:xfrm>
              <a:off x="2815672" y="3707209"/>
              <a:ext cx="57606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直線コネクタ 71"/>
            <p:cNvCxnSpPr/>
            <p:nvPr/>
          </p:nvCxnSpPr>
          <p:spPr>
            <a:xfrm>
              <a:off x="2815672" y="3933775"/>
              <a:ext cx="57606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直線コネクタ 72"/>
            <p:cNvCxnSpPr/>
            <p:nvPr/>
          </p:nvCxnSpPr>
          <p:spPr>
            <a:xfrm>
              <a:off x="3094179" y="3954983"/>
              <a:ext cx="0" cy="21720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テキスト ボックス 73"/>
            <p:cNvSpPr txBox="1"/>
            <p:nvPr/>
          </p:nvSpPr>
          <p:spPr>
            <a:xfrm>
              <a:off x="2050506" y="3573016"/>
              <a:ext cx="886196" cy="445612"/>
            </a:xfrm>
            <a:prstGeom prst="rect">
              <a:avLst/>
            </a:prstGeom>
            <a:noFill/>
          </p:spPr>
          <p:txBody>
            <a:bodyPr wrap="none" rtlCol="0">
              <a:spAutoFit/>
            </a:bodyPr>
            <a:lstStyle/>
            <a:p>
              <a:r>
                <a:rPr lang="en-US" altLang="ja-JP" sz="1800" dirty="0">
                  <a:latin typeface="Arial" pitchFamily="34" charset="0"/>
                  <a:cs typeface="Arial" pitchFamily="34" charset="0"/>
                </a:rPr>
                <a:t>C</a:t>
              </a:r>
              <a:r>
                <a:rPr lang="en-US" altLang="ja-JP" sz="1800" baseline="-25000" dirty="0">
                  <a:latin typeface="Arial" pitchFamily="34" charset="0"/>
                  <a:cs typeface="Arial" pitchFamily="34" charset="0"/>
                </a:rPr>
                <a:t>12,13</a:t>
              </a:r>
              <a:endParaRPr lang="ja-JP" altLang="en-US" sz="1800" baseline="-25000" dirty="0">
                <a:latin typeface="Arial" pitchFamily="34" charset="0"/>
                <a:cs typeface="Arial" pitchFamily="34" charset="0"/>
              </a:endParaRPr>
            </a:p>
          </p:txBody>
        </p:sp>
        <p:cxnSp>
          <p:nvCxnSpPr>
            <p:cNvPr id="75" name="直線矢印コネクタ 74"/>
            <p:cNvCxnSpPr>
              <a:stCxn id="62" idx="23"/>
            </p:cNvCxnSpPr>
            <p:nvPr/>
          </p:nvCxnSpPr>
          <p:spPr>
            <a:xfrm flipH="1">
              <a:off x="3877842" y="3120137"/>
              <a:ext cx="4962" cy="58072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76" name="テキスト ボックス 75"/>
            <p:cNvSpPr txBox="1"/>
            <p:nvPr/>
          </p:nvSpPr>
          <p:spPr>
            <a:xfrm>
              <a:off x="3460884" y="3616888"/>
              <a:ext cx="1924797" cy="445612"/>
            </a:xfrm>
            <a:prstGeom prst="rect">
              <a:avLst/>
            </a:prstGeom>
            <a:noFill/>
          </p:spPr>
          <p:txBody>
            <a:bodyPr wrap="none" rtlCol="0">
              <a:spAutoFit/>
            </a:bodyPr>
            <a:lstStyle/>
            <a:p>
              <a:r>
                <a:rPr lang="en-US" altLang="ja-JP" sz="1800" dirty="0">
                  <a:latin typeface="Arial" pitchFamily="34" charset="0"/>
                  <a:cs typeface="Arial" pitchFamily="34" charset="0"/>
                </a:rPr>
                <a:t>Output feeder</a:t>
              </a:r>
              <a:endParaRPr lang="ja-JP" altLang="en-US" sz="1800" dirty="0">
                <a:latin typeface="Arial" pitchFamily="34" charset="0"/>
                <a:cs typeface="Arial" pitchFamily="34" charset="0"/>
              </a:endParaRPr>
            </a:p>
          </p:txBody>
        </p:sp>
        <p:sp>
          <p:nvSpPr>
            <p:cNvPr id="77" name="テキスト ボックス 76"/>
            <p:cNvSpPr txBox="1"/>
            <p:nvPr/>
          </p:nvSpPr>
          <p:spPr>
            <a:xfrm>
              <a:off x="3403170" y="3106386"/>
              <a:ext cx="534194" cy="445612"/>
            </a:xfrm>
            <a:prstGeom prst="rect">
              <a:avLst/>
            </a:prstGeom>
            <a:noFill/>
          </p:spPr>
          <p:txBody>
            <a:bodyPr wrap="none" rtlCol="0">
              <a:spAutoFit/>
            </a:bodyPr>
            <a:lstStyle/>
            <a:p>
              <a:r>
                <a:rPr lang="en-US" altLang="ja-JP" sz="1800" b="1" dirty="0">
                  <a:solidFill>
                    <a:srgbClr val="FF0000"/>
                  </a:solidFill>
                  <a:latin typeface="Arial" pitchFamily="34" charset="0"/>
                  <a:cs typeface="Arial" pitchFamily="34" charset="0"/>
                </a:rPr>
                <a:t>L</a:t>
              </a:r>
              <a:r>
                <a:rPr lang="ja-JP" altLang="en-US" sz="1800" b="1" baseline="-25000" dirty="0">
                  <a:solidFill>
                    <a:srgbClr val="FF0000"/>
                  </a:solidFill>
                  <a:latin typeface="Arial" pitchFamily="34" charset="0"/>
                  <a:cs typeface="Arial" pitchFamily="34" charset="0"/>
                </a:rPr>
                <a:t>Ｒ</a:t>
              </a:r>
            </a:p>
          </p:txBody>
        </p:sp>
        <p:sp>
          <p:nvSpPr>
            <p:cNvPr id="78" name="テキスト ボックス 77"/>
            <p:cNvSpPr txBox="1"/>
            <p:nvPr/>
          </p:nvSpPr>
          <p:spPr>
            <a:xfrm>
              <a:off x="367400" y="6021288"/>
              <a:ext cx="532258" cy="445612"/>
            </a:xfrm>
            <a:prstGeom prst="rect">
              <a:avLst/>
            </a:prstGeom>
            <a:noFill/>
          </p:spPr>
          <p:txBody>
            <a:bodyPr wrap="none" rtlCol="0">
              <a:spAutoFit/>
            </a:bodyPr>
            <a:lstStyle/>
            <a:p>
              <a:r>
                <a:rPr lang="en-US" altLang="ja-JP" sz="1800" b="1" dirty="0">
                  <a:latin typeface="Arial" pitchFamily="34" charset="0"/>
                  <a:cs typeface="Arial" pitchFamily="34" charset="0"/>
                </a:rPr>
                <a:t>#1</a:t>
              </a:r>
              <a:endParaRPr lang="ja-JP" altLang="en-US" sz="1800" b="1" dirty="0">
                <a:latin typeface="Arial" pitchFamily="34" charset="0"/>
                <a:cs typeface="Arial" pitchFamily="34" charset="0"/>
              </a:endParaRPr>
            </a:p>
          </p:txBody>
        </p:sp>
        <p:sp>
          <p:nvSpPr>
            <p:cNvPr id="79" name="テキスト ボックス 78"/>
            <p:cNvSpPr txBox="1"/>
            <p:nvPr/>
          </p:nvSpPr>
          <p:spPr>
            <a:xfrm>
              <a:off x="367400" y="4941168"/>
              <a:ext cx="532258" cy="445612"/>
            </a:xfrm>
            <a:prstGeom prst="rect">
              <a:avLst/>
            </a:prstGeom>
            <a:noFill/>
          </p:spPr>
          <p:txBody>
            <a:bodyPr wrap="none" rtlCol="0">
              <a:spAutoFit/>
            </a:bodyPr>
            <a:lstStyle/>
            <a:p>
              <a:r>
                <a:rPr lang="en-US" altLang="ja-JP" sz="1800" b="1" dirty="0">
                  <a:latin typeface="Arial" pitchFamily="34" charset="0"/>
                  <a:cs typeface="Arial" pitchFamily="34" charset="0"/>
                </a:rPr>
                <a:t>#2</a:t>
              </a:r>
              <a:endParaRPr lang="ja-JP" altLang="en-US" sz="1800" b="1" dirty="0">
                <a:latin typeface="Arial" pitchFamily="34" charset="0"/>
                <a:cs typeface="Arial" pitchFamily="34" charset="0"/>
              </a:endParaRPr>
            </a:p>
          </p:txBody>
        </p:sp>
        <p:sp>
          <p:nvSpPr>
            <p:cNvPr id="80" name="テキスト ボックス 79"/>
            <p:cNvSpPr txBox="1"/>
            <p:nvPr/>
          </p:nvSpPr>
          <p:spPr>
            <a:xfrm>
              <a:off x="223384" y="3068960"/>
              <a:ext cx="686986" cy="445612"/>
            </a:xfrm>
            <a:prstGeom prst="rect">
              <a:avLst/>
            </a:prstGeom>
            <a:noFill/>
          </p:spPr>
          <p:txBody>
            <a:bodyPr wrap="none" rtlCol="0">
              <a:spAutoFit/>
            </a:bodyPr>
            <a:lstStyle/>
            <a:p>
              <a:r>
                <a:rPr lang="en-US" altLang="ja-JP" sz="1800" b="1" dirty="0">
                  <a:latin typeface="Arial" pitchFamily="34" charset="0"/>
                  <a:cs typeface="Arial" pitchFamily="34" charset="0"/>
                </a:rPr>
                <a:t>#13</a:t>
              </a:r>
              <a:endParaRPr lang="ja-JP" altLang="en-US" sz="1800" b="1" dirty="0">
                <a:latin typeface="Arial" pitchFamily="34" charset="0"/>
                <a:cs typeface="Arial" pitchFamily="34" charset="0"/>
              </a:endParaRPr>
            </a:p>
          </p:txBody>
        </p:sp>
      </p:grpSp>
      <p:cxnSp>
        <p:nvCxnSpPr>
          <p:cNvPr id="82" name="直線矢印コネクタ 81"/>
          <p:cNvCxnSpPr/>
          <p:nvPr/>
        </p:nvCxnSpPr>
        <p:spPr>
          <a:xfrm>
            <a:off x="2815706" y="1484784"/>
            <a:ext cx="3484491" cy="0"/>
          </a:xfrm>
          <a:prstGeom prst="straightConnector1">
            <a:avLst/>
          </a:prstGeom>
          <a:ln>
            <a:solidFill>
              <a:schemeClr val="bg1"/>
            </a:solidFill>
            <a:headEnd type="arrow"/>
            <a:tailEnd type="arrow"/>
          </a:ln>
        </p:spPr>
        <p:style>
          <a:lnRef idx="2">
            <a:schemeClr val="dk1"/>
          </a:lnRef>
          <a:fillRef idx="0">
            <a:schemeClr val="dk1"/>
          </a:fillRef>
          <a:effectRef idx="1">
            <a:schemeClr val="dk1"/>
          </a:effectRef>
          <a:fontRef idx="minor">
            <a:schemeClr val="tx1"/>
          </a:fontRef>
        </p:style>
      </p:cxnSp>
      <p:sp>
        <p:nvSpPr>
          <p:cNvPr id="83" name="テキスト ボックス 82"/>
          <p:cNvSpPr txBox="1"/>
          <p:nvPr/>
        </p:nvSpPr>
        <p:spPr>
          <a:xfrm>
            <a:off x="4067949" y="1475493"/>
            <a:ext cx="926857" cy="338554"/>
          </a:xfrm>
          <a:prstGeom prst="rect">
            <a:avLst/>
          </a:prstGeom>
          <a:noFill/>
        </p:spPr>
        <p:txBody>
          <a:bodyPr wrap="none" lIns="91416" tIns="45709" rIns="91416" bIns="45709" rtlCol="0">
            <a:spAutoFit/>
          </a:bodyPr>
          <a:lstStyle/>
          <a:p>
            <a:r>
              <a:rPr lang="en-US" altLang="ja-JP" sz="1600" dirty="0">
                <a:solidFill>
                  <a:schemeClr val="bg1"/>
                </a:solidFill>
                <a:latin typeface="Arial" pitchFamily="34" charset="0"/>
                <a:cs typeface="Arial" pitchFamily="34" charset="0"/>
              </a:rPr>
              <a:t>280 mm</a:t>
            </a:r>
            <a:endParaRPr lang="ja-JP" altLang="en-US" sz="1600" dirty="0">
              <a:solidFill>
                <a:schemeClr val="bg1"/>
              </a:solidFill>
              <a:latin typeface="Symbol" pitchFamily="18" charset="2"/>
              <a:cs typeface="Arial" pitchFamily="34" charset="0"/>
            </a:endParaRPr>
          </a:p>
        </p:txBody>
      </p:sp>
      <p:cxnSp>
        <p:nvCxnSpPr>
          <p:cNvPr id="84" name="直線コネクタ 83"/>
          <p:cNvCxnSpPr/>
          <p:nvPr/>
        </p:nvCxnSpPr>
        <p:spPr>
          <a:xfrm>
            <a:off x="2915816" y="4869160"/>
            <a:ext cx="0" cy="1800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1" name="Rectangle 13"/>
          <p:cNvSpPr>
            <a:spLocks noChangeArrowheads="1"/>
          </p:cNvSpPr>
          <p:nvPr/>
        </p:nvSpPr>
        <p:spPr bwMode="auto">
          <a:xfrm>
            <a:off x="0" y="116641"/>
            <a:ext cx="9144000" cy="833437"/>
          </a:xfrm>
          <a:prstGeom prst="rect">
            <a:avLst/>
          </a:prstGeom>
          <a:noFill/>
          <a:ln w="9525">
            <a:noFill/>
            <a:miter lim="800000"/>
            <a:headEnd/>
            <a:tailEnd/>
          </a:ln>
        </p:spPr>
        <p:txBody>
          <a:bodyPr lIns="91321" tIns="45664" rIns="91321" bIns="45664" anchor="ctr"/>
          <a:lstStyle/>
          <a:p>
            <a:pPr algn="ctr"/>
            <a:r>
              <a:rPr lang="en-US" altLang="ja-JP" sz="2800" dirty="0">
                <a:solidFill>
                  <a:srgbClr val="FF0000"/>
                </a:solidFill>
                <a:latin typeface="Arial" panose="020B0604020202020204" pitchFamily="34" charset="0"/>
                <a:cs typeface="Arial" pitchFamily="34" charset="0"/>
              </a:rPr>
              <a:t>CCC Antenna Element</a:t>
            </a:r>
          </a:p>
        </p:txBody>
      </p:sp>
      <p:sp>
        <p:nvSpPr>
          <p:cNvPr id="85" name="正方形/長方形 84"/>
          <p:cNvSpPr>
            <a:spLocks noChangeArrowheads="1"/>
          </p:cNvSpPr>
          <p:nvPr/>
        </p:nvSpPr>
        <p:spPr bwMode="auto">
          <a:xfrm>
            <a:off x="7450142" y="6475023"/>
            <a:ext cx="1119025" cy="338463"/>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lIns="91321" tIns="45664" rIns="91321" bIns="45664">
            <a:spAutoFit/>
          </a:bodyPr>
          <a:lstStyle/>
          <a:p>
            <a:pPr eaLnBrk="0" hangingPunct="0"/>
            <a:r>
              <a:rPr lang="en-US" altLang="ja-JP" sz="1600" dirty="0">
                <a:solidFill>
                  <a:srgbClr val="000000"/>
                </a:solidFill>
                <a:latin typeface="Arial" pitchFamily="34" charset="0"/>
                <a:cs typeface="Arial" pitchFamily="34" charset="0"/>
              </a:rPr>
              <a:t>C. Moeller</a:t>
            </a:r>
            <a:endParaRPr lang="ja-JP" altLang="en-US" sz="1600"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7706928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6625" name="Picture 1"/>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293349" y="1145192"/>
            <a:ext cx="8273479" cy="5605652"/>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12700" cap="flat">
                <a:solidFill>
                  <a:schemeClr val="tx1"/>
                </a:solidFill>
                <a:miter lim="800000"/>
                <a:headEnd/>
                <a:tailEnd/>
              </a14:hiddenLine>
            </a:ext>
          </a:extLst>
        </p:spPr>
      </p:pic>
      <p:sp>
        <p:nvSpPr>
          <p:cNvPr id="5" name="Line 7"/>
          <p:cNvSpPr>
            <a:spLocks noChangeShapeType="1"/>
          </p:cNvSpPr>
          <p:nvPr/>
        </p:nvSpPr>
        <p:spPr bwMode="auto">
          <a:xfrm flipV="1">
            <a:off x="457200" y="836712"/>
            <a:ext cx="8229600" cy="0"/>
          </a:xfrm>
          <a:prstGeom prst="line">
            <a:avLst/>
          </a:prstGeom>
          <a:noFill/>
          <a:ln w="76200">
            <a:solidFill>
              <a:srgbClr val="00FFFF"/>
            </a:solidFill>
            <a:round/>
            <a:headEnd/>
            <a:tailEn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lIns="91416" tIns="45709" rIns="91416" bIns="45709" anchor="ctr"/>
          <a:lstStyle/>
          <a:p>
            <a:endParaRPr lang="ja-JP" altLang="en-US" sz="2400">
              <a:solidFill>
                <a:prstClr val="black"/>
              </a:solidFill>
              <a:ea typeface="ＭＳ Ｐゴシック" pitchFamily="50" charset="-128"/>
            </a:endParaRPr>
          </a:p>
        </p:txBody>
      </p:sp>
      <p:sp>
        <p:nvSpPr>
          <p:cNvPr id="2" name="正方形/長方形 1"/>
          <p:cNvSpPr/>
          <p:nvPr/>
        </p:nvSpPr>
        <p:spPr>
          <a:xfrm>
            <a:off x="3328341" y="1196752"/>
            <a:ext cx="2121093" cy="400110"/>
          </a:xfrm>
          <a:prstGeom prst="rect">
            <a:avLst/>
          </a:prstGeom>
          <a:solidFill>
            <a:schemeClr val="bg1"/>
          </a:solidFill>
        </p:spPr>
        <p:txBody>
          <a:bodyPr wrap="none" lIns="91416" tIns="45709" rIns="91416" bIns="45709">
            <a:spAutoFit/>
          </a:bodyPr>
          <a:lstStyle/>
          <a:p>
            <a:r>
              <a:rPr lang="en-US" altLang="ja-JP" kern="0" dirty="0" smtClean="0"/>
              <a:t>Without Plasma  </a:t>
            </a:r>
            <a:endParaRPr lang="en-US" altLang="ja-JP" kern="0" dirty="0"/>
          </a:p>
        </p:txBody>
      </p:sp>
      <p:sp>
        <p:nvSpPr>
          <p:cNvPr id="9" name="正方形/長方形 8"/>
          <p:cNvSpPr/>
          <p:nvPr/>
        </p:nvSpPr>
        <p:spPr>
          <a:xfrm>
            <a:off x="7918757" y="4257125"/>
            <a:ext cx="1196809" cy="308737"/>
          </a:xfrm>
          <a:prstGeom prst="rect">
            <a:avLst/>
          </a:prstGeom>
          <a:solidFill>
            <a:schemeClr val="bg1"/>
          </a:solidFill>
        </p:spPr>
        <p:txBody>
          <a:bodyPr wrap="none" lIns="91416" tIns="45709" rIns="91416" bIns="45709">
            <a:spAutoFit/>
          </a:bodyPr>
          <a:lstStyle/>
          <a:p>
            <a:r>
              <a:rPr lang="en-US" altLang="ja-JP" sz="1400" kern="0" dirty="0"/>
              <a:t>transmission</a:t>
            </a:r>
          </a:p>
        </p:txBody>
      </p:sp>
      <p:sp>
        <p:nvSpPr>
          <p:cNvPr id="10" name="正方形/長方形 9"/>
          <p:cNvSpPr/>
          <p:nvPr/>
        </p:nvSpPr>
        <p:spPr>
          <a:xfrm>
            <a:off x="7918756" y="4041101"/>
            <a:ext cx="916159" cy="308737"/>
          </a:xfrm>
          <a:prstGeom prst="rect">
            <a:avLst/>
          </a:prstGeom>
          <a:solidFill>
            <a:schemeClr val="bg1"/>
          </a:solidFill>
        </p:spPr>
        <p:txBody>
          <a:bodyPr wrap="none" lIns="91416" tIns="45709" rIns="91416" bIns="45709">
            <a:spAutoFit/>
          </a:bodyPr>
          <a:lstStyle/>
          <a:p>
            <a:r>
              <a:rPr lang="en-US" altLang="ja-JP" sz="1400" kern="0" dirty="0"/>
              <a:t>reflection</a:t>
            </a:r>
          </a:p>
        </p:txBody>
      </p:sp>
      <p:sp>
        <p:nvSpPr>
          <p:cNvPr id="11" name="正方形/長方形 10"/>
          <p:cNvSpPr/>
          <p:nvPr/>
        </p:nvSpPr>
        <p:spPr>
          <a:xfrm>
            <a:off x="7918757" y="3825076"/>
            <a:ext cx="1196809" cy="308737"/>
          </a:xfrm>
          <a:prstGeom prst="rect">
            <a:avLst/>
          </a:prstGeom>
          <a:solidFill>
            <a:schemeClr val="bg1"/>
          </a:solidFill>
        </p:spPr>
        <p:txBody>
          <a:bodyPr wrap="none" lIns="91416" tIns="45709" rIns="91416" bIns="45709">
            <a:spAutoFit/>
          </a:bodyPr>
          <a:lstStyle/>
          <a:p>
            <a:r>
              <a:rPr lang="en-US" altLang="ja-JP" sz="1400" kern="0" dirty="0"/>
              <a:t>transmission</a:t>
            </a:r>
          </a:p>
        </p:txBody>
      </p:sp>
      <p:sp>
        <p:nvSpPr>
          <p:cNvPr id="12" name="正方形/長方形 11"/>
          <p:cNvSpPr/>
          <p:nvPr/>
        </p:nvSpPr>
        <p:spPr>
          <a:xfrm>
            <a:off x="7918756" y="3609052"/>
            <a:ext cx="916159" cy="308737"/>
          </a:xfrm>
          <a:prstGeom prst="rect">
            <a:avLst/>
          </a:prstGeom>
          <a:solidFill>
            <a:schemeClr val="bg1"/>
          </a:solidFill>
        </p:spPr>
        <p:txBody>
          <a:bodyPr wrap="none" lIns="91416" tIns="45709" rIns="91416" bIns="45709">
            <a:spAutoFit/>
          </a:bodyPr>
          <a:lstStyle/>
          <a:p>
            <a:r>
              <a:rPr lang="en-US" altLang="ja-JP" sz="1400" kern="0" dirty="0"/>
              <a:t>reflection</a:t>
            </a:r>
          </a:p>
        </p:txBody>
      </p:sp>
      <p:sp>
        <p:nvSpPr>
          <p:cNvPr id="3" name="正方形/長方形 2"/>
          <p:cNvSpPr/>
          <p:nvPr/>
        </p:nvSpPr>
        <p:spPr>
          <a:xfrm>
            <a:off x="6444208" y="3717033"/>
            <a:ext cx="1096775" cy="338554"/>
          </a:xfrm>
          <a:prstGeom prst="rect">
            <a:avLst/>
          </a:prstGeom>
          <a:solidFill>
            <a:schemeClr val="bg1"/>
          </a:solidFill>
        </p:spPr>
        <p:txBody>
          <a:bodyPr wrap="none" lIns="91416" tIns="45709" rIns="91416" bIns="45709">
            <a:spAutoFit/>
          </a:bodyPr>
          <a:lstStyle/>
          <a:p>
            <a:r>
              <a:rPr lang="en-US" altLang="ja-JP" sz="1600" kern="0" dirty="0"/>
              <a:t>measured</a:t>
            </a:r>
          </a:p>
        </p:txBody>
      </p:sp>
      <p:sp>
        <p:nvSpPr>
          <p:cNvPr id="14" name="正方形/長方形 13"/>
          <p:cNvSpPr/>
          <p:nvPr/>
        </p:nvSpPr>
        <p:spPr>
          <a:xfrm>
            <a:off x="6444213" y="4149081"/>
            <a:ext cx="1106393" cy="338554"/>
          </a:xfrm>
          <a:prstGeom prst="rect">
            <a:avLst/>
          </a:prstGeom>
          <a:solidFill>
            <a:schemeClr val="bg1"/>
          </a:solidFill>
        </p:spPr>
        <p:txBody>
          <a:bodyPr wrap="none" lIns="91416" tIns="45709" rIns="91416" bIns="45709">
            <a:spAutoFit/>
          </a:bodyPr>
          <a:lstStyle/>
          <a:p>
            <a:r>
              <a:rPr lang="en-US" altLang="ja-JP" sz="1600" kern="0" dirty="0"/>
              <a:t>calculated</a:t>
            </a:r>
          </a:p>
        </p:txBody>
      </p:sp>
      <p:sp>
        <p:nvSpPr>
          <p:cNvPr id="15" name="正方形/長方形 14"/>
          <p:cNvSpPr/>
          <p:nvPr/>
        </p:nvSpPr>
        <p:spPr>
          <a:xfrm>
            <a:off x="7380313" y="3645025"/>
            <a:ext cx="287258" cy="461665"/>
          </a:xfrm>
          <a:prstGeom prst="rect">
            <a:avLst/>
          </a:prstGeom>
        </p:spPr>
        <p:txBody>
          <a:bodyPr wrap="none" lIns="91416" tIns="45709" rIns="91416" bIns="45709">
            <a:spAutoFit/>
          </a:bodyPr>
          <a:lstStyle/>
          <a:p>
            <a:r>
              <a:rPr lang="en-US" altLang="ja-JP" sz="2400" kern="0" dirty="0"/>
              <a:t>{</a:t>
            </a:r>
          </a:p>
        </p:txBody>
      </p:sp>
      <p:sp>
        <p:nvSpPr>
          <p:cNvPr id="16" name="正方形/長方形 15"/>
          <p:cNvSpPr/>
          <p:nvPr/>
        </p:nvSpPr>
        <p:spPr>
          <a:xfrm>
            <a:off x="7380313" y="4047455"/>
            <a:ext cx="287258" cy="461665"/>
          </a:xfrm>
          <a:prstGeom prst="rect">
            <a:avLst/>
          </a:prstGeom>
        </p:spPr>
        <p:txBody>
          <a:bodyPr wrap="none" lIns="91416" tIns="45709" rIns="91416" bIns="45709">
            <a:spAutoFit/>
          </a:bodyPr>
          <a:lstStyle/>
          <a:p>
            <a:r>
              <a:rPr lang="en-US" altLang="ja-JP" sz="2400" kern="0" dirty="0"/>
              <a:t>{</a:t>
            </a:r>
          </a:p>
        </p:txBody>
      </p:sp>
      <p:sp>
        <p:nvSpPr>
          <p:cNvPr id="17" name="正方形/長方形 16"/>
          <p:cNvSpPr/>
          <p:nvPr/>
        </p:nvSpPr>
        <p:spPr>
          <a:xfrm>
            <a:off x="6155298" y="2132856"/>
            <a:ext cx="1225015" cy="400110"/>
          </a:xfrm>
          <a:prstGeom prst="rect">
            <a:avLst/>
          </a:prstGeom>
          <a:noFill/>
        </p:spPr>
        <p:txBody>
          <a:bodyPr wrap="none" lIns="91416" tIns="45709" rIns="91416" bIns="45709">
            <a:spAutoFit/>
          </a:bodyPr>
          <a:lstStyle/>
          <a:p>
            <a:r>
              <a:rPr lang="en-US" altLang="ja-JP" kern="0" dirty="0" smtClean="0">
                <a:solidFill>
                  <a:srgbClr val="FF0000"/>
                </a:solidFill>
              </a:rPr>
              <a:t>reflection</a:t>
            </a:r>
            <a:endParaRPr lang="en-US" altLang="ja-JP" kern="0" dirty="0">
              <a:solidFill>
                <a:srgbClr val="FF0000"/>
              </a:solidFill>
            </a:endParaRPr>
          </a:p>
        </p:txBody>
      </p:sp>
      <p:sp>
        <p:nvSpPr>
          <p:cNvPr id="18" name="正方形/長方形 17"/>
          <p:cNvSpPr/>
          <p:nvPr/>
        </p:nvSpPr>
        <p:spPr>
          <a:xfrm>
            <a:off x="6084173" y="5301208"/>
            <a:ext cx="1624163" cy="400110"/>
          </a:xfrm>
          <a:prstGeom prst="rect">
            <a:avLst/>
          </a:prstGeom>
          <a:noFill/>
        </p:spPr>
        <p:txBody>
          <a:bodyPr wrap="none" lIns="91416" tIns="45709" rIns="91416" bIns="45709">
            <a:spAutoFit/>
          </a:bodyPr>
          <a:lstStyle/>
          <a:p>
            <a:r>
              <a:rPr lang="en-US" altLang="ja-JP" kern="0" dirty="0" smtClean="0">
                <a:solidFill>
                  <a:schemeClr val="accent2"/>
                </a:solidFill>
              </a:rPr>
              <a:t>transmission</a:t>
            </a:r>
            <a:endParaRPr lang="en-US" altLang="ja-JP" kern="0" dirty="0">
              <a:solidFill>
                <a:schemeClr val="accent2"/>
              </a:solidFill>
            </a:endParaRPr>
          </a:p>
        </p:txBody>
      </p:sp>
      <p:sp>
        <p:nvSpPr>
          <p:cNvPr id="19" name="正方形/長方形 18"/>
          <p:cNvSpPr/>
          <p:nvPr/>
        </p:nvSpPr>
        <p:spPr>
          <a:xfrm>
            <a:off x="3563889" y="3933056"/>
            <a:ext cx="1210588" cy="400110"/>
          </a:xfrm>
          <a:prstGeom prst="rect">
            <a:avLst/>
          </a:prstGeom>
          <a:solidFill>
            <a:schemeClr val="bg1"/>
          </a:solidFill>
        </p:spPr>
        <p:txBody>
          <a:bodyPr wrap="none" lIns="91416" tIns="45709" rIns="91416" bIns="45709">
            <a:spAutoFit/>
          </a:bodyPr>
          <a:lstStyle/>
          <a:p>
            <a:r>
              <a:rPr lang="en-US" altLang="ja-JP" kern="0" dirty="0" smtClean="0"/>
              <a:t>200 MHz</a:t>
            </a:r>
            <a:endParaRPr lang="en-US" altLang="ja-JP" kern="0" dirty="0"/>
          </a:p>
        </p:txBody>
      </p:sp>
      <p:cxnSp>
        <p:nvCxnSpPr>
          <p:cNvPr id="13" name="直線矢印コネクタ 12"/>
          <p:cNvCxnSpPr/>
          <p:nvPr/>
        </p:nvCxnSpPr>
        <p:spPr bwMode="auto">
          <a:xfrm>
            <a:off x="4139952" y="4333166"/>
            <a:ext cx="0" cy="1368152"/>
          </a:xfrm>
          <a:prstGeom prst="straightConnector1">
            <a:avLst/>
          </a:prstGeom>
          <a:solidFill>
            <a:schemeClr val="accent1"/>
          </a:solidFill>
          <a:ln w="25400" cap="flat" cmpd="sng" algn="ctr">
            <a:solidFill>
              <a:schemeClr val="tx1"/>
            </a:solidFill>
            <a:prstDash val="solid"/>
            <a:round/>
            <a:headEnd type="none" w="med" len="med"/>
            <a:tailEnd type="arrow"/>
          </a:ln>
          <a:effectLst/>
        </p:spPr>
      </p:cxnSp>
      <p:sp>
        <p:nvSpPr>
          <p:cNvPr id="20" name="スライド番号プレースホルダー 4"/>
          <p:cNvSpPr>
            <a:spLocks noGrp="1"/>
          </p:cNvSpPr>
          <p:nvPr>
            <p:ph type="sldNum" sz="quarter" idx="12"/>
          </p:nvPr>
        </p:nvSpPr>
        <p:spPr>
          <a:xfrm>
            <a:off x="8686800" y="6520264"/>
            <a:ext cx="386910" cy="365125"/>
          </a:xfrm>
        </p:spPr>
        <p:txBody>
          <a:bodyPr/>
          <a:lstStyle/>
          <a:p>
            <a:fld id="{FD69EC3B-3975-41F7-A0D4-CB82BEE8B54C}" type="slidenum">
              <a:rPr lang="ja-JP" altLang="en-US" smtClean="0">
                <a:solidFill>
                  <a:prstClr val="black">
                    <a:tint val="75000"/>
                  </a:prstClr>
                </a:solidFill>
              </a:rPr>
              <a:pPr/>
              <a:t>15</a:t>
            </a:fld>
            <a:endParaRPr lang="ja-JP" altLang="en-US" dirty="0">
              <a:solidFill>
                <a:prstClr val="black">
                  <a:tint val="75000"/>
                </a:prstClr>
              </a:solidFill>
            </a:endParaRPr>
          </a:p>
        </p:txBody>
      </p:sp>
      <p:sp>
        <p:nvSpPr>
          <p:cNvPr id="21" name="Rectangle 13"/>
          <p:cNvSpPr>
            <a:spLocks noChangeArrowheads="1"/>
          </p:cNvSpPr>
          <p:nvPr/>
        </p:nvSpPr>
        <p:spPr bwMode="auto">
          <a:xfrm>
            <a:off x="0" y="3280"/>
            <a:ext cx="9144000" cy="833437"/>
          </a:xfrm>
          <a:prstGeom prst="rect">
            <a:avLst/>
          </a:prstGeom>
          <a:noFill/>
          <a:ln w="9525">
            <a:noFill/>
            <a:miter lim="800000"/>
            <a:headEnd/>
            <a:tailEnd/>
          </a:ln>
        </p:spPr>
        <p:txBody>
          <a:bodyPr lIns="91321" tIns="45664" rIns="91321" bIns="45664" anchor="ctr"/>
          <a:lstStyle/>
          <a:p>
            <a:pPr algn="ctr"/>
            <a:r>
              <a:rPr lang="en-US" altLang="ja-JP" sz="2800" dirty="0">
                <a:solidFill>
                  <a:srgbClr val="FF0000"/>
                </a:solidFill>
                <a:latin typeface="Arial" panose="020B0604020202020204" pitchFamily="34" charset="0"/>
                <a:cs typeface="Arial" pitchFamily="34" charset="0"/>
              </a:rPr>
              <a:t>Measured and Calculated Pass-Band Characteristics</a:t>
            </a:r>
          </a:p>
        </p:txBody>
      </p:sp>
      <p:sp>
        <p:nvSpPr>
          <p:cNvPr id="22" name="正方形/長方形 21"/>
          <p:cNvSpPr>
            <a:spLocks noChangeArrowheads="1"/>
          </p:cNvSpPr>
          <p:nvPr/>
        </p:nvSpPr>
        <p:spPr bwMode="auto">
          <a:xfrm>
            <a:off x="6516221" y="6475023"/>
            <a:ext cx="2019079" cy="338463"/>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lIns="91321" tIns="45664" rIns="91321" bIns="45664">
            <a:spAutoFit/>
          </a:bodyPr>
          <a:lstStyle/>
          <a:p>
            <a:pPr eaLnBrk="0" hangingPunct="0"/>
            <a:r>
              <a:rPr lang="en-US" altLang="ja-JP" sz="1600" dirty="0">
                <a:solidFill>
                  <a:srgbClr val="000000"/>
                </a:solidFill>
                <a:latin typeface="Arial" pitchFamily="34" charset="0"/>
                <a:cs typeface="Arial" pitchFamily="34" charset="0"/>
              </a:rPr>
              <a:t>C. Moeller / T. Inada</a:t>
            </a:r>
            <a:endParaRPr lang="ja-JP" altLang="en-US" sz="1600" dirty="0">
              <a:solidFill>
                <a:srgbClr val="000000"/>
              </a:solidFill>
              <a:latin typeface="Arial" pitchFamily="34" charset="0"/>
              <a:cs typeface="Arial" pitchFamily="34" charset="0"/>
            </a:endParaRPr>
          </a:p>
        </p:txBody>
      </p:sp>
      <p:sp>
        <p:nvSpPr>
          <p:cNvPr id="23" name="正方形/長方形 22"/>
          <p:cNvSpPr>
            <a:spLocks noChangeArrowheads="1"/>
          </p:cNvSpPr>
          <p:nvPr/>
        </p:nvSpPr>
        <p:spPr bwMode="auto">
          <a:xfrm>
            <a:off x="6570418" y="4407293"/>
            <a:ext cx="953915" cy="276908"/>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lIns="91321" tIns="45664" rIns="91321" bIns="45664">
            <a:spAutoFit/>
          </a:bodyPr>
          <a:lstStyle/>
          <a:p>
            <a:pPr eaLnBrk="0" hangingPunct="0"/>
            <a:r>
              <a:rPr lang="en-US" altLang="ja-JP" sz="1200" dirty="0">
                <a:solidFill>
                  <a:srgbClr val="000000"/>
                </a:solidFill>
                <a:latin typeface="Arial" pitchFamily="34" charset="0"/>
                <a:cs typeface="Arial" pitchFamily="34" charset="0"/>
              </a:rPr>
              <a:t>(COMSOL)</a:t>
            </a:r>
            <a:endParaRPr lang="ja-JP" altLang="en-US" sz="1200"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871817994"/>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193" name="Group 193"/>
          <p:cNvGrpSpPr/>
          <p:nvPr/>
        </p:nvGrpSpPr>
        <p:grpSpPr>
          <a:xfrm>
            <a:off x="5004048" y="1607775"/>
            <a:ext cx="4078461" cy="4341505"/>
            <a:chOff x="235026" y="149017"/>
            <a:chExt cx="5800477" cy="6174583"/>
          </a:xfrm>
        </p:grpSpPr>
        <p:pic>
          <p:nvPicPr>
            <p:cNvPr id="190" name="pasted-image.pdf"/>
            <p:cNvPicPr/>
            <p:nvPr/>
          </p:nvPicPr>
          <p:blipFill>
            <a:blip r:embed="rId3">
              <a:extLst/>
            </a:blip>
            <a:stretch>
              <a:fillRect/>
            </a:stretch>
          </p:blipFill>
          <p:spPr>
            <a:xfrm>
              <a:off x="235026" y="184663"/>
              <a:ext cx="5800477" cy="6138937"/>
            </a:xfrm>
            <a:prstGeom prst="rect">
              <a:avLst/>
            </a:prstGeom>
            <a:ln w="12700" cap="flat">
              <a:noFill/>
              <a:miter lim="400000"/>
            </a:ln>
            <a:effectLst/>
          </p:spPr>
        </p:pic>
        <p:sp>
          <p:nvSpPr>
            <p:cNvPr id="191" name="Shape 191"/>
            <p:cNvSpPr/>
            <p:nvPr/>
          </p:nvSpPr>
          <p:spPr>
            <a:xfrm>
              <a:off x="4671508" y="5543529"/>
              <a:ext cx="1216720" cy="329577"/>
            </a:xfrm>
            <a:prstGeom prst="rect">
              <a:avLst/>
            </a:prstGeom>
            <a:solidFill>
              <a:srgbClr val="FFFFFF"/>
            </a:solidFill>
            <a:ln w="12700" cap="flat">
              <a:noFill/>
              <a:miter lim="400000"/>
            </a:ln>
            <a:effectLst/>
            <a:extLst>
              <a:ext uri="{C572A759-6A51-4108-AA02-DFA0A04FC94B}">
                <ma14:wrappingTextBoxFlag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numCol="1" anchor="ctr">
              <a:noAutofit/>
            </a:bodyPr>
            <a:lstStyle>
              <a:lvl1pPr>
                <a:defRPr sz="1700"/>
              </a:lvl1pPr>
            </a:lstStyle>
            <a:p>
              <a:pPr algn="ctr" defTabSz="410688" fontAlgn="auto">
                <a:spcBef>
                  <a:spcPts val="0"/>
                </a:spcBef>
                <a:spcAft>
                  <a:spcPts val="0"/>
                </a:spcAft>
                <a:defRPr sz="1800"/>
              </a:pPr>
              <a:r>
                <a:rPr kumimoji="0" sz="1300" kern="0" dirty="0">
                  <a:solidFill>
                    <a:sysClr val="windowText" lastClr="000000"/>
                  </a:solidFill>
                  <a:latin typeface="ヒラギノ角ゴ Pro W3"/>
                  <a:sym typeface="ヒラギノ角ゴ Pro W3"/>
                </a:rPr>
                <a:t>k </a:t>
              </a:r>
              <a:r>
                <a:rPr kumimoji="0" sz="1300" kern="0" dirty="0" smtClean="0">
                  <a:solidFill>
                    <a:sysClr val="windowText" lastClr="000000"/>
                  </a:solidFill>
                  <a:latin typeface="ヒラギノ角ゴ Pro W3"/>
                  <a:sym typeface="ヒラギノ角ゴ Pro W3"/>
                </a:rPr>
                <a:t>[m</a:t>
              </a:r>
              <a:r>
                <a:rPr kumimoji="0" lang="en-US" sz="1300" kern="0" baseline="30000" dirty="0" smtClean="0">
                  <a:solidFill>
                    <a:sysClr val="windowText" lastClr="000000"/>
                  </a:solidFill>
                  <a:latin typeface="ヒラギノ角ゴ Pro W3"/>
                  <a:sym typeface="ヒラギノ角ゴ Pro W3"/>
                </a:rPr>
                <a:t>-1</a:t>
              </a:r>
              <a:r>
                <a:rPr kumimoji="0" sz="1300" kern="0" dirty="0" smtClean="0">
                  <a:solidFill>
                    <a:sysClr val="windowText" lastClr="000000"/>
                  </a:solidFill>
                  <a:latin typeface="ヒラギノ角ゴ Pro W3"/>
                  <a:sym typeface="ヒラギノ角ゴ Pro W3"/>
                </a:rPr>
                <a:t>]</a:t>
              </a:r>
              <a:endParaRPr kumimoji="0" sz="1300" kern="0" dirty="0">
                <a:solidFill>
                  <a:sysClr val="windowText" lastClr="000000"/>
                </a:solidFill>
                <a:latin typeface="ヒラギノ角ゴ Pro W3"/>
                <a:sym typeface="ヒラギノ角ゴ Pro W3"/>
              </a:endParaRPr>
            </a:p>
          </p:txBody>
        </p:sp>
        <p:sp>
          <p:nvSpPr>
            <p:cNvPr id="192" name="Shape 192"/>
            <p:cNvSpPr/>
            <p:nvPr/>
          </p:nvSpPr>
          <p:spPr>
            <a:xfrm>
              <a:off x="1164119" y="149017"/>
              <a:ext cx="910423" cy="548695"/>
            </a:xfrm>
            <a:prstGeom prst="rect">
              <a:avLst/>
            </a:prstGeom>
            <a:noFill/>
            <a:ln w="12700" cap="flat">
              <a:noFill/>
              <a:miter lim="400000"/>
            </a:ln>
            <a:effectLst/>
            <a:extLst>
              <a:ext uri="{C572A759-6A51-4108-AA02-DFA0A04FC94B}">
                <ma14:wrappingTextBoxFlag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50800" tIns="50800" rIns="50800" bIns="50800" numCol="1" anchor="ctr">
              <a:noAutofit/>
            </a:bodyPr>
            <a:lstStyle/>
            <a:p>
              <a:pPr algn="ctr" defTabSz="410688" fontAlgn="auto">
                <a:spcBef>
                  <a:spcPts val="0"/>
                </a:spcBef>
                <a:spcAft>
                  <a:spcPts val="0"/>
                </a:spcAft>
                <a:defRPr sz="1800"/>
              </a:pPr>
              <a:r>
                <a:rPr kumimoji="0" sz="1800" kern="0" dirty="0">
                  <a:solidFill>
                    <a:sysClr val="windowText" lastClr="000000"/>
                  </a:solidFill>
                  <a:latin typeface="ヒラギノ角ゴ Pro W3"/>
                  <a:sym typeface="ヒラギノ角ゴ Pro W3"/>
                </a:rPr>
                <a:t>|E</a:t>
              </a:r>
              <a:r>
                <a:rPr kumimoji="0" sz="1800" kern="0" baseline="-5999" dirty="0">
                  <a:solidFill>
                    <a:sysClr val="windowText" lastClr="000000"/>
                  </a:solidFill>
                  <a:latin typeface="ヒラギノ角ゴ Pro W3"/>
                  <a:sym typeface="ヒラギノ角ゴ Pro W3"/>
                </a:rPr>
                <a:t>k</a:t>
              </a:r>
              <a:r>
                <a:rPr kumimoji="0" sz="1800" kern="0" dirty="0">
                  <a:solidFill>
                    <a:sysClr val="windowText" lastClr="000000"/>
                  </a:solidFill>
                  <a:latin typeface="ヒラギノ角ゴ Pro W3"/>
                  <a:sym typeface="ヒラギノ角ゴ Pro W3"/>
                </a:rPr>
                <a:t>|</a:t>
              </a:r>
              <a:r>
                <a:rPr kumimoji="0" sz="1800" kern="0" baseline="31999" dirty="0">
                  <a:solidFill>
                    <a:sysClr val="windowText" lastClr="000000"/>
                  </a:solidFill>
                  <a:latin typeface="ヒラギノ角ゴ Pro W3"/>
                  <a:sym typeface="ヒラギノ角ゴ Pro W3"/>
                </a:rPr>
                <a:t>2</a:t>
              </a:r>
            </a:p>
          </p:txBody>
        </p:sp>
      </p:grpSp>
      <p:pic>
        <p:nvPicPr>
          <p:cNvPr id="194" name="スクリーンショット 2013-10-01 2.13.15.pdf"/>
          <p:cNvPicPr/>
          <p:nvPr/>
        </p:nvPicPr>
        <p:blipFill>
          <a:blip r:embed="rId4">
            <a:extLst/>
          </a:blip>
          <a:srcRect l="12339" t="42543" r="17221" b="29410"/>
          <a:stretch>
            <a:fillRect/>
          </a:stretch>
        </p:blipFill>
        <p:spPr>
          <a:xfrm>
            <a:off x="202957" y="3172607"/>
            <a:ext cx="4444522" cy="1100590"/>
          </a:xfrm>
          <a:prstGeom prst="rect">
            <a:avLst/>
          </a:prstGeom>
          <a:ln w="12700">
            <a:miter lim="400000"/>
          </a:ln>
        </p:spPr>
      </p:pic>
      <p:pic>
        <p:nvPicPr>
          <p:cNvPr id="197" name="スクリーンショット 2013-10-03 3.10.04.pdf"/>
          <p:cNvPicPr/>
          <p:nvPr/>
        </p:nvPicPr>
        <p:blipFill>
          <a:blip r:embed="rId5">
            <a:extLst/>
          </a:blip>
          <a:srcRect l="12041" t="50321" r="14086" b="18863"/>
          <a:stretch>
            <a:fillRect/>
          </a:stretch>
        </p:blipFill>
        <p:spPr>
          <a:xfrm>
            <a:off x="205185" y="4584982"/>
            <a:ext cx="4222799" cy="959205"/>
          </a:xfrm>
          <a:prstGeom prst="rect">
            <a:avLst/>
          </a:prstGeom>
          <a:ln w="12700">
            <a:miter lim="400000"/>
          </a:ln>
        </p:spPr>
      </p:pic>
      <p:pic>
        <p:nvPicPr>
          <p:cNvPr id="198" name="スクリーンショット 2013-09-12 18.44.16.pdf"/>
          <p:cNvPicPr/>
          <p:nvPr/>
        </p:nvPicPr>
        <p:blipFill>
          <a:blip r:embed="rId6">
            <a:extLst/>
          </a:blip>
          <a:srcRect l="14658" t="45936" r="20601" b="24350"/>
          <a:stretch>
            <a:fillRect/>
          </a:stretch>
        </p:blipFill>
        <p:spPr>
          <a:xfrm>
            <a:off x="232912" y="1653138"/>
            <a:ext cx="4338429" cy="1199798"/>
          </a:xfrm>
          <a:prstGeom prst="rect">
            <a:avLst/>
          </a:prstGeom>
          <a:ln w="12700">
            <a:miter lim="400000"/>
          </a:ln>
        </p:spPr>
      </p:pic>
      <p:sp>
        <p:nvSpPr>
          <p:cNvPr id="201" name="Shape 201"/>
          <p:cNvSpPr/>
          <p:nvPr/>
        </p:nvSpPr>
        <p:spPr>
          <a:xfrm>
            <a:off x="122212" y="6237312"/>
            <a:ext cx="8914284" cy="318341"/>
          </a:xfrm>
          <a:prstGeom prst="rect">
            <a:avLst/>
          </a:prstGeom>
          <a:ln w="12700">
            <a:miter lim="400000"/>
          </a:ln>
          <a:extLst>
            <a:ext uri="{C572A759-6A51-4108-AA02-DFA0A04FC94B}">
              <ma14:wrappingTextBoxFlag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none" lIns="35711" tIns="35711" rIns="35711" bIns="35711" anchor="ctr">
            <a:spAutoFit/>
          </a:bodyPr>
          <a:lstStyle>
            <a:lvl1pPr>
              <a:defRPr sz="3300"/>
            </a:lvl1pPr>
          </a:lstStyle>
          <a:p>
            <a:pPr algn="ctr" defTabSz="410688" fontAlgn="auto">
              <a:spcBef>
                <a:spcPts val="0"/>
              </a:spcBef>
              <a:spcAft>
                <a:spcPts val="0"/>
              </a:spcAft>
              <a:defRPr sz="1800"/>
            </a:pPr>
            <a:r>
              <a:rPr kumimoji="0" sz="1600" kern="0" dirty="0" smtClean="0">
                <a:solidFill>
                  <a:sysClr val="windowText" lastClr="000000"/>
                </a:solidFill>
                <a:latin typeface="ヒラギノ角ゴ Pro W3"/>
                <a:sym typeface="ヒラギノ角ゴ Pro W3"/>
              </a:rPr>
              <a:t>・</a:t>
            </a:r>
            <a:r>
              <a:rPr kumimoji="0" lang="en-US" sz="1600" kern="0" dirty="0" smtClean="0">
                <a:solidFill>
                  <a:sysClr val="windowText" lastClr="000000"/>
                </a:solidFill>
                <a:latin typeface="ヒラギノ角ゴ Pro W3"/>
                <a:sym typeface="ヒラギノ角ゴ Pro W3"/>
              </a:rPr>
              <a:t> Wavenumber spectrum deteriorates in the presence of plasma (depends on antenna-plasma distance)</a:t>
            </a:r>
            <a:endParaRPr kumimoji="0" sz="1600" kern="0" dirty="0">
              <a:solidFill>
                <a:sysClr val="windowText" lastClr="000000"/>
              </a:solidFill>
              <a:latin typeface="ヒラギノ角ゴ Pro W3"/>
              <a:sym typeface="ヒラギノ角ゴ Pro W3"/>
            </a:endParaRPr>
          </a:p>
        </p:txBody>
      </p:sp>
      <p:sp>
        <p:nvSpPr>
          <p:cNvPr id="203" name="Shape 203"/>
          <p:cNvSpPr/>
          <p:nvPr/>
        </p:nvSpPr>
        <p:spPr>
          <a:xfrm flipV="1">
            <a:off x="130413" y="6093295"/>
            <a:ext cx="3638078" cy="1"/>
          </a:xfrm>
          <a:prstGeom prst="line">
            <a:avLst/>
          </a:prstGeom>
          <a:ln w="38100">
            <a:solidFill/>
            <a:miter lim="400000"/>
            <a:tailEnd type="triangle"/>
          </a:ln>
        </p:spPr>
        <p:txBody>
          <a:bodyPr lIns="0" tIns="0" rIns="0" bIns="0" anchor="ctr"/>
          <a:lstStyle/>
          <a:p>
            <a:pPr algn="ctr" defTabSz="410688" fontAlgn="auto">
              <a:spcBef>
                <a:spcPts val="0"/>
              </a:spcBef>
              <a:spcAft>
                <a:spcPts val="0"/>
              </a:spcAft>
              <a:defRPr sz="4000">
                <a:solidFill>
                  <a:srgbClr val="FFFFFF"/>
                </a:solidFill>
                <a:effectLst>
                  <a:outerShdw blurRad="38100" dist="12700" dir="5400000" rotWithShape="0">
                    <a:srgbClr val="000000">
                      <a:alpha val="50000"/>
                    </a:srgbClr>
                  </a:outerShdw>
                </a:effectLst>
              </a:defRPr>
            </a:pPr>
            <a:endParaRPr kumimoji="0" sz="2800" kern="0">
              <a:solidFill>
                <a:srgbClr val="FFFFFF"/>
              </a:solidFill>
              <a:effectLst>
                <a:outerShdw blurRad="38100" dist="12700" dir="5400000" rotWithShape="0">
                  <a:srgbClr val="000000">
                    <a:alpha val="50000"/>
                  </a:srgbClr>
                </a:outerShdw>
              </a:effectLst>
              <a:latin typeface="ヒラギノ角ゴ Pro W3"/>
              <a:sym typeface="ヒラギノ角ゴ Pro W3"/>
            </a:endParaRPr>
          </a:p>
        </p:txBody>
      </p:sp>
      <p:sp>
        <p:nvSpPr>
          <p:cNvPr id="204" name="Shape 204"/>
          <p:cNvSpPr/>
          <p:nvPr/>
        </p:nvSpPr>
        <p:spPr>
          <a:xfrm flipH="1" flipV="1">
            <a:off x="125283" y="5546638"/>
            <a:ext cx="1" cy="541522"/>
          </a:xfrm>
          <a:prstGeom prst="line">
            <a:avLst/>
          </a:prstGeom>
          <a:ln w="38100">
            <a:solidFill/>
            <a:miter lim="400000"/>
            <a:tailEnd type="triangle"/>
          </a:ln>
        </p:spPr>
        <p:txBody>
          <a:bodyPr lIns="0" tIns="0" rIns="0" bIns="0" anchor="ctr"/>
          <a:lstStyle/>
          <a:p>
            <a:pPr algn="ctr" defTabSz="410688" fontAlgn="auto">
              <a:spcBef>
                <a:spcPts val="0"/>
              </a:spcBef>
              <a:spcAft>
                <a:spcPts val="0"/>
              </a:spcAft>
              <a:defRPr sz="4000">
                <a:solidFill>
                  <a:srgbClr val="FFFFFF"/>
                </a:solidFill>
                <a:effectLst>
                  <a:outerShdw blurRad="38100" dist="12700" dir="5400000" rotWithShape="0">
                    <a:srgbClr val="000000">
                      <a:alpha val="50000"/>
                    </a:srgbClr>
                  </a:outerShdw>
                </a:effectLst>
              </a:defRPr>
            </a:pPr>
            <a:endParaRPr kumimoji="0" sz="2800" kern="0">
              <a:solidFill>
                <a:srgbClr val="FFFFFF"/>
              </a:solidFill>
              <a:effectLst>
                <a:outerShdw blurRad="38100" dist="12700" dir="5400000" rotWithShape="0">
                  <a:srgbClr val="000000">
                    <a:alpha val="50000"/>
                  </a:srgbClr>
                </a:outerShdw>
              </a:effectLst>
              <a:latin typeface="ヒラギノ角ゴ Pro W3"/>
              <a:sym typeface="ヒラギノ角ゴ Pro W3"/>
            </a:endParaRPr>
          </a:p>
        </p:txBody>
      </p:sp>
      <p:sp>
        <p:nvSpPr>
          <p:cNvPr id="205" name="Shape 205"/>
          <p:cNvSpPr/>
          <p:nvPr/>
        </p:nvSpPr>
        <p:spPr>
          <a:xfrm>
            <a:off x="3846864" y="5893122"/>
            <a:ext cx="149072" cy="272182"/>
          </a:xfrm>
          <a:prstGeom prst="rect">
            <a:avLst/>
          </a:prstGeom>
          <a:ln w="12700">
            <a:miter lim="400000"/>
          </a:ln>
          <a:extLst>
            <a:ext uri="{C572A759-6A51-4108-AA02-DFA0A04FC94B}">
              <ma14:wrappingTextBoxFlag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none" lIns="35711" tIns="35711" rIns="35711" bIns="35711" anchor="ctr">
            <a:spAutoFit/>
          </a:bodyPr>
          <a:lstStyle>
            <a:lvl1pPr>
              <a:defRPr sz="2300"/>
            </a:lvl1pPr>
          </a:lstStyle>
          <a:p>
            <a:pPr algn="ctr" defTabSz="410688" fontAlgn="auto">
              <a:spcBef>
                <a:spcPts val="0"/>
              </a:spcBef>
              <a:spcAft>
                <a:spcPts val="0"/>
              </a:spcAft>
              <a:defRPr sz="1800"/>
            </a:pPr>
            <a:r>
              <a:rPr kumimoji="0" sz="1300" kern="0" dirty="0">
                <a:solidFill>
                  <a:sysClr val="windowText" lastClr="000000"/>
                </a:solidFill>
                <a:latin typeface="ヒラギノ角ゴ Pro W3"/>
                <a:sym typeface="ヒラギノ角ゴ Pro W3"/>
              </a:rPr>
              <a:t>z</a:t>
            </a:r>
          </a:p>
        </p:txBody>
      </p:sp>
      <p:sp>
        <p:nvSpPr>
          <p:cNvPr id="206" name="Shape 206"/>
          <p:cNvSpPr/>
          <p:nvPr/>
        </p:nvSpPr>
        <p:spPr>
          <a:xfrm>
            <a:off x="-108520" y="5229200"/>
            <a:ext cx="491134" cy="272182"/>
          </a:xfrm>
          <a:prstGeom prst="rect">
            <a:avLst/>
          </a:prstGeom>
          <a:ln w="12700">
            <a:miter lim="400000"/>
          </a:ln>
          <a:extLst>
            <a:ext uri="{C572A759-6A51-4108-AA02-DFA0A04FC94B}">
              <ma14:wrappingTextBoxFlag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1" tIns="35711" rIns="35711" bIns="35711" anchor="ctr">
            <a:spAutoFit/>
          </a:bodyPr>
          <a:lstStyle>
            <a:lvl1pPr>
              <a:defRPr sz="2300"/>
            </a:lvl1pPr>
          </a:lstStyle>
          <a:p>
            <a:pPr algn="ctr" defTabSz="410688" fontAlgn="auto">
              <a:spcBef>
                <a:spcPts val="0"/>
              </a:spcBef>
              <a:spcAft>
                <a:spcPts val="0"/>
              </a:spcAft>
              <a:defRPr sz="1800"/>
            </a:pPr>
            <a:r>
              <a:rPr kumimoji="0" sz="1300" kern="0" dirty="0">
                <a:solidFill>
                  <a:sysClr val="windowText" lastClr="000000"/>
                </a:solidFill>
                <a:latin typeface="ヒラギノ角ゴ Pro W3"/>
                <a:sym typeface="ヒラギノ角ゴ Pro W3"/>
              </a:rPr>
              <a:t>x</a:t>
            </a:r>
          </a:p>
        </p:txBody>
      </p:sp>
      <p:sp>
        <p:nvSpPr>
          <p:cNvPr id="207" name="Shape 207"/>
          <p:cNvSpPr/>
          <p:nvPr/>
        </p:nvSpPr>
        <p:spPr>
          <a:xfrm>
            <a:off x="1771642" y="1310459"/>
            <a:ext cx="2753943" cy="318341"/>
          </a:xfrm>
          <a:prstGeom prst="rect">
            <a:avLst/>
          </a:prstGeom>
          <a:ln w="12700">
            <a:miter lim="400000"/>
          </a:ln>
          <a:extLst>
            <a:ext uri="{C572A759-6A51-4108-AA02-DFA0A04FC94B}">
              <ma14:wrappingTextBoxFlag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none" lIns="35711" tIns="35711" rIns="35711" bIns="35711" anchor="ctr">
            <a:spAutoFit/>
          </a:bodyPr>
          <a:lstStyle/>
          <a:p>
            <a:pPr algn="ctr" defTabSz="410688" fontAlgn="auto">
              <a:spcBef>
                <a:spcPts val="0"/>
              </a:spcBef>
              <a:spcAft>
                <a:spcPts val="0"/>
              </a:spcAft>
              <a:defRPr sz="1800"/>
            </a:pPr>
            <a:r>
              <a:rPr kumimoji="0" sz="1600" kern="0" dirty="0" err="1" smtClean="0">
                <a:solidFill>
                  <a:sysClr val="windowText" lastClr="000000"/>
                </a:solidFill>
                <a:latin typeface="ヒラギノ角ゴ Pro W3"/>
                <a:sym typeface="ヒラギノ角ゴ Pro W3"/>
              </a:rPr>
              <a:t>E</a:t>
            </a:r>
            <a:r>
              <a:rPr kumimoji="0" sz="1600" kern="0" baseline="-5999" dirty="0" err="1" smtClean="0">
                <a:solidFill>
                  <a:sysClr val="windowText" lastClr="000000"/>
                </a:solidFill>
                <a:latin typeface="ヒラギノ角ゴ Pro W3"/>
                <a:sym typeface="ヒラギノ角ゴ Pro W3"/>
              </a:rPr>
              <a:t>z</a:t>
            </a:r>
            <a:r>
              <a:rPr kumimoji="0" lang="en-US" sz="1600" kern="0" dirty="0" smtClean="0">
                <a:solidFill>
                  <a:sysClr val="windowText" lastClr="000000"/>
                </a:solidFill>
                <a:latin typeface="ヒラギノ角ゴ Pro W3"/>
                <a:sym typeface="ヒラギノ角ゴ Pro W3"/>
              </a:rPr>
              <a:t> (red: positive, blue: negative)</a:t>
            </a:r>
            <a:endParaRPr kumimoji="0" sz="1600" kern="0" dirty="0">
              <a:solidFill>
                <a:sysClr val="windowText" lastClr="000000"/>
              </a:solidFill>
              <a:latin typeface="ヒラギノ角ゴ Pro W3"/>
              <a:sym typeface="ヒラギノ角ゴ Pro W3"/>
            </a:endParaRPr>
          </a:p>
        </p:txBody>
      </p:sp>
      <p:sp>
        <p:nvSpPr>
          <p:cNvPr id="208" name="Shape 208"/>
          <p:cNvSpPr/>
          <p:nvPr/>
        </p:nvSpPr>
        <p:spPr>
          <a:xfrm flipV="1">
            <a:off x="4621580" y="1645764"/>
            <a:ext cx="0" cy="1063155"/>
          </a:xfrm>
          <a:prstGeom prst="line">
            <a:avLst/>
          </a:prstGeom>
          <a:ln w="25400">
            <a:solidFill/>
            <a:miter lim="400000"/>
            <a:headEnd type="triangle"/>
            <a:tailEnd type="triangle"/>
          </a:ln>
        </p:spPr>
        <p:txBody>
          <a:bodyPr lIns="35711" tIns="35711" rIns="35711" bIns="35711" anchor="ctr"/>
          <a:lstStyle/>
          <a:p>
            <a:pPr algn="ctr" defTabSz="410688" fontAlgn="auto">
              <a:spcBef>
                <a:spcPts val="0"/>
              </a:spcBef>
              <a:spcAft>
                <a:spcPts val="0"/>
              </a:spcAft>
              <a:defRPr sz="4000">
                <a:solidFill>
                  <a:srgbClr val="FFFFFF"/>
                </a:solidFill>
                <a:effectLst>
                  <a:outerShdw blurRad="38100" dist="12700" dir="5400000" rotWithShape="0">
                    <a:srgbClr val="000000">
                      <a:alpha val="50000"/>
                    </a:srgbClr>
                  </a:outerShdw>
                </a:effectLst>
              </a:defRPr>
            </a:pPr>
            <a:endParaRPr kumimoji="0" sz="2800" kern="0">
              <a:solidFill>
                <a:srgbClr val="FFFFFF"/>
              </a:solidFill>
              <a:effectLst>
                <a:outerShdw blurRad="38100" dist="12700" dir="5400000" rotWithShape="0">
                  <a:srgbClr val="000000">
                    <a:alpha val="50000"/>
                  </a:srgbClr>
                </a:outerShdw>
              </a:effectLst>
              <a:latin typeface="ヒラギノ角ゴ Pro W3"/>
              <a:sym typeface="ヒラギノ角ゴ Pro W3"/>
            </a:endParaRPr>
          </a:p>
        </p:txBody>
      </p:sp>
      <p:sp>
        <p:nvSpPr>
          <p:cNvPr id="209" name="Shape 209"/>
          <p:cNvSpPr/>
          <p:nvPr/>
        </p:nvSpPr>
        <p:spPr>
          <a:xfrm flipV="1">
            <a:off x="4698592" y="3086472"/>
            <a:ext cx="1" cy="660817"/>
          </a:xfrm>
          <a:prstGeom prst="line">
            <a:avLst/>
          </a:prstGeom>
          <a:ln w="25400">
            <a:solidFill/>
            <a:miter lim="400000"/>
            <a:headEnd type="triangle"/>
            <a:tailEnd type="triangle"/>
          </a:ln>
        </p:spPr>
        <p:txBody>
          <a:bodyPr lIns="35711" tIns="35711" rIns="35711" bIns="35711" anchor="ctr"/>
          <a:lstStyle/>
          <a:p>
            <a:pPr algn="ctr" defTabSz="410688" fontAlgn="auto">
              <a:spcBef>
                <a:spcPts val="0"/>
              </a:spcBef>
              <a:spcAft>
                <a:spcPts val="0"/>
              </a:spcAft>
              <a:defRPr sz="4000">
                <a:solidFill>
                  <a:srgbClr val="FFFFFF"/>
                </a:solidFill>
                <a:effectLst>
                  <a:outerShdw blurRad="38100" dist="12700" dir="5400000" rotWithShape="0">
                    <a:srgbClr val="000000">
                      <a:alpha val="50000"/>
                    </a:srgbClr>
                  </a:outerShdw>
                </a:effectLst>
              </a:defRPr>
            </a:pPr>
            <a:endParaRPr kumimoji="0" sz="2800" kern="0">
              <a:solidFill>
                <a:srgbClr val="FFFFFF"/>
              </a:solidFill>
              <a:effectLst>
                <a:outerShdw blurRad="38100" dist="12700" dir="5400000" rotWithShape="0">
                  <a:srgbClr val="000000">
                    <a:alpha val="50000"/>
                  </a:srgbClr>
                </a:outerShdw>
              </a:effectLst>
              <a:latin typeface="ヒラギノ角ゴ Pro W3"/>
              <a:sym typeface="ヒラギノ角ゴ Pro W3"/>
            </a:endParaRPr>
          </a:p>
        </p:txBody>
      </p:sp>
      <p:sp>
        <p:nvSpPr>
          <p:cNvPr id="210" name="Shape 210"/>
          <p:cNvSpPr/>
          <p:nvPr/>
        </p:nvSpPr>
        <p:spPr>
          <a:xfrm flipV="1">
            <a:off x="4474018" y="4549861"/>
            <a:ext cx="1" cy="446485"/>
          </a:xfrm>
          <a:prstGeom prst="line">
            <a:avLst/>
          </a:prstGeom>
          <a:ln w="25400">
            <a:solidFill/>
            <a:miter lim="400000"/>
            <a:headEnd type="triangle"/>
            <a:tailEnd type="triangle"/>
          </a:ln>
        </p:spPr>
        <p:txBody>
          <a:bodyPr lIns="35711" tIns="35711" rIns="35711" bIns="35711" anchor="ctr"/>
          <a:lstStyle/>
          <a:p>
            <a:pPr algn="ctr" defTabSz="410688" fontAlgn="auto">
              <a:spcBef>
                <a:spcPts val="0"/>
              </a:spcBef>
              <a:spcAft>
                <a:spcPts val="0"/>
              </a:spcAft>
              <a:defRPr sz="4000">
                <a:solidFill>
                  <a:srgbClr val="FFFFFF"/>
                </a:solidFill>
                <a:effectLst>
                  <a:outerShdw blurRad="38100" dist="12700" dir="5400000" rotWithShape="0">
                    <a:srgbClr val="000000">
                      <a:alpha val="50000"/>
                    </a:srgbClr>
                  </a:outerShdw>
                </a:effectLst>
              </a:defRPr>
            </a:pPr>
            <a:endParaRPr kumimoji="0" sz="2800" kern="0">
              <a:solidFill>
                <a:srgbClr val="FFFFFF"/>
              </a:solidFill>
              <a:effectLst>
                <a:outerShdw blurRad="38100" dist="12700" dir="5400000" rotWithShape="0">
                  <a:srgbClr val="000000">
                    <a:alpha val="50000"/>
                  </a:srgbClr>
                </a:outerShdw>
              </a:effectLst>
              <a:latin typeface="ヒラギノ角ゴ Pro W3"/>
              <a:sym typeface="ヒラギノ角ゴ Pro W3"/>
            </a:endParaRPr>
          </a:p>
        </p:txBody>
      </p:sp>
      <p:sp>
        <p:nvSpPr>
          <p:cNvPr id="211" name="Shape 211"/>
          <p:cNvSpPr/>
          <p:nvPr/>
        </p:nvSpPr>
        <p:spPr>
          <a:xfrm rot="5388338">
            <a:off x="4362026" y="1950762"/>
            <a:ext cx="809501" cy="349118"/>
          </a:xfrm>
          <a:prstGeom prst="rect">
            <a:avLst/>
          </a:prstGeom>
          <a:ln w="12700">
            <a:miter lim="400000"/>
          </a:ln>
          <a:extLst>
            <a:ext uri="{C572A759-6A51-4108-AA02-DFA0A04FC94B}">
              <ma14:wrappingTextBoxFlag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none" lIns="35711" tIns="35711" rIns="35711" bIns="35711" anchor="ctr">
            <a:spAutoFit/>
          </a:bodyPr>
          <a:lstStyle>
            <a:lvl1pPr>
              <a:defRPr sz="1800"/>
            </a:lvl1pPr>
          </a:lstStyle>
          <a:p>
            <a:pPr algn="ctr" defTabSz="410688" fontAlgn="auto">
              <a:spcBef>
                <a:spcPts val="0"/>
              </a:spcBef>
              <a:spcAft>
                <a:spcPts val="0"/>
              </a:spcAft>
            </a:pPr>
            <a:r>
              <a:rPr kumimoji="0" kern="0">
                <a:solidFill>
                  <a:sysClr val="windowText" lastClr="000000"/>
                </a:solidFill>
                <a:latin typeface="ヒラギノ角ゴ Pro W3"/>
                <a:sym typeface="ヒラギノ角ゴ Pro W3"/>
              </a:rPr>
              <a:t>vacuum</a:t>
            </a:r>
          </a:p>
        </p:txBody>
      </p:sp>
      <p:sp>
        <p:nvSpPr>
          <p:cNvPr id="212" name="Shape 212"/>
          <p:cNvSpPr/>
          <p:nvPr/>
        </p:nvSpPr>
        <p:spPr>
          <a:xfrm rot="5388338">
            <a:off x="4448959" y="4001228"/>
            <a:ext cx="809501" cy="349118"/>
          </a:xfrm>
          <a:prstGeom prst="rect">
            <a:avLst/>
          </a:prstGeom>
          <a:ln w="12700">
            <a:miter lim="400000"/>
          </a:ln>
          <a:extLst>
            <a:ext uri="{C572A759-6A51-4108-AA02-DFA0A04FC94B}">
              <ma14:wrappingTextBoxFlag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none" lIns="35711" tIns="35711" rIns="35711" bIns="35711" anchor="ctr">
            <a:spAutoFit/>
          </a:bodyPr>
          <a:lstStyle>
            <a:lvl1pPr>
              <a:defRPr sz="1800"/>
            </a:lvl1pPr>
          </a:lstStyle>
          <a:p>
            <a:pPr algn="ctr" defTabSz="410688" fontAlgn="auto">
              <a:spcBef>
                <a:spcPts val="0"/>
              </a:spcBef>
              <a:spcAft>
                <a:spcPts val="0"/>
              </a:spcAft>
            </a:pPr>
            <a:r>
              <a:rPr kumimoji="0" kern="0" dirty="0">
                <a:solidFill>
                  <a:sysClr val="windowText" lastClr="000000"/>
                </a:solidFill>
                <a:latin typeface="ヒラギノ角ゴ Pro W3"/>
                <a:sym typeface="ヒラギノ角ゴ Pro W3"/>
              </a:rPr>
              <a:t>vacuum</a:t>
            </a:r>
          </a:p>
        </p:txBody>
      </p:sp>
      <p:sp>
        <p:nvSpPr>
          <p:cNvPr id="213" name="Shape 213"/>
          <p:cNvSpPr/>
          <p:nvPr/>
        </p:nvSpPr>
        <p:spPr>
          <a:xfrm rot="5388338">
            <a:off x="4488329" y="3176405"/>
            <a:ext cx="730954" cy="349118"/>
          </a:xfrm>
          <a:prstGeom prst="rect">
            <a:avLst/>
          </a:prstGeom>
          <a:ln w="12700">
            <a:miter lim="400000"/>
          </a:ln>
          <a:extLst>
            <a:ext uri="{C572A759-6A51-4108-AA02-DFA0A04FC94B}">
              <ma14:wrappingTextBoxFlag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none" lIns="35711" tIns="35711" rIns="35711" bIns="35711" anchor="ctr">
            <a:spAutoFit/>
          </a:bodyPr>
          <a:lstStyle>
            <a:lvl1pPr>
              <a:defRPr sz="1800"/>
            </a:lvl1pPr>
          </a:lstStyle>
          <a:p>
            <a:pPr algn="ctr" defTabSz="410688" fontAlgn="auto">
              <a:spcBef>
                <a:spcPts val="0"/>
              </a:spcBef>
              <a:spcAft>
                <a:spcPts val="0"/>
              </a:spcAft>
            </a:pPr>
            <a:r>
              <a:rPr kumimoji="0" kern="0" dirty="0">
                <a:solidFill>
                  <a:sysClr val="windowText" lastClr="000000"/>
                </a:solidFill>
                <a:latin typeface="ヒラギノ角ゴ Pro W3"/>
                <a:sym typeface="ヒラギノ角ゴ Pro W3"/>
              </a:rPr>
              <a:t>plasma</a:t>
            </a:r>
          </a:p>
        </p:txBody>
      </p:sp>
      <p:sp>
        <p:nvSpPr>
          <p:cNvPr id="214" name="Shape 214"/>
          <p:cNvSpPr/>
          <p:nvPr/>
        </p:nvSpPr>
        <p:spPr>
          <a:xfrm flipV="1">
            <a:off x="4691933" y="3814059"/>
            <a:ext cx="1" cy="370582"/>
          </a:xfrm>
          <a:prstGeom prst="line">
            <a:avLst/>
          </a:prstGeom>
          <a:ln w="25400">
            <a:solidFill/>
            <a:miter lim="400000"/>
            <a:headEnd type="triangle"/>
            <a:tailEnd type="triangle"/>
          </a:ln>
        </p:spPr>
        <p:txBody>
          <a:bodyPr lIns="35711" tIns="35711" rIns="35711" bIns="35711" anchor="ctr"/>
          <a:lstStyle/>
          <a:p>
            <a:pPr algn="ctr" defTabSz="410688" fontAlgn="auto">
              <a:spcBef>
                <a:spcPts val="0"/>
              </a:spcBef>
              <a:spcAft>
                <a:spcPts val="0"/>
              </a:spcAft>
              <a:defRPr sz="4000">
                <a:solidFill>
                  <a:srgbClr val="FFFFFF"/>
                </a:solidFill>
                <a:effectLst>
                  <a:outerShdw blurRad="38100" dist="12700" dir="5400000" rotWithShape="0">
                    <a:srgbClr val="000000">
                      <a:alpha val="50000"/>
                    </a:srgbClr>
                  </a:outerShdw>
                </a:effectLst>
              </a:defRPr>
            </a:pPr>
            <a:endParaRPr kumimoji="0" sz="2800" kern="0">
              <a:solidFill>
                <a:srgbClr val="FFFFFF"/>
              </a:solidFill>
              <a:effectLst>
                <a:outerShdw blurRad="38100" dist="12700" dir="5400000" rotWithShape="0">
                  <a:srgbClr val="000000">
                    <a:alpha val="50000"/>
                  </a:srgbClr>
                </a:outerShdw>
              </a:effectLst>
              <a:latin typeface="ヒラギノ角ゴ Pro W3"/>
              <a:sym typeface="ヒラギノ角ゴ Pro W3"/>
            </a:endParaRPr>
          </a:p>
        </p:txBody>
      </p:sp>
      <p:sp>
        <p:nvSpPr>
          <p:cNvPr id="215" name="Shape 215"/>
          <p:cNvSpPr/>
          <p:nvPr/>
        </p:nvSpPr>
        <p:spPr>
          <a:xfrm rot="5388338">
            <a:off x="4254446" y="4484605"/>
            <a:ext cx="730954" cy="349118"/>
          </a:xfrm>
          <a:prstGeom prst="rect">
            <a:avLst/>
          </a:prstGeom>
          <a:ln w="12700">
            <a:miter lim="400000"/>
          </a:ln>
          <a:extLst>
            <a:ext uri="{C572A759-6A51-4108-AA02-DFA0A04FC94B}">
              <ma14:wrappingTextBoxFlag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none" lIns="35711" tIns="35711" rIns="35711" bIns="35711" anchor="ctr">
            <a:spAutoFit/>
          </a:bodyPr>
          <a:lstStyle>
            <a:lvl1pPr>
              <a:defRPr sz="1800"/>
            </a:lvl1pPr>
          </a:lstStyle>
          <a:p>
            <a:pPr algn="ctr" defTabSz="410688" fontAlgn="auto">
              <a:spcBef>
                <a:spcPts val="0"/>
              </a:spcBef>
              <a:spcAft>
                <a:spcPts val="0"/>
              </a:spcAft>
            </a:pPr>
            <a:r>
              <a:rPr kumimoji="0" kern="0" dirty="0">
                <a:solidFill>
                  <a:sysClr val="windowText" lastClr="000000"/>
                </a:solidFill>
                <a:latin typeface="ヒラギノ角ゴ Pro W3"/>
                <a:sym typeface="ヒラギノ角ゴ Pro W3"/>
              </a:rPr>
              <a:t>plasma</a:t>
            </a:r>
          </a:p>
        </p:txBody>
      </p:sp>
      <p:sp>
        <p:nvSpPr>
          <p:cNvPr id="216" name="Shape 216"/>
          <p:cNvSpPr/>
          <p:nvPr/>
        </p:nvSpPr>
        <p:spPr>
          <a:xfrm flipV="1">
            <a:off x="4466700" y="5022657"/>
            <a:ext cx="1" cy="422567"/>
          </a:xfrm>
          <a:prstGeom prst="line">
            <a:avLst/>
          </a:prstGeom>
          <a:ln w="25400">
            <a:solidFill/>
            <a:miter lim="400000"/>
            <a:headEnd type="triangle"/>
            <a:tailEnd type="triangle"/>
          </a:ln>
        </p:spPr>
        <p:txBody>
          <a:bodyPr lIns="35711" tIns="35711" rIns="35711" bIns="35711" anchor="ctr"/>
          <a:lstStyle/>
          <a:p>
            <a:pPr algn="ctr" defTabSz="410688" fontAlgn="auto">
              <a:spcBef>
                <a:spcPts val="0"/>
              </a:spcBef>
              <a:spcAft>
                <a:spcPts val="0"/>
              </a:spcAft>
              <a:defRPr sz="4000">
                <a:solidFill>
                  <a:srgbClr val="FFFFFF"/>
                </a:solidFill>
                <a:effectLst>
                  <a:outerShdw blurRad="38100" dist="12700" dir="5400000" rotWithShape="0">
                    <a:srgbClr val="000000">
                      <a:alpha val="50000"/>
                    </a:srgbClr>
                  </a:outerShdw>
                </a:effectLst>
              </a:defRPr>
            </a:pPr>
            <a:endParaRPr kumimoji="0" sz="2800" kern="0">
              <a:solidFill>
                <a:srgbClr val="FFFFFF"/>
              </a:solidFill>
              <a:effectLst>
                <a:outerShdw blurRad="38100" dist="12700" dir="5400000" rotWithShape="0">
                  <a:srgbClr val="000000">
                    <a:alpha val="50000"/>
                  </a:srgbClr>
                </a:outerShdw>
              </a:effectLst>
              <a:latin typeface="ヒラギノ角ゴ Pro W3"/>
              <a:sym typeface="ヒラギノ角ゴ Pro W3"/>
            </a:endParaRPr>
          </a:p>
        </p:txBody>
      </p:sp>
      <p:sp>
        <p:nvSpPr>
          <p:cNvPr id="217" name="Shape 217"/>
          <p:cNvSpPr/>
          <p:nvPr/>
        </p:nvSpPr>
        <p:spPr>
          <a:xfrm rot="5388338">
            <a:off x="4199165" y="5297372"/>
            <a:ext cx="809501" cy="349118"/>
          </a:xfrm>
          <a:prstGeom prst="rect">
            <a:avLst/>
          </a:prstGeom>
          <a:ln w="12700">
            <a:miter lim="400000"/>
          </a:ln>
          <a:extLst>
            <a:ext uri="{C572A759-6A51-4108-AA02-DFA0A04FC94B}">
              <ma14:wrappingTextBoxFlag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none" lIns="35711" tIns="35711" rIns="35711" bIns="35711" anchor="ctr">
            <a:spAutoFit/>
          </a:bodyPr>
          <a:lstStyle>
            <a:lvl1pPr>
              <a:defRPr sz="1800"/>
            </a:lvl1pPr>
          </a:lstStyle>
          <a:p>
            <a:pPr algn="ctr" defTabSz="410688" fontAlgn="auto">
              <a:spcBef>
                <a:spcPts val="0"/>
              </a:spcBef>
              <a:spcAft>
                <a:spcPts val="0"/>
              </a:spcAft>
            </a:pPr>
            <a:r>
              <a:rPr kumimoji="0" kern="0" dirty="0">
                <a:solidFill>
                  <a:sysClr val="windowText" lastClr="000000"/>
                </a:solidFill>
                <a:latin typeface="ヒラギノ角ゴ Pro W3"/>
                <a:sym typeface="ヒラギノ角ゴ Pro W3"/>
              </a:rPr>
              <a:t>vacuum</a:t>
            </a:r>
          </a:p>
        </p:txBody>
      </p:sp>
      <p:sp>
        <p:nvSpPr>
          <p:cNvPr id="218" name="Shape 218"/>
          <p:cNvSpPr/>
          <p:nvPr/>
        </p:nvSpPr>
        <p:spPr>
          <a:xfrm>
            <a:off x="40367" y="3767539"/>
            <a:ext cx="4704060" cy="1"/>
          </a:xfrm>
          <a:prstGeom prst="line">
            <a:avLst/>
          </a:prstGeom>
          <a:ln w="38100">
            <a:solidFill>
              <a:srgbClr val="FF2600"/>
            </a:solidFill>
            <a:custDash>
              <a:ds d="200000" sp="200000"/>
            </a:custDash>
            <a:miter lim="400000"/>
          </a:ln>
        </p:spPr>
        <p:txBody>
          <a:bodyPr lIns="0" tIns="0" rIns="0" bIns="0" anchor="ctr"/>
          <a:lstStyle/>
          <a:p>
            <a:pPr algn="ctr" defTabSz="410688" fontAlgn="auto">
              <a:spcBef>
                <a:spcPts val="0"/>
              </a:spcBef>
              <a:spcAft>
                <a:spcPts val="0"/>
              </a:spcAft>
              <a:defRPr sz="4000">
                <a:solidFill>
                  <a:srgbClr val="FFFFFF"/>
                </a:solidFill>
                <a:effectLst>
                  <a:outerShdw blurRad="38100" dist="12700" dir="5400000" rotWithShape="0">
                    <a:srgbClr val="000000">
                      <a:alpha val="50000"/>
                    </a:srgbClr>
                  </a:outerShdw>
                </a:effectLst>
              </a:defRPr>
            </a:pPr>
            <a:endParaRPr kumimoji="0" sz="2800" kern="0">
              <a:solidFill>
                <a:srgbClr val="FFFFFF"/>
              </a:solidFill>
              <a:effectLst>
                <a:outerShdw blurRad="38100" dist="12700" dir="5400000" rotWithShape="0">
                  <a:srgbClr val="000000">
                    <a:alpha val="50000"/>
                  </a:srgbClr>
                </a:outerShdw>
              </a:effectLst>
              <a:latin typeface="ヒラギノ角ゴ Pro W3"/>
              <a:sym typeface="ヒラギノ角ゴ Pro W3"/>
            </a:endParaRPr>
          </a:p>
        </p:txBody>
      </p:sp>
      <p:sp>
        <p:nvSpPr>
          <p:cNvPr id="219" name="Shape 219"/>
          <p:cNvSpPr/>
          <p:nvPr/>
        </p:nvSpPr>
        <p:spPr>
          <a:xfrm>
            <a:off x="35496" y="5001923"/>
            <a:ext cx="4570115" cy="1"/>
          </a:xfrm>
          <a:prstGeom prst="line">
            <a:avLst/>
          </a:prstGeom>
          <a:ln w="38100">
            <a:solidFill>
              <a:srgbClr val="FF2600"/>
            </a:solidFill>
            <a:custDash>
              <a:ds d="200000" sp="200000"/>
            </a:custDash>
            <a:miter lim="400000"/>
          </a:ln>
        </p:spPr>
        <p:txBody>
          <a:bodyPr lIns="0" tIns="0" rIns="0" bIns="0" anchor="ctr"/>
          <a:lstStyle/>
          <a:p>
            <a:pPr algn="ctr" defTabSz="410688" fontAlgn="auto">
              <a:spcBef>
                <a:spcPts val="0"/>
              </a:spcBef>
              <a:spcAft>
                <a:spcPts val="0"/>
              </a:spcAft>
              <a:defRPr sz="4000">
                <a:solidFill>
                  <a:srgbClr val="FFFFFF"/>
                </a:solidFill>
                <a:effectLst>
                  <a:outerShdw blurRad="38100" dist="12700" dir="5400000" rotWithShape="0">
                    <a:srgbClr val="000000">
                      <a:alpha val="50000"/>
                    </a:srgbClr>
                  </a:outerShdw>
                </a:effectLst>
              </a:defRPr>
            </a:pPr>
            <a:endParaRPr kumimoji="0" sz="2800" kern="0">
              <a:solidFill>
                <a:srgbClr val="FFFFFF"/>
              </a:solidFill>
              <a:effectLst>
                <a:outerShdw blurRad="38100" dist="12700" dir="5400000" rotWithShape="0">
                  <a:srgbClr val="000000">
                    <a:alpha val="50000"/>
                  </a:srgbClr>
                </a:outerShdw>
              </a:effectLst>
              <a:latin typeface="ヒラギノ角ゴ Pro W3"/>
              <a:sym typeface="ヒラギノ角ゴ Pro W3"/>
            </a:endParaRPr>
          </a:p>
        </p:txBody>
      </p:sp>
      <p:sp>
        <p:nvSpPr>
          <p:cNvPr id="220" name="Shape 220"/>
          <p:cNvSpPr/>
          <p:nvPr/>
        </p:nvSpPr>
        <p:spPr>
          <a:xfrm>
            <a:off x="784241" y="1022427"/>
            <a:ext cx="2805240" cy="318341"/>
          </a:xfrm>
          <a:prstGeom prst="rect">
            <a:avLst/>
          </a:prstGeom>
          <a:ln w="12700">
            <a:miter lim="400000"/>
          </a:ln>
          <a:extLst>
            <a:ext uri="{C572A759-6A51-4108-AA02-DFA0A04FC94B}">
              <ma14:wrappingTextBoxFlag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none" lIns="35711" tIns="35711" rIns="35711" bIns="35711" anchor="ctr">
            <a:spAutoFit/>
          </a:bodyPr>
          <a:lstStyle>
            <a:lvl1pPr>
              <a:defRPr sz="2200"/>
            </a:lvl1pPr>
          </a:lstStyle>
          <a:p>
            <a:pPr algn="ctr" defTabSz="410688" fontAlgn="auto">
              <a:spcBef>
                <a:spcPts val="0"/>
              </a:spcBef>
              <a:spcAft>
                <a:spcPts val="0"/>
              </a:spcAft>
              <a:defRPr sz="1800"/>
            </a:pPr>
            <a:r>
              <a:rPr kumimoji="0" lang="en-US" sz="1600" kern="0" dirty="0" smtClean="0">
                <a:solidFill>
                  <a:sysClr val="windowText" lastClr="000000"/>
                </a:solidFill>
                <a:latin typeface="ヒラギノ角ゴ Pro W3"/>
                <a:sym typeface="ヒラギノ角ゴ Pro W3"/>
              </a:rPr>
              <a:t>Antenna </a:t>
            </a:r>
            <a:r>
              <a:rPr kumimoji="0" lang="en-US" sz="1600" kern="0" dirty="0" err="1" smtClean="0">
                <a:solidFill>
                  <a:sysClr val="windowText" lastClr="000000"/>
                </a:solidFill>
                <a:latin typeface="ヒラギノ角ゴ Pro W3"/>
                <a:sym typeface="ヒラギノ角ゴ Pro W3"/>
              </a:rPr>
              <a:t>midplane</a:t>
            </a:r>
            <a:r>
              <a:rPr kumimoji="0" lang="en-US" sz="1600" kern="0" dirty="0" smtClean="0">
                <a:solidFill>
                  <a:sysClr val="windowText" lastClr="000000"/>
                </a:solidFill>
                <a:latin typeface="ヒラギノ角ゴ Pro W3"/>
                <a:sym typeface="ヒラギノ角ゴ Pro W3"/>
              </a:rPr>
              <a:t> cross section</a:t>
            </a:r>
            <a:endParaRPr kumimoji="0" sz="1600" kern="0" dirty="0">
              <a:solidFill>
                <a:sysClr val="windowText" lastClr="000000"/>
              </a:solidFill>
              <a:latin typeface="ヒラギノ角ゴ Pro W3"/>
              <a:sym typeface="ヒラギノ角ゴ Pro W3"/>
            </a:endParaRPr>
          </a:p>
        </p:txBody>
      </p:sp>
      <p:sp>
        <p:nvSpPr>
          <p:cNvPr id="221" name="Shape 221"/>
          <p:cNvSpPr/>
          <p:nvPr/>
        </p:nvSpPr>
        <p:spPr>
          <a:xfrm>
            <a:off x="4841068" y="1023008"/>
            <a:ext cx="4140551" cy="533784"/>
          </a:xfrm>
          <a:prstGeom prst="rect">
            <a:avLst/>
          </a:prstGeom>
          <a:ln w="12700">
            <a:miter lim="400000"/>
          </a:ln>
          <a:extLst>
            <a:ext uri="{C572A759-6A51-4108-AA02-DFA0A04FC94B}">
              <ma14:wrappingTextBoxFlag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1" tIns="35711" rIns="35711" bIns="35711" anchor="ctr">
            <a:spAutoFit/>
          </a:bodyPr>
          <a:lstStyle/>
          <a:p>
            <a:pPr algn="ctr" defTabSz="410688" fontAlgn="auto">
              <a:spcBef>
                <a:spcPts val="0"/>
              </a:spcBef>
              <a:spcAft>
                <a:spcPts val="0"/>
              </a:spcAft>
              <a:defRPr sz="1800"/>
            </a:pPr>
            <a:r>
              <a:rPr kumimoji="0" lang="en-US" sz="1500" kern="0" dirty="0" smtClean="0">
                <a:solidFill>
                  <a:sysClr val="windowText" lastClr="000000"/>
                </a:solidFill>
                <a:latin typeface="ヒラギノ角ゴ Pro W3"/>
                <a:sym typeface="ヒラギノ角ゴ Pro W3"/>
              </a:rPr>
              <a:t>Wavenumber spectra</a:t>
            </a:r>
          </a:p>
          <a:p>
            <a:pPr algn="ctr" defTabSz="410688" fontAlgn="auto">
              <a:spcBef>
                <a:spcPts val="0"/>
              </a:spcBef>
              <a:spcAft>
                <a:spcPts val="0"/>
              </a:spcAft>
              <a:defRPr sz="1800"/>
            </a:pPr>
            <a:r>
              <a:rPr kumimoji="0" lang="en-US" sz="1500" kern="0" dirty="0" smtClean="0">
                <a:solidFill>
                  <a:sysClr val="windowText" lastClr="000000"/>
                </a:solidFill>
                <a:latin typeface="ヒラギノ角ゴ Pro W3"/>
                <a:sym typeface="ヒラギノ角ゴ Pro W3"/>
              </a:rPr>
              <a:t>Fourier transform of </a:t>
            </a:r>
            <a:r>
              <a:rPr kumimoji="0" sz="1500" kern="0" dirty="0" err="1" smtClean="0">
                <a:solidFill>
                  <a:sysClr val="windowText" lastClr="000000"/>
                </a:solidFill>
                <a:latin typeface="ヒラギノ角ゴ Pro W3"/>
                <a:sym typeface="ヒラギノ角ゴ Pro W3"/>
              </a:rPr>
              <a:t>E</a:t>
            </a:r>
            <a:r>
              <a:rPr kumimoji="0" sz="1500" kern="0" baseline="-5999" dirty="0" err="1" smtClean="0">
                <a:solidFill>
                  <a:sysClr val="windowText" lastClr="000000"/>
                </a:solidFill>
                <a:latin typeface="ヒラギノ角ゴ Pro W3"/>
                <a:sym typeface="ヒラギノ角ゴ Pro W3"/>
              </a:rPr>
              <a:t>z</a:t>
            </a:r>
            <a:r>
              <a:rPr kumimoji="0" sz="1500" kern="0" dirty="0" smtClean="0">
                <a:solidFill>
                  <a:sysClr val="windowText" lastClr="000000"/>
                </a:solidFill>
                <a:latin typeface="ヒラギノ角ゴ Pro W3"/>
                <a:sym typeface="ヒラギノ角ゴ Pro W3"/>
              </a:rPr>
              <a:t>(z)</a:t>
            </a:r>
            <a:r>
              <a:rPr kumimoji="0" lang="en-US" sz="1500" kern="0" dirty="0" smtClean="0">
                <a:solidFill>
                  <a:sysClr val="windowText" lastClr="000000"/>
                </a:solidFill>
                <a:latin typeface="ヒラギノ角ゴ Pro W3"/>
                <a:sym typeface="ヒラギノ角ゴ Pro W3"/>
              </a:rPr>
              <a:t> </a:t>
            </a:r>
            <a:r>
              <a:rPr kumimoji="0" lang="en-US" altLang="ja-JP" sz="1500" kern="0" dirty="0">
                <a:solidFill>
                  <a:sysClr val="windowText" lastClr="000000"/>
                </a:solidFill>
                <a:latin typeface="ヒラギノ角ゴ Pro W3"/>
                <a:sym typeface="ヒラギノ角ゴ Pro W3"/>
              </a:rPr>
              <a:t>5mm in front of </a:t>
            </a:r>
            <a:r>
              <a:rPr kumimoji="0" lang="en-US" altLang="ja-JP" sz="1500" kern="0" dirty="0" smtClean="0">
                <a:solidFill>
                  <a:sysClr val="windowText" lastClr="000000"/>
                </a:solidFill>
                <a:latin typeface="ヒラギノ角ゴ Pro W3"/>
                <a:sym typeface="ヒラギノ角ゴ Pro W3"/>
              </a:rPr>
              <a:t>antenna</a:t>
            </a:r>
            <a:endParaRPr kumimoji="0" sz="1500" kern="0" dirty="0">
              <a:solidFill>
                <a:sysClr val="windowText" lastClr="000000"/>
              </a:solidFill>
              <a:latin typeface="ヒラギノ角ゴ Pro W3"/>
              <a:sym typeface="ヒラギノ角ゴ Pro W3"/>
            </a:endParaRPr>
          </a:p>
        </p:txBody>
      </p:sp>
      <p:sp>
        <p:nvSpPr>
          <p:cNvPr id="34" name="Rectangle 13"/>
          <p:cNvSpPr>
            <a:spLocks noChangeArrowheads="1"/>
          </p:cNvSpPr>
          <p:nvPr/>
        </p:nvSpPr>
        <p:spPr bwMode="auto">
          <a:xfrm>
            <a:off x="0" y="44630"/>
            <a:ext cx="9144000" cy="864095"/>
          </a:xfrm>
          <a:prstGeom prst="rect">
            <a:avLst/>
          </a:prstGeom>
          <a:noFill/>
          <a:ln w="9525">
            <a:noFill/>
            <a:miter lim="800000"/>
            <a:headEnd/>
            <a:tailEnd/>
          </a:ln>
        </p:spPr>
        <p:txBody>
          <a:bodyPr lIns="91321" tIns="45664" rIns="91321" bIns="45664" anchor="ctr"/>
          <a:lstStyle/>
          <a:p>
            <a:pPr algn="ctr"/>
            <a:r>
              <a:rPr lang="en-US" altLang="ja-JP" sz="2800" dirty="0">
                <a:solidFill>
                  <a:srgbClr val="FF0000"/>
                </a:solidFill>
                <a:latin typeface="Arial" panose="020B0604020202020204" pitchFamily="34" charset="0"/>
                <a:cs typeface="Arial" pitchFamily="34" charset="0"/>
              </a:rPr>
              <a:t>Numerical Simulation of LHW by COMSOL</a:t>
            </a:r>
          </a:p>
          <a:p>
            <a:pPr algn="ctr"/>
            <a:r>
              <a:rPr lang="en-US" altLang="ja-JP" sz="2800" dirty="0">
                <a:solidFill>
                  <a:srgbClr val="FF0000"/>
                </a:solidFill>
                <a:latin typeface="Arial" panose="020B0604020202020204" pitchFamily="34" charset="0"/>
                <a:cs typeface="Arial" pitchFamily="34" charset="0"/>
              </a:rPr>
              <a:t>(CCC Antenna)</a:t>
            </a:r>
          </a:p>
        </p:txBody>
      </p:sp>
      <p:sp>
        <p:nvSpPr>
          <p:cNvPr id="35" name="Line 7"/>
          <p:cNvSpPr>
            <a:spLocks noChangeShapeType="1"/>
          </p:cNvSpPr>
          <p:nvPr/>
        </p:nvSpPr>
        <p:spPr bwMode="auto">
          <a:xfrm flipV="1">
            <a:off x="457200" y="1014263"/>
            <a:ext cx="8229600" cy="0"/>
          </a:xfrm>
          <a:prstGeom prst="line">
            <a:avLst/>
          </a:prstGeom>
          <a:noFill/>
          <a:ln w="76200">
            <a:solidFill>
              <a:srgbClr val="00FFFF"/>
            </a:solidFill>
            <a:round/>
            <a:headEnd/>
            <a:tailEn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lIns="91321" tIns="45664" rIns="91321" bIns="45664" anchor="ctr"/>
          <a:lstStyle/>
          <a:p>
            <a:endParaRPr lang="ja-JP" altLang="en-US" sz="2400">
              <a:solidFill>
                <a:prstClr val="black"/>
              </a:solidFill>
              <a:latin typeface="Arial" panose="020B0604020202020204" pitchFamily="34" charset="0"/>
              <a:ea typeface="ＭＳ Ｐゴシック" pitchFamily="50" charset="-128"/>
              <a:cs typeface="Arial" panose="020B0604020202020204" pitchFamily="34" charset="0"/>
            </a:endParaRPr>
          </a:p>
        </p:txBody>
      </p:sp>
      <p:sp>
        <p:nvSpPr>
          <p:cNvPr id="36" name="正方形/長方形 35"/>
          <p:cNvSpPr>
            <a:spLocks noChangeArrowheads="1"/>
          </p:cNvSpPr>
          <p:nvPr/>
        </p:nvSpPr>
        <p:spPr bwMode="auto">
          <a:xfrm>
            <a:off x="7833389" y="6525344"/>
            <a:ext cx="915075" cy="338441"/>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lIns="91321" tIns="45664" rIns="91321" bIns="45664">
            <a:spAutoFit/>
          </a:bodyPr>
          <a:lstStyle/>
          <a:p>
            <a:pPr eaLnBrk="0" hangingPunct="0"/>
            <a:r>
              <a:rPr lang="en-US" altLang="ja-JP" sz="1600" dirty="0">
                <a:solidFill>
                  <a:srgbClr val="000000"/>
                </a:solidFill>
                <a:latin typeface="Arial" pitchFamily="34" charset="0"/>
                <a:cs typeface="Arial" pitchFamily="34" charset="0"/>
              </a:rPr>
              <a:t>T</a:t>
            </a:r>
            <a:r>
              <a:rPr lang="en-US" altLang="ja-JP" sz="1600" dirty="0" smtClean="0">
                <a:solidFill>
                  <a:srgbClr val="000000"/>
                </a:solidFill>
                <a:latin typeface="Arial" pitchFamily="34" charset="0"/>
                <a:cs typeface="Arial" pitchFamily="34" charset="0"/>
              </a:rPr>
              <a:t>. Inada</a:t>
            </a:r>
            <a:endParaRPr lang="ja-JP" altLang="en-US" sz="1600" dirty="0">
              <a:solidFill>
                <a:srgbClr val="000000"/>
              </a:solidFill>
              <a:latin typeface="Arial" pitchFamily="34" charset="0"/>
              <a:cs typeface="Arial" pitchFamily="34" charset="0"/>
            </a:endParaRPr>
          </a:p>
        </p:txBody>
      </p:sp>
      <p:sp>
        <p:nvSpPr>
          <p:cNvPr id="38" name="Shape 196"/>
          <p:cNvSpPr/>
          <p:nvPr/>
        </p:nvSpPr>
        <p:spPr>
          <a:xfrm>
            <a:off x="319203" y="1357596"/>
            <a:ext cx="629965" cy="272174"/>
          </a:xfrm>
          <a:prstGeom prst="rect">
            <a:avLst/>
          </a:prstGeom>
          <a:ln w="12700">
            <a:miter lim="400000"/>
          </a:ln>
          <a:extLst>
            <a:ext uri="{C572A759-6A51-4108-AA02-DFA0A04FC94B}">
              <ma14:wrappingTextBoxFlag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none" lIns="35711" tIns="35711" rIns="35711" bIns="35711" anchor="ctr">
            <a:spAutoFit/>
          </a:bodyPr>
          <a:lstStyle>
            <a:lvl1pPr>
              <a:defRPr sz="2300"/>
            </a:lvl1pPr>
          </a:lstStyle>
          <a:p>
            <a:pPr algn="ctr" defTabSz="410688" fontAlgn="auto">
              <a:spcBef>
                <a:spcPts val="0"/>
              </a:spcBef>
              <a:spcAft>
                <a:spcPts val="0"/>
              </a:spcAft>
              <a:defRPr sz="1800"/>
            </a:pPr>
            <a:r>
              <a:rPr kumimoji="0" lang="en-US" sz="1300" kern="0" dirty="0" smtClean="0">
                <a:solidFill>
                  <a:sysClr val="windowText" lastClr="000000"/>
                </a:solidFill>
                <a:latin typeface="ヒラギノ角ゴ Pro W3"/>
                <a:sym typeface="ヒラギノ角ゴ Pro W3"/>
              </a:rPr>
              <a:t>Vacuum</a:t>
            </a:r>
            <a:endParaRPr kumimoji="0" sz="1300" kern="0" dirty="0">
              <a:solidFill>
                <a:sysClr val="windowText" lastClr="000000"/>
              </a:solidFill>
              <a:latin typeface="ヒラギノ角ゴ Pro W3"/>
              <a:sym typeface="ヒラギノ角ゴ Pro W3"/>
            </a:endParaRPr>
          </a:p>
        </p:txBody>
      </p:sp>
      <p:sp>
        <p:nvSpPr>
          <p:cNvPr id="39" name="Shape 199"/>
          <p:cNvSpPr/>
          <p:nvPr/>
        </p:nvSpPr>
        <p:spPr>
          <a:xfrm>
            <a:off x="270608" y="2886468"/>
            <a:ext cx="569050" cy="272174"/>
          </a:xfrm>
          <a:prstGeom prst="rect">
            <a:avLst/>
          </a:prstGeom>
          <a:ln w="12700">
            <a:miter lim="400000"/>
          </a:ln>
          <a:extLst>
            <a:ext uri="{C572A759-6A51-4108-AA02-DFA0A04FC94B}">
              <ma14:wrappingTextBoxFlag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none" lIns="35711" tIns="35711" rIns="35711" bIns="35711" anchor="ctr">
            <a:spAutoFit/>
          </a:bodyPr>
          <a:lstStyle>
            <a:lvl1pPr>
              <a:defRPr sz="2300"/>
            </a:lvl1pPr>
          </a:lstStyle>
          <a:p>
            <a:pPr algn="ctr" defTabSz="410688" fontAlgn="auto">
              <a:spcBef>
                <a:spcPts val="0"/>
              </a:spcBef>
              <a:spcAft>
                <a:spcPts val="0"/>
              </a:spcAft>
              <a:defRPr sz="1800"/>
            </a:pPr>
            <a:r>
              <a:rPr kumimoji="0" lang="en-US" sz="1300" kern="0" dirty="0" smtClean="0">
                <a:solidFill>
                  <a:sysClr val="windowText" lastClr="000000"/>
                </a:solidFill>
                <a:latin typeface="ヒラギノ角ゴ Pro W3"/>
                <a:sym typeface="ヒラギノ角ゴ Pro W3"/>
              </a:rPr>
              <a:t>Plasma</a:t>
            </a:r>
            <a:endParaRPr kumimoji="0" sz="1300" kern="0" dirty="0">
              <a:solidFill>
                <a:sysClr val="windowText" lastClr="000000"/>
              </a:solidFill>
              <a:latin typeface="ヒラギノ角ゴ Pro W3"/>
              <a:sym typeface="ヒラギノ角ゴ Pro W3"/>
            </a:endParaRPr>
          </a:p>
        </p:txBody>
      </p:sp>
      <p:sp>
        <p:nvSpPr>
          <p:cNvPr id="40" name="Shape 200"/>
          <p:cNvSpPr/>
          <p:nvPr/>
        </p:nvSpPr>
        <p:spPr>
          <a:xfrm>
            <a:off x="263998" y="4308954"/>
            <a:ext cx="2345178" cy="272174"/>
          </a:xfrm>
          <a:prstGeom prst="rect">
            <a:avLst/>
          </a:prstGeom>
          <a:ln w="12700">
            <a:miter lim="400000"/>
          </a:ln>
          <a:extLst>
            <a:ext uri="{C572A759-6A51-4108-AA02-DFA0A04FC94B}">
              <ma14:wrappingTextBoxFlag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none" lIns="35711" tIns="35711" rIns="35711" bIns="35711" anchor="ctr">
            <a:spAutoFit/>
          </a:bodyPr>
          <a:lstStyle>
            <a:lvl1pPr>
              <a:defRPr sz="2300"/>
            </a:lvl1pPr>
          </a:lstStyle>
          <a:p>
            <a:pPr algn="ctr" defTabSz="410688" fontAlgn="auto">
              <a:spcBef>
                <a:spcPts val="0"/>
              </a:spcBef>
              <a:spcAft>
                <a:spcPts val="0"/>
              </a:spcAft>
              <a:defRPr sz="1800"/>
            </a:pPr>
            <a:r>
              <a:rPr kumimoji="0" lang="en-US" sz="1300" kern="0" dirty="0" smtClean="0">
                <a:solidFill>
                  <a:sysClr val="windowText" lastClr="000000"/>
                </a:solidFill>
                <a:latin typeface="ヒラギノ角ゴ Pro W3"/>
                <a:sym typeface="ヒラギノ角ゴ Pro W3"/>
              </a:rPr>
              <a:t>Plasma </a:t>
            </a:r>
            <a:r>
              <a:rPr kumimoji="0" sz="1300" kern="0" dirty="0" smtClean="0">
                <a:solidFill>
                  <a:sysClr val="windowText" lastClr="000000"/>
                </a:solidFill>
                <a:latin typeface="ヒラギノ角ゴ Pro W3"/>
                <a:sym typeface="ヒラギノ角ゴ Pro W3"/>
              </a:rPr>
              <a:t>(</a:t>
            </a:r>
            <a:r>
              <a:rPr kumimoji="0" lang="en-US" sz="1300" kern="0" dirty="0" smtClean="0">
                <a:solidFill>
                  <a:sysClr val="windowText" lastClr="000000"/>
                </a:solidFill>
                <a:latin typeface="ヒラギノ角ゴ Pro W3"/>
                <a:sym typeface="ヒラギノ角ゴ Pro W3"/>
              </a:rPr>
              <a:t>with </a:t>
            </a:r>
            <a:r>
              <a:rPr kumimoji="0" sz="1300" kern="0" dirty="0" smtClean="0">
                <a:solidFill>
                  <a:sysClr val="windowText" lastClr="000000"/>
                </a:solidFill>
                <a:latin typeface="ヒラギノ角ゴ Pro W3"/>
                <a:sym typeface="ヒラギノ角ゴ Pro W3"/>
              </a:rPr>
              <a:t>20mm</a:t>
            </a:r>
            <a:r>
              <a:rPr kumimoji="0" lang="en-US" sz="1300" kern="0" dirty="0" smtClean="0">
                <a:solidFill>
                  <a:sysClr val="windowText" lastClr="000000"/>
                </a:solidFill>
                <a:latin typeface="ヒラギノ角ゴ Pro W3"/>
                <a:sym typeface="ヒラギノ角ゴ Pro W3"/>
              </a:rPr>
              <a:t> vacuum gap</a:t>
            </a:r>
            <a:r>
              <a:rPr kumimoji="0" sz="1300" kern="0" dirty="0" smtClean="0">
                <a:solidFill>
                  <a:sysClr val="windowText" lastClr="000000"/>
                </a:solidFill>
                <a:latin typeface="ヒラギノ角ゴ Pro W3"/>
                <a:sym typeface="ヒラギノ角ゴ Pro W3"/>
              </a:rPr>
              <a:t>)</a:t>
            </a:r>
            <a:endParaRPr kumimoji="0" sz="1300" kern="0" dirty="0">
              <a:solidFill>
                <a:sysClr val="windowText" lastClr="000000"/>
              </a:solidFill>
              <a:latin typeface="ヒラギノ角ゴ Pro W3"/>
              <a:sym typeface="ヒラギノ角ゴ Pro W3"/>
            </a:endParaRPr>
          </a:p>
        </p:txBody>
      </p:sp>
      <p:sp>
        <p:nvSpPr>
          <p:cNvPr id="42" name="スライド番号プレースホルダー 4"/>
          <p:cNvSpPr txBox="1">
            <a:spLocks/>
          </p:cNvSpPr>
          <p:nvPr/>
        </p:nvSpPr>
        <p:spPr>
          <a:xfrm>
            <a:off x="8686800" y="6520264"/>
            <a:ext cx="386910" cy="365125"/>
          </a:xfrm>
          <a:prstGeom prst="rect">
            <a:avLst/>
          </a:prstGeom>
        </p:spPr>
        <p:txBody>
          <a:bodyPr vert="horz" lIns="91416" tIns="45709" rIns="91416" bIns="45709" rtlCol="0" anchor="ctr"/>
          <a:lstStyle>
            <a:defPPr>
              <a:defRPr lang="ja-JP"/>
            </a:defPPr>
            <a:lvl1pPr algn="r" rtl="0" fontAlgn="base">
              <a:spcBef>
                <a:spcPct val="0"/>
              </a:spcBef>
              <a:spcAft>
                <a:spcPct val="0"/>
              </a:spcAft>
              <a:defRPr kumimoji="1" sz="1200" kern="1200">
                <a:solidFill>
                  <a:schemeClr val="tx1">
                    <a:tint val="75000"/>
                  </a:schemeClr>
                </a:solidFill>
                <a:latin typeface="Helvetica" pitchFamily="34" charset="0"/>
                <a:ea typeface="平成角ゴシック"/>
                <a:cs typeface="平成角ゴシック"/>
              </a:defRPr>
            </a:lvl1pPr>
            <a:lvl2pPr marL="456630" algn="l" rtl="0" fontAlgn="base">
              <a:spcBef>
                <a:spcPct val="0"/>
              </a:spcBef>
              <a:spcAft>
                <a:spcPct val="0"/>
              </a:spcAft>
              <a:defRPr kumimoji="1" sz="2000" kern="1200">
                <a:solidFill>
                  <a:schemeClr val="tx1"/>
                </a:solidFill>
                <a:latin typeface="Helvetica" pitchFamily="34" charset="0"/>
                <a:ea typeface="平成角ゴシック"/>
                <a:cs typeface="平成角ゴシック"/>
              </a:defRPr>
            </a:lvl2pPr>
            <a:lvl3pPr marL="913267" algn="l" rtl="0" fontAlgn="base">
              <a:spcBef>
                <a:spcPct val="0"/>
              </a:spcBef>
              <a:spcAft>
                <a:spcPct val="0"/>
              </a:spcAft>
              <a:defRPr kumimoji="1" sz="2000" kern="1200">
                <a:solidFill>
                  <a:schemeClr val="tx1"/>
                </a:solidFill>
                <a:latin typeface="Helvetica" pitchFamily="34" charset="0"/>
                <a:ea typeface="平成角ゴシック"/>
                <a:cs typeface="平成角ゴシック"/>
              </a:defRPr>
            </a:lvl3pPr>
            <a:lvl4pPr marL="1369902" algn="l" rtl="0" fontAlgn="base">
              <a:spcBef>
                <a:spcPct val="0"/>
              </a:spcBef>
              <a:spcAft>
                <a:spcPct val="0"/>
              </a:spcAft>
              <a:defRPr kumimoji="1" sz="2000" kern="1200">
                <a:solidFill>
                  <a:schemeClr val="tx1"/>
                </a:solidFill>
                <a:latin typeface="Helvetica" pitchFamily="34" charset="0"/>
                <a:ea typeface="平成角ゴシック"/>
                <a:cs typeface="平成角ゴシック"/>
              </a:defRPr>
            </a:lvl4pPr>
            <a:lvl5pPr marL="1826532" algn="l" rtl="0" fontAlgn="base">
              <a:spcBef>
                <a:spcPct val="0"/>
              </a:spcBef>
              <a:spcAft>
                <a:spcPct val="0"/>
              </a:spcAft>
              <a:defRPr kumimoji="1" sz="2000" kern="1200">
                <a:solidFill>
                  <a:schemeClr val="tx1"/>
                </a:solidFill>
                <a:latin typeface="Helvetica" pitchFamily="34" charset="0"/>
                <a:ea typeface="平成角ゴシック"/>
                <a:cs typeface="平成角ゴシック"/>
              </a:defRPr>
            </a:lvl5pPr>
            <a:lvl6pPr marL="2283166" algn="l" defTabSz="913267" rtl="0" eaLnBrk="1" latinLnBrk="0" hangingPunct="1">
              <a:defRPr kumimoji="1" sz="2000" kern="1200">
                <a:solidFill>
                  <a:schemeClr val="tx1"/>
                </a:solidFill>
                <a:latin typeface="Helvetica" pitchFamily="34" charset="0"/>
                <a:ea typeface="平成角ゴシック"/>
                <a:cs typeface="平成角ゴシック"/>
              </a:defRPr>
            </a:lvl6pPr>
            <a:lvl7pPr marL="2739802" algn="l" defTabSz="913267" rtl="0" eaLnBrk="1" latinLnBrk="0" hangingPunct="1">
              <a:defRPr kumimoji="1" sz="2000" kern="1200">
                <a:solidFill>
                  <a:schemeClr val="tx1"/>
                </a:solidFill>
                <a:latin typeface="Helvetica" pitchFamily="34" charset="0"/>
                <a:ea typeface="平成角ゴシック"/>
                <a:cs typeface="平成角ゴシック"/>
              </a:defRPr>
            </a:lvl7pPr>
            <a:lvl8pPr marL="3196430" algn="l" defTabSz="913267" rtl="0" eaLnBrk="1" latinLnBrk="0" hangingPunct="1">
              <a:defRPr kumimoji="1" sz="2000" kern="1200">
                <a:solidFill>
                  <a:schemeClr val="tx1"/>
                </a:solidFill>
                <a:latin typeface="Helvetica" pitchFamily="34" charset="0"/>
                <a:ea typeface="平成角ゴシック"/>
                <a:cs typeface="平成角ゴシック"/>
              </a:defRPr>
            </a:lvl8pPr>
            <a:lvl9pPr marL="3653066" algn="l" defTabSz="913267" rtl="0" eaLnBrk="1" latinLnBrk="0" hangingPunct="1">
              <a:defRPr kumimoji="1" sz="2000" kern="1200">
                <a:solidFill>
                  <a:schemeClr val="tx1"/>
                </a:solidFill>
                <a:latin typeface="Helvetica" pitchFamily="34" charset="0"/>
                <a:ea typeface="平成角ゴシック"/>
                <a:cs typeface="平成角ゴシック"/>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D69EC3B-3975-41F7-A0D4-CB82BEE8B54C}" type="slidenum">
              <a:rPr kumimoji="1" lang="ja-JP" altLang="en-US" sz="1200" b="0" i="0" u="none" strike="noStrike" kern="1200" cap="none" spc="0" normalizeH="0" baseline="0" noProof="0" smtClean="0">
                <a:ln>
                  <a:noFill/>
                </a:ln>
                <a:solidFill>
                  <a:prstClr val="black">
                    <a:tint val="75000"/>
                  </a:prstClr>
                </a:solidFill>
                <a:effectLst/>
                <a:uLnTx/>
                <a:uFillTx/>
                <a:latin typeface="Helvetica"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1" lang="ja-JP" altLang="en-US" sz="1200" b="0" i="0" u="none" strike="noStrike" kern="1200" cap="none" spc="0" normalizeH="0" baseline="0" noProof="0" dirty="0">
              <a:ln>
                <a:noFill/>
              </a:ln>
              <a:solidFill>
                <a:prstClr val="black">
                  <a:tint val="75000"/>
                </a:prstClr>
              </a:solidFill>
              <a:effectLst/>
              <a:uLnTx/>
              <a:uFillTx/>
              <a:latin typeface="Helvetica" pitchFamily="34"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043743747"/>
      </p:ext>
    </p:extLst>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827584" y="1052736"/>
            <a:ext cx="7488832" cy="5453714"/>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Lst>
        </p:spPr>
      </p:pic>
      <p:sp>
        <p:nvSpPr>
          <p:cNvPr id="8" name="Line 7"/>
          <p:cNvSpPr>
            <a:spLocks noChangeShapeType="1"/>
          </p:cNvSpPr>
          <p:nvPr/>
        </p:nvSpPr>
        <p:spPr bwMode="auto">
          <a:xfrm flipV="1">
            <a:off x="457200" y="908720"/>
            <a:ext cx="8229600" cy="0"/>
          </a:xfrm>
          <a:prstGeom prst="line">
            <a:avLst/>
          </a:prstGeom>
          <a:noFill/>
          <a:ln w="76200">
            <a:solidFill>
              <a:srgbClr val="00FFFF"/>
            </a:solidFill>
            <a:round/>
            <a:headEnd/>
            <a:tailEn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lIns="91321" tIns="45664" rIns="91321" bIns="45664" anchor="ctr"/>
          <a:lstStyle/>
          <a:p>
            <a:endParaRPr lang="ja-JP" altLang="en-US" sz="2400">
              <a:solidFill>
                <a:prstClr val="black"/>
              </a:solidFill>
              <a:latin typeface="Arial" panose="020B0604020202020204" pitchFamily="34" charset="0"/>
              <a:ea typeface="ＭＳ Ｐゴシック" pitchFamily="50" charset="-128"/>
              <a:cs typeface="Arial" panose="020B0604020202020204" pitchFamily="34" charset="0"/>
            </a:endParaRPr>
          </a:p>
        </p:txBody>
      </p:sp>
      <p:sp>
        <p:nvSpPr>
          <p:cNvPr id="9" name="Rectangle 13"/>
          <p:cNvSpPr>
            <a:spLocks noChangeArrowheads="1"/>
          </p:cNvSpPr>
          <p:nvPr/>
        </p:nvSpPr>
        <p:spPr bwMode="auto">
          <a:xfrm>
            <a:off x="0" y="-27384"/>
            <a:ext cx="9144000" cy="936104"/>
          </a:xfrm>
          <a:prstGeom prst="rect">
            <a:avLst/>
          </a:prstGeom>
          <a:noFill/>
          <a:ln w="9525">
            <a:noFill/>
            <a:miter lim="800000"/>
            <a:headEnd/>
            <a:tailEnd/>
          </a:ln>
        </p:spPr>
        <p:txBody>
          <a:bodyPr lIns="91321" tIns="45664" rIns="91321" bIns="45664" anchor="ctr"/>
          <a:lstStyle/>
          <a:p>
            <a:pPr algn="ctr"/>
            <a:r>
              <a:rPr lang="en-US" altLang="ja-JP" sz="2800" dirty="0">
                <a:solidFill>
                  <a:srgbClr val="FF0000"/>
                </a:solidFill>
                <a:latin typeface="Arial" panose="020B0604020202020204" pitchFamily="34" charset="0"/>
                <a:cs typeface="Arial" pitchFamily="34" charset="0"/>
              </a:rPr>
              <a:t>Typical </a:t>
            </a:r>
            <a:r>
              <a:rPr lang="en-US" altLang="ja-JP" sz="2800" i="1" dirty="0" err="1">
                <a:solidFill>
                  <a:srgbClr val="FF0000"/>
                </a:solidFill>
                <a:latin typeface="Arial" panose="020B0604020202020204" pitchFamily="34" charset="0"/>
                <a:cs typeface="Arial" pitchFamily="34" charset="0"/>
              </a:rPr>
              <a:t>I</a:t>
            </a:r>
            <a:r>
              <a:rPr lang="en-US" altLang="ja-JP" sz="2800" baseline="-25000" dirty="0" err="1">
                <a:solidFill>
                  <a:srgbClr val="FF0000"/>
                </a:solidFill>
                <a:latin typeface="Arial" panose="020B0604020202020204" pitchFamily="34" charset="0"/>
                <a:cs typeface="Arial" pitchFamily="34" charset="0"/>
              </a:rPr>
              <a:t>p</a:t>
            </a:r>
            <a:r>
              <a:rPr lang="en-US" altLang="ja-JP" sz="2800" dirty="0">
                <a:solidFill>
                  <a:srgbClr val="FF0000"/>
                </a:solidFill>
                <a:latin typeface="Arial" panose="020B0604020202020204" pitchFamily="34" charset="0"/>
                <a:cs typeface="Arial" pitchFamily="34" charset="0"/>
              </a:rPr>
              <a:t> Ramp-up with LHW+ECH</a:t>
            </a:r>
          </a:p>
          <a:p>
            <a:pPr algn="ctr"/>
            <a:r>
              <a:rPr lang="en-US" altLang="ja-JP" sz="2800" dirty="0">
                <a:solidFill>
                  <a:srgbClr val="FF0000"/>
                </a:solidFill>
                <a:latin typeface="Arial" panose="020B0604020202020204" pitchFamily="34" charset="0"/>
                <a:cs typeface="Arial" pitchFamily="34" charset="0"/>
              </a:rPr>
              <a:t>(CCC Antenna)</a:t>
            </a:r>
          </a:p>
        </p:txBody>
      </p:sp>
      <p:sp>
        <p:nvSpPr>
          <p:cNvPr id="5" name="スライド番号プレースホルダー 4"/>
          <p:cNvSpPr>
            <a:spLocks noGrp="1"/>
          </p:cNvSpPr>
          <p:nvPr>
            <p:ph type="sldNum" sz="quarter" idx="12"/>
          </p:nvPr>
        </p:nvSpPr>
        <p:spPr>
          <a:xfrm>
            <a:off x="8686800" y="6520390"/>
            <a:ext cx="386910" cy="365125"/>
          </a:xfrm>
        </p:spPr>
        <p:txBody>
          <a:bodyPr/>
          <a:lstStyle/>
          <a:p>
            <a:fld id="{FD69EC3B-3975-41F7-A0D4-CB82BEE8B54C}" type="slidenum">
              <a:rPr lang="ja-JP" altLang="en-US" smtClean="0">
                <a:solidFill>
                  <a:prstClr val="black">
                    <a:tint val="75000"/>
                  </a:prstClr>
                </a:solidFill>
                <a:latin typeface="Arial" panose="020B0604020202020204" pitchFamily="34" charset="0"/>
                <a:cs typeface="Arial" panose="020B0604020202020204" pitchFamily="34" charset="0"/>
              </a:rPr>
              <a:pPr/>
              <a:t>17</a:t>
            </a:fld>
            <a:endParaRPr lang="ja-JP" altLang="en-US" dirty="0">
              <a:solidFill>
                <a:prstClr val="black">
                  <a:tint val="75000"/>
                </a:prstClr>
              </a:solidFill>
              <a:latin typeface="Arial" panose="020B0604020202020204" pitchFamily="34" charset="0"/>
              <a:cs typeface="Arial" panose="020B0604020202020204" pitchFamily="34" charset="0"/>
            </a:endParaRPr>
          </a:p>
        </p:txBody>
      </p:sp>
      <p:sp>
        <p:nvSpPr>
          <p:cNvPr id="6" name="正方形/長方形 33"/>
          <p:cNvSpPr>
            <a:spLocks noChangeArrowheads="1"/>
          </p:cNvSpPr>
          <p:nvPr/>
        </p:nvSpPr>
        <p:spPr bwMode="auto">
          <a:xfrm>
            <a:off x="7450143" y="6475023"/>
            <a:ext cx="1027334" cy="338463"/>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lIns="91321" tIns="45664" rIns="91321" bIns="45664">
            <a:spAutoFit/>
          </a:bodyPr>
          <a:lstStyle/>
          <a:p>
            <a:pPr eaLnBrk="0" hangingPunct="0"/>
            <a:r>
              <a:rPr lang="en-US" altLang="ja-JP" sz="1600" dirty="0">
                <a:solidFill>
                  <a:srgbClr val="000000"/>
                </a:solidFill>
                <a:latin typeface="Arial" pitchFamily="34" charset="0"/>
                <a:cs typeface="Arial" pitchFamily="34" charset="0"/>
              </a:rPr>
              <a:t>T. Shinya</a:t>
            </a:r>
            <a:endParaRPr lang="ja-JP" altLang="en-US" sz="1600"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412720898"/>
      </p:ext>
    </p:extLst>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r="49044"/>
          <a:stretch/>
        </p:blipFill>
        <p:spPr bwMode="auto">
          <a:xfrm>
            <a:off x="35496" y="2647669"/>
            <a:ext cx="3816424" cy="4021691"/>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Lst>
        </p:spPr>
      </p:pic>
      <p:sp>
        <p:nvSpPr>
          <p:cNvPr id="4" name="タイトル 1"/>
          <p:cNvSpPr>
            <a:spLocks noGrp="1"/>
          </p:cNvSpPr>
          <p:nvPr>
            <p:ph type="title"/>
          </p:nvPr>
        </p:nvSpPr>
        <p:spPr>
          <a:xfrm>
            <a:off x="277688" y="44624"/>
            <a:ext cx="8686800" cy="648072"/>
          </a:xfrm>
        </p:spPr>
        <p:txBody>
          <a:bodyPr>
            <a:normAutofit/>
          </a:bodyPr>
          <a:lstStyle/>
          <a:p>
            <a:r>
              <a:rPr kumimoji="1" lang="en-US" altLang="ja-JP" sz="2800" dirty="0" smtClean="0">
                <a:solidFill>
                  <a:srgbClr val="FF0000"/>
                </a:solidFill>
                <a:latin typeface="Arial" panose="020B0604020202020204" pitchFamily="34" charset="0"/>
                <a:cs typeface="Arial" panose="020B0604020202020204" pitchFamily="34" charset="0"/>
              </a:rPr>
              <a:t>Improvement of Excited </a:t>
            </a:r>
            <a:r>
              <a:rPr kumimoji="1" lang="en-US" altLang="ja-JP" sz="2800" i="1" dirty="0" smtClean="0">
                <a:solidFill>
                  <a:srgbClr val="FF0000"/>
                </a:solidFill>
                <a:latin typeface="Arial" panose="020B0604020202020204" pitchFamily="34" charset="0"/>
                <a:cs typeface="Arial" panose="020B0604020202020204" pitchFamily="34" charset="0"/>
              </a:rPr>
              <a:t>N</a:t>
            </a:r>
            <a:r>
              <a:rPr kumimoji="1" lang="en-US" altLang="ja-JP" sz="2800" baseline="-25000" dirty="0" smtClean="0">
                <a:solidFill>
                  <a:srgbClr val="FF0000"/>
                </a:solidFill>
                <a:latin typeface="Arial" panose="020B0604020202020204" pitchFamily="34" charset="0"/>
                <a:cs typeface="Arial" panose="020B0604020202020204" pitchFamily="34" charset="0"/>
              </a:rPr>
              <a:t>||</a:t>
            </a:r>
            <a:r>
              <a:rPr kumimoji="1" lang="ja-JP" altLang="en-US" sz="2800" dirty="0" smtClean="0">
                <a:solidFill>
                  <a:srgbClr val="FF0000"/>
                </a:solidFill>
                <a:latin typeface="Arial" panose="020B0604020202020204" pitchFamily="34" charset="0"/>
                <a:cs typeface="Arial" panose="020B0604020202020204" pitchFamily="34" charset="0"/>
              </a:rPr>
              <a:t> </a:t>
            </a:r>
            <a:r>
              <a:rPr kumimoji="1" lang="en-US" altLang="ja-JP" sz="2800" dirty="0" smtClean="0">
                <a:solidFill>
                  <a:srgbClr val="FF0000"/>
                </a:solidFill>
                <a:latin typeface="Arial" panose="020B0604020202020204" pitchFamily="34" charset="0"/>
                <a:cs typeface="Arial" panose="020B0604020202020204" pitchFamily="34" charset="0"/>
              </a:rPr>
              <a:t>Spectrum (CCC Antenna)</a:t>
            </a:r>
            <a:endParaRPr kumimoji="1" lang="ja-JP" altLang="en-US" sz="2800" dirty="0">
              <a:solidFill>
                <a:srgbClr val="FF0000"/>
              </a:solidFill>
              <a:latin typeface="Arial" panose="020B0604020202020204" pitchFamily="34" charset="0"/>
              <a:cs typeface="Arial" panose="020B0604020202020204" pitchFamily="34" charset="0"/>
            </a:endParaRPr>
          </a:p>
        </p:txBody>
      </p:sp>
      <p:sp>
        <p:nvSpPr>
          <p:cNvPr id="5" name="正方形/長方形 4"/>
          <p:cNvSpPr/>
          <p:nvPr/>
        </p:nvSpPr>
        <p:spPr>
          <a:xfrm>
            <a:off x="457200" y="884476"/>
            <a:ext cx="8213572" cy="1464404"/>
          </a:xfrm>
          <a:prstGeom prst="rect">
            <a:avLst/>
          </a:prstGeom>
          <a:solidFill>
            <a:schemeClr val="bg2">
              <a:lumMod val="25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mj-lt"/>
              <a:buAutoNum type="arabicPeriod"/>
            </a:pPr>
            <a:r>
              <a:rPr lang="en-US" altLang="ja-JP" dirty="0" smtClean="0">
                <a:solidFill>
                  <a:schemeClr val="bg2">
                    <a:lumMod val="25000"/>
                  </a:schemeClr>
                </a:solidFill>
                <a:latin typeface="Arial" panose="020B0604020202020204" pitchFamily="34" charset="0"/>
                <a:cs typeface="Arial" panose="020B0604020202020204" pitchFamily="34" charset="0"/>
              </a:rPr>
              <a:t>Excited </a:t>
            </a:r>
            <a:r>
              <a:rPr lang="en-US" altLang="ja-JP" i="1" dirty="0" smtClean="0">
                <a:solidFill>
                  <a:schemeClr val="bg2">
                    <a:lumMod val="25000"/>
                  </a:schemeClr>
                </a:solidFill>
                <a:latin typeface="Arial" panose="020B0604020202020204" pitchFamily="34" charset="0"/>
                <a:cs typeface="Arial" panose="020B0604020202020204" pitchFamily="34" charset="0"/>
              </a:rPr>
              <a:t>N</a:t>
            </a:r>
            <a:r>
              <a:rPr lang="en-US" altLang="ja-JP" baseline="-25000" dirty="0" smtClean="0">
                <a:solidFill>
                  <a:schemeClr val="bg2">
                    <a:lumMod val="25000"/>
                  </a:schemeClr>
                </a:solidFill>
                <a:latin typeface="Arial" panose="020B0604020202020204" pitchFamily="34" charset="0"/>
                <a:cs typeface="Arial" panose="020B0604020202020204" pitchFamily="34" charset="0"/>
              </a:rPr>
              <a:t>||</a:t>
            </a:r>
            <a:r>
              <a:rPr lang="ja-JP" altLang="en-US" dirty="0" smtClean="0">
                <a:solidFill>
                  <a:schemeClr val="bg2">
                    <a:lumMod val="25000"/>
                  </a:schemeClr>
                </a:solidFill>
                <a:latin typeface="Arial" panose="020B0604020202020204" pitchFamily="34" charset="0"/>
                <a:cs typeface="Arial" panose="020B0604020202020204" pitchFamily="34" charset="0"/>
              </a:rPr>
              <a:t> </a:t>
            </a:r>
            <a:r>
              <a:rPr lang="en-US" altLang="ja-JP" dirty="0" smtClean="0">
                <a:solidFill>
                  <a:schemeClr val="bg2">
                    <a:lumMod val="25000"/>
                  </a:schemeClr>
                </a:solidFill>
                <a:latin typeface="Arial" panose="020B0604020202020204" pitchFamily="34" charset="0"/>
                <a:cs typeface="Arial" panose="020B0604020202020204" pitchFamily="34" charset="0"/>
              </a:rPr>
              <a:t>spectrum was calculated from RF powers and phases measured by magnetic probes installed on the antenna.*</a:t>
            </a:r>
            <a:endParaRPr lang="en-US" altLang="ja-JP" dirty="0">
              <a:solidFill>
                <a:schemeClr val="bg2">
                  <a:lumMod val="25000"/>
                </a:schemeClr>
              </a:solidFill>
              <a:latin typeface="Arial" panose="020B0604020202020204" pitchFamily="34" charset="0"/>
              <a:cs typeface="Arial" panose="020B0604020202020204" pitchFamily="34" charset="0"/>
            </a:endParaRPr>
          </a:p>
          <a:p>
            <a:pPr marL="342900" indent="-342900">
              <a:buFont typeface="+mj-lt"/>
              <a:buAutoNum type="arabicPeriod"/>
            </a:pPr>
            <a:r>
              <a:rPr lang="en-US" altLang="ja-JP" dirty="0" smtClean="0">
                <a:solidFill>
                  <a:schemeClr val="bg2">
                    <a:lumMod val="25000"/>
                  </a:schemeClr>
                </a:solidFill>
                <a:latin typeface="Arial" panose="020B0604020202020204" pitchFamily="34" charset="0"/>
                <a:cs typeface="Arial" panose="020B0604020202020204" pitchFamily="34" charset="0"/>
              </a:rPr>
              <a:t>Excited </a:t>
            </a:r>
            <a:r>
              <a:rPr lang="en-US" altLang="ja-JP" i="1" dirty="0">
                <a:solidFill>
                  <a:schemeClr val="bg2">
                    <a:lumMod val="25000"/>
                  </a:schemeClr>
                </a:solidFill>
                <a:latin typeface="Arial" panose="020B0604020202020204" pitchFamily="34" charset="0"/>
                <a:cs typeface="Arial" panose="020B0604020202020204" pitchFamily="34" charset="0"/>
              </a:rPr>
              <a:t>N</a:t>
            </a:r>
            <a:r>
              <a:rPr lang="en-US" altLang="ja-JP" baseline="-25000" dirty="0" smtClean="0">
                <a:solidFill>
                  <a:schemeClr val="bg2">
                    <a:lumMod val="25000"/>
                  </a:schemeClr>
                </a:solidFill>
                <a:latin typeface="Arial" panose="020B0604020202020204" pitchFamily="34" charset="0"/>
                <a:cs typeface="Arial" panose="020B0604020202020204" pitchFamily="34" charset="0"/>
              </a:rPr>
              <a:t>||</a:t>
            </a:r>
            <a:r>
              <a:rPr lang="ja-JP" altLang="en-US" dirty="0" smtClean="0">
                <a:solidFill>
                  <a:schemeClr val="bg2">
                    <a:lumMod val="25000"/>
                  </a:schemeClr>
                </a:solidFill>
                <a:latin typeface="Arial" panose="020B0604020202020204" pitchFamily="34" charset="0"/>
                <a:cs typeface="Arial" panose="020B0604020202020204" pitchFamily="34" charset="0"/>
              </a:rPr>
              <a:t> </a:t>
            </a:r>
            <a:r>
              <a:rPr lang="en-US" altLang="ja-JP" dirty="0" smtClean="0">
                <a:solidFill>
                  <a:schemeClr val="bg2">
                    <a:lumMod val="25000"/>
                  </a:schemeClr>
                </a:solidFill>
                <a:latin typeface="Arial" panose="020B0604020202020204" pitchFamily="34" charset="0"/>
                <a:cs typeface="Arial" panose="020B0604020202020204" pitchFamily="34" charset="0"/>
              </a:rPr>
              <a:t>spectrum was sharpened while maintaining 100% radiation</a:t>
            </a:r>
            <a:r>
              <a:rPr lang="ja-JP" altLang="en-US" dirty="0" smtClean="0">
                <a:solidFill>
                  <a:schemeClr val="bg2">
                    <a:lumMod val="25000"/>
                  </a:schemeClr>
                </a:solidFill>
                <a:latin typeface="Arial" panose="020B0604020202020204" pitchFamily="34" charset="0"/>
                <a:cs typeface="Arial" panose="020B0604020202020204" pitchFamily="34" charset="0"/>
              </a:rPr>
              <a:t> </a:t>
            </a:r>
            <a:r>
              <a:rPr lang="en-US" altLang="ja-JP" dirty="0" smtClean="0">
                <a:solidFill>
                  <a:schemeClr val="bg2">
                    <a:lumMod val="25000"/>
                  </a:schemeClr>
                </a:solidFill>
                <a:latin typeface="Arial" panose="020B0604020202020204" pitchFamily="34" charset="0"/>
                <a:cs typeface="Arial" panose="020B0604020202020204" pitchFamily="34" charset="0"/>
              </a:rPr>
              <a:t>efficiency by adjusting the limiter position.</a:t>
            </a: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3779912" y="2780928"/>
            <a:ext cx="5290961" cy="3600400"/>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Lst>
        </p:spPr>
      </p:pic>
      <p:cxnSp>
        <p:nvCxnSpPr>
          <p:cNvPr id="16" name="直線矢印コネクタ 15"/>
          <p:cNvCxnSpPr/>
          <p:nvPr/>
        </p:nvCxnSpPr>
        <p:spPr>
          <a:xfrm flipV="1">
            <a:off x="6699086" y="4016418"/>
            <a:ext cx="0" cy="457739"/>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8" name="正方形/長方形 17"/>
          <p:cNvSpPr/>
          <p:nvPr/>
        </p:nvSpPr>
        <p:spPr>
          <a:xfrm>
            <a:off x="4644008" y="2453353"/>
            <a:ext cx="4248472" cy="399583"/>
          </a:xfrm>
          <a:prstGeom prst="rect">
            <a:avLst/>
          </a:prstGeom>
          <a:solidFill>
            <a:srgbClr val="FFC000">
              <a:alpha val="75000"/>
            </a:srgbClr>
          </a:solidFill>
        </p:spPr>
        <p:txBody>
          <a:bodyPr wrap="square">
            <a:spAutoFit/>
          </a:bodyPr>
          <a:lstStyle/>
          <a:p>
            <a:pPr lvl="0" algn="ctr"/>
            <a:r>
              <a:rPr lang="en-US" altLang="ja-JP" sz="2000" b="1" dirty="0" smtClean="0">
                <a:solidFill>
                  <a:schemeClr val="bg2">
                    <a:lumMod val="25000"/>
                  </a:schemeClr>
                </a:solidFill>
                <a:latin typeface="Arial" panose="020B0604020202020204" pitchFamily="34" charset="0"/>
                <a:cs typeface="Arial" panose="020B0604020202020204" pitchFamily="34" charset="0"/>
              </a:rPr>
              <a:t>improved </a:t>
            </a:r>
            <a:r>
              <a:rPr lang="en-US" altLang="ja-JP" sz="2000" b="1" i="1" dirty="0" smtClean="0">
                <a:solidFill>
                  <a:schemeClr val="bg2">
                    <a:lumMod val="25000"/>
                  </a:schemeClr>
                </a:solidFill>
                <a:latin typeface="Arial" panose="020B0604020202020204" pitchFamily="34" charset="0"/>
                <a:cs typeface="Arial" panose="020B0604020202020204" pitchFamily="34" charset="0"/>
              </a:rPr>
              <a:t>N</a:t>
            </a:r>
            <a:r>
              <a:rPr lang="en-US" altLang="ja-JP" sz="2000" b="1" baseline="-25000" dirty="0" smtClean="0">
                <a:solidFill>
                  <a:schemeClr val="bg2">
                    <a:lumMod val="25000"/>
                  </a:schemeClr>
                </a:solidFill>
                <a:latin typeface="Arial" panose="020B0604020202020204" pitchFamily="34" charset="0"/>
                <a:cs typeface="Arial" panose="020B0604020202020204" pitchFamily="34" charset="0"/>
              </a:rPr>
              <a:t>||</a:t>
            </a:r>
            <a:r>
              <a:rPr lang="ja-JP" altLang="en-US" sz="2000" b="1" dirty="0" smtClean="0">
                <a:solidFill>
                  <a:schemeClr val="bg2">
                    <a:lumMod val="25000"/>
                  </a:schemeClr>
                </a:solidFill>
                <a:latin typeface="Arial" panose="020B0604020202020204" pitchFamily="34" charset="0"/>
                <a:cs typeface="Arial" panose="020B0604020202020204" pitchFamily="34" charset="0"/>
              </a:rPr>
              <a:t> </a:t>
            </a:r>
            <a:r>
              <a:rPr lang="en-US" altLang="ja-JP" sz="2000" b="1" dirty="0" smtClean="0">
                <a:solidFill>
                  <a:schemeClr val="bg2">
                    <a:lumMod val="25000"/>
                  </a:schemeClr>
                </a:solidFill>
                <a:latin typeface="Arial" panose="020B0604020202020204" pitchFamily="34" charset="0"/>
                <a:cs typeface="Arial" panose="020B0604020202020204" pitchFamily="34" charset="0"/>
              </a:rPr>
              <a:t>spectrum</a:t>
            </a:r>
            <a:endParaRPr lang="ja-JP" altLang="ja-JP" sz="2000" b="1" dirty="0">
              <a:solidFill>
                <a:schemeClr val="bg2">
                  <a:lumMod val="25000"/>
                </a:schemeClr>
              </a:solidFill>
              <a:latin typeface="Arial" panose="020B0604020202020204" pitchFamily="34" charset="0"/>
              <a:cs typeface="Arial" panose="020B0604020202020204" pitchFamily="34" charset="0"/>
            </a:endParaRPr>
          </a:p>
        </p:txBody>
      </p:sp>
      <p:sp>
        <p:nvSpPr>
          <p:cNvPr id="19" name="テキスト ボックス 18"/>
          <p:cNvSpPr txBox="1"/>
          <p:nvPr/>
        </p:nvSpPr>
        <p:spPr>
          <a:xfrm>
            <a:off x="6660232" y="4139788"/>
            <a:ext cx="1518364" cy="369332"/>
          </a:xfrm>
          <a:prstGeom prst="rect">
            <a:avLst/>
          </a:prstGeom>
          <a:noFill/>
        </p:spPr>
        <p:txBody>
          <a:bodyPr wrap="none" rtlCol="0">
            <a:spAutoFit/>
          </a:bodyPr>
          <a:lstStyle/>
          <a:p>
            <a:r>
              <a:rPr lang="en-US" altLang="ja-JP" sz="1800" dirty="0" smtClean="0">
                <a:solidFill>
                  <a:srgbClr val="FF0000"/>
                </a:solidFill>
                <a:latin typeface="Arial" panose="020B0604020202020204" pitchFamily="34" charset="0"/>
                <a:cs typeface="Arial" panose="020B0604020202020204" pitchFamily="34" charset="0"/>
              </a:rPr>
              <a:t>improvement</a:t>
            </a:r>
            <a:endParaRPr kumimoji="1" lang="ja-JP" altLang="en-US" sz="1800" dirty="0">
              <a:solidFill>
                <a:srgbClr val="FF0000"/>
              </a:solidFill>
              <a:latin typeface="Arial" panose="020B0604020202020204" pitchFamily="34" charset="0"/>
              <a:cs typeface="Arial" panose="020B0604020202020204" pitchFamily="34" charset="0"/>
            </a:endParaRPr>
          </a:p>
        </p:txBody>
      </p:sp>
      <p:sp>
        <p:nvSpPr>
          <p:cNvPr id="20" name="正方形/長方形 19"/>
          <p:cNvSpPr/>
          <p:nvPr/>
        </p:nvSpPr>
        <p:spPr>
          <a:xfrm>
            <a:off x="611560" y="2438758"/>
            <a:ext cx="3096344" cy="400110"/>
          </a:xfrm>
          <a:prstGeom prst="rect">
            <a:avLst/>
          </a:prstGeom>
          <a:solidFill>
            <a:srgbClr val="2783C5">
              <a:alpha val="38000"/>
            </a:srgbClr>
          </a:solidFill>
        </p:spPr>
        <p:txBody>
          <a:bodyPr wrap="square">
            <a:spAutoFit/>
          </a:bodyPr>
          <a:lstStyle/>
          <a:p>
            <a:pPr lvl="0" algn="ctr"/>
            <a:r>
              <a:rPr lang="en-US" altLang="ja-JP" b="1" dirty="0">
                <a:solidFill>
                  <a:schemeClr val="bg2">
                    <a:lumMod val="25000"/>
                  </a:schemeClr>
                </a:solidFill>
                <a:latin typeface="Arial" panose="020B0604020202020204" pitchFamily="34" charset="0"/>
                <a:cs typeface="Arial" panose="020B0604020202020204" pitchFamily="34" charset="0"/>
              </a:rPr>
              <a:t>m</a:t>
            </a:r>
            <a:r>
              <a:rPr lang="en-US" altLang="ja-JP" b="1" dirty="0" smtClean="0">
                <a:solidFill>
                  <a:schemeClr val="bg2">
                    <a:lumMod val="25000"/>
                  </a:schemeClr>
                </a:solidFill>
                <a:latin typeface="Arial" panose="020B0604020202020204" pitchFamily="34" charset="0"/>
                <a:cs typeface="Arial" panose="020B0604020202020204" pitchFamily="34" charset="0"/>
              </a:rPr>
              <a:t>easured data</a:t>
            </a:r>
            <a:r>
              <a:rPr lang="ja-JP" altLang="en-US" b="1" dirty="0" smtClean="0">
                <a:solidFill>
                  <a:schemeClr val="bg2">
                    <a:lumMod val="25000"/>
                  </a:schemeClr>
                </a:solidFill>
                <a:latin typeface="Arial" panose="020B0604020202020204" pitchFamily="34" charset="0"/>
                <a:cs typeface="Arial" panose="020B0604020202020204" pitchFamily="34" charset="0"/>
              </a:rPr>
              <a:t> </a:t>
            </a:r>
            <a:r>
              <a:rPr lang="en-US" altLang="ja-JP" b="1" dirty="0" smtClean="0">
                <a:solidFill>
                  <a:schemeClr val="bg2">
                    <a:lumMod val="25000"/>
                  </a:schemeClr>
                </a:solidFill>
                <a:latin typeface="Arial" panose="020B0604020202020204" pitchFamily="34" charset="0"/>
                <a:cs typeface="Arial" panose="020B0604020202020204" pitchFamily="34" charset="0"/>
              </a:rPr>
              <a:t>(R585, -)</a:t>
            </a:r>
            <a:endParaRPr lang="ja-JP" altLang="ja-JP" b="1" dirty="0">
              <a:solidFill>
                <a:schemeClr val="bg2">
                  <a:lumMod val="25000"/>
                </a:schemeClr>
              </a:solidFill>
              <a:latin typeface="Arial" panose="020B0604020202020204" pitchFamily="34" charset="0"/>
              <a:cs typeface="Arial" panose="020B0604020202020204" pitchFamily="34" charset="0"/>
            </a:endParaRPr>
          </a:p>
        </p:txBody>
      </p:sp>
      <p:sp>
        <p:nvSpPr>
          <p:cNvPr id="21" name="正方形/長方形 20"/>
          <p:cNvSpPr/>
          <p:nvPr/>
        </p:nvSpPr>
        <p:spPr>
          <a:xfrm>
            <a:off x="3851920" y="6402814"/>
            <a:ext cx="4818852" cy="338554"/>
          </a:xfrm>
          <a:prstGeom prst="rect">
            <a:avLst/>
          </a:prstGeom>
        </p:spPr>
        <p:txBody>
          <a:bodyPr wrap="square">
            <a:spAutoFit/>
          </a:bodyPr>
          <a:lstStyle/>
          <a:p>
            <a:pPr algn="r"/>
            <a:r>
              <a:rPr lang="en-US" altLang="ja-JP" sz="1600" dirty="0" smtClean="0">
                <a:solidFill>
                  <a:schemeClr val="bg2">
                    <a:lumMod val="25000"/>
                  </a:schemeClr>
                </a:solidFill>
                <a:latin typeface="Arial" panose="020B0604020202020204" pitchFamily="34" charset="0"/>
                <a:cs typeface="Arial" panose="020B0604020202020204" pitchFamily="34" charset="0"/>
              </a:rPr>
              <a:t>*T</a:t>
            </a:r>
            <a:r>
              <a:rPr lang="en-US" altLang="ja-JP" sz="1600" dirty="0">
                <a:solidFill>
                  <a:schemeClr val="bg2">
                    <a:lumMod val="25000"/>
                  </a:schemeClr>
                </a:solidFill>
                <a:latin typeface="Arial" panose="020B0604020202020204" pitchFamily="34" charset="0"/>
                <a:cs typeface="Arial" panose="020B0604020202020204" pitchFamily="34" charset="0"/>
              </a:rPr>
              <a:t>. </a:t>
            </a:r>
            <a:r>
              <a:rPr lang="en-US" altLang="ja-JP" sz="1600" dirty="0" smtClean="0">
                <a:solidFill>
                  <a:schemeClr val="bg2">
                    <a:lumMod val="25000"/>
                  </a:schemeClr>
                </a:solidFill>
                <a:latin typeface="Arial" panose="020B0604020202020204" pitchFamily="34" charset="0"/>
                <a:cs typeface="Arial" panose="020B0604020202020204" pitchFamily="34" charset="0"/>
              </a:rPr>
              <a:t>Shinya</a:t>
            </a:r>
            <a:r>
              <a:rPr lang="ja-JP" altLang="en-US" sz="1600" dirty="0" smtClean="0">
                <a:solidFill>
                  <a:schemeClr val="bg2">
                    <a:lumMod val="25000"/>
                  </a:schemeClr>
                </a:solidFill>
                <a:latin typeface="Arial" panose="020B0604020202020204" pitchFamily="34" charset="0"/>
                <a:cs typeface="Arial" panose="020B0604020202020204" pitchFamily="34" charset="0"/>
              </a:rPr>
              <a:t> </a:t>
            </a:r>
            <a:r>
              <a:rPr lang="en-US" altLang="ja-JP" sz="1600" i="1" dirty="0" smtClean="0">
                <a:solidFill>
                  <a:schemeClr val="bg2">
                    <a:lumMod val="25000"/>
                  </a:schemeClr>
                </a:solidFill>
                <a:latin typeface="Arial" panose="020B0604020202020204" pitchFamily="34" charset="0"/>
                <a:cs typeface="Arial" panose="020B0604020202020204" pitchFamily="34" charset="0"/>
              </a:rPr>
              <a:t>et al</a:t>
            </a:r>
            <a:r>
              <a:rPr lang="en-US" altLang="ja-JP" sz="1600" dirty="0" smtClean="0">
                <a:solidFill>
                  <a:schemeClr val="bg2">
                    <a:lumMod val="25000"/>
                  </a:schemeClr>
                </a:solidFill>
                <a:latin typeface="Arial" panose="020B0604020202020204" pitchFamily="34" charset="0"/>
                <a:cs typeface="Arial" panose="020B0604020202020204" pitchFamily="34" charset="0"/>
              </a:rPr>
              <a:t>., </a:t>
            </a:r>
            <a:r>
              <a:rPr lang="en-US" altLang="ja-JP" sz="1600" i="1" dirty="0" err="1">
                <a:solidFill>
                  <a:schemeClr val="bg2">
                    <a:lumMod val="25000"/>
                  </a:schemeClr>
                </a:solidFill>
                <a:latin typeface="Arial" panose="020B0604020202020204" pitchFamily="34" charset="0"/>
                <a:cs typeface="Arial" panose="020B0604020202020204" pitchFamily="34" charset="0"/>
              </a:rPr>
              <a:t>Nucl</a:t>
            </a:r>
            <a:r>
              <a:rPr lang="en-US" altLang="ja-JP" sz="1600" i="1" dirty="0">
                <a:solidFill>
                  <a:schemeClr val="bg2">
                    <a:lumMod val="25000"/>
                  </a:schemeClr>
                </a:solidFill>
                <a:latin typeface="Arial" panose="020B0604020202020204" pitchFamily="34" charset="0"/>
                <a:cs typeface="Arial" panose="020B0604020202020204" pitchFamily="34" charset="0"/>
              </a:rPr>
              <a:t>. </a:t>
            </a:r>
            <a:r>
              <a:rPr lang="en-US" altLang="ja-JP" sz="1600" i="1" dirty="0" smtClean="0">
                <a:solidFill>
                  <a:schemeClr val="bg2">
                    <a:lumMod val="25000"/>
                  </a:schemeClr>
                </a:solidFill>
                <a:latin typeface="Arial" panose="020B0604020202020204" pitchFamily="34" charset="0"/>
                <a:cs typeface="Arial" panose="020B0604020202020204" pitchFamily="34" charset="0"/>
              </a:rPr>
              <a:t>Fusion</a:t>
            </a:r>
            <a:r>
              <a:rPr lang="en-US" altLang="ja-JP" sz="1600" dirty="0" smtClean="0">
                <a:solidFill>
                  <a:schemeClr val="bg2">
                    <a:lumMod val="25000"/>
                  </a:schemeClr>
                </a:solidFill>
                <a:latin typeface="Arial" panose="020B0604020202020204" pitchFamily="34" charset="0"/>
                <a:cs typeface="Arial" panose="020B0604020202020204" pitchFamily="34" charset="0"/>
              </a:rPr>
              <a:t> </a:t>
            </a:r>
            <a:r>
              <a:rPr lang="en-US" altLang="ja-JP" sz="1600" b="1" dirty="0">
                <a:solidFill>
                  <a:schemeClr val="bg2">
                    <a:lumMod val="25000"/>
                  </a:schemeClr>
                </a:solidFill>
                <a:latin typeface="Arial" panose="020B0604020202020204" pitchFamily="34" charset="0"/>
                <a:cs typeface="Arial" panose="020B0604020202020204" pitchFamily="34" charset="0"/>
              </a:rPr>
              <a:t>55</a:t>
            </a:r>
            <a:r>
              <a:rPr lang="en-US" altLang="ja-JP" sz="1600" dirty="0">
                <a:solidFill>
                  <a:schemeClr val="bg2">
                    <a:lumMod val="25000"/>
                  </a:schemeClr>
                </a:solidFill>
                <a:latin typeface="Arial" panose="020B0604020202020204" pitchFamily="34" charset="0"/>
                <a:cs typeface="Arial" panose="020B0604020202020204" pitchFamily="34" charset="0"/>
              </a:rPr>
              <a:t>, </a:t>
            </a:r>
            <a:r>
              <a:rPr lang="en-US" altLang="ja-JP" sz="1600" dirty="0" smtClean="0">
                <a:solidFill>
                  <a:schemeClr val="bg2">
                    <a:lumMod val="25000"/>
                  </a:schemeClr>
                </a:solidFill>
                <a:latin typeface="Arial" panose="020B0604020202020204" pitchFamily="34" charset="0"/>
                <a:cs typeface="Arial" panose="020B0604020202020204" pitchFamily="34" charset="0"/>
              </a:rPr>
              <a:t>073003(2015</a:t>
            </a:r>
            <a:r>
              <a:rPr lang="en-US" altLang="ja-JP" sz="1600" dirty="0">
                <a:solidFill>
                  <a:schemeClr val="bg2">
                    <a:lumMod val="25000"/>
                  </a:schemeClr>
                </a:solidFill>
                <a:latin typeface="Arial" panose="020B0604020202020204" pitchFamily="34" charset="0"/>
                <a:cs typeface="Arial" panose="020B0604020202020204" pitchFamily="34" charset="0"/>
              </a:rPr>
              <a:t>).</a:t>
            </a:r>
            <a:endParaRPr lang="ja-JP" altLang="en-US" sz="1600" dirty="0">
              <a:solidFill>
                <a:schemeClr val="bg2">
                  <a:lumMod val="25000"/>
                </a:schemeClr>
              </a:solidFill>
              <a:latin typeface="Arial" panose="020B0604020202020204" pitchFamily="34" charset="0"/>
              <a:cs typeface="Arial" panose="020B0604020202020204" pitchFamily="34" charset="0"/>
            </a:endParaRPr>
          </a:p>
        </p:txBody>
      </p:sp>
      <p:sp>
        <p:nvSpPr>
          <p:cNvPr id="14" name="Line 7"/>
          <p:cNvSpPr>
            <a:spLocks noChangeShapeType="1"/>
          </p:cNvSpPr>
          <p:nvPr/>
        </p:nvSpPr>
        <p:spPr bwMode="auto">
          <a:xfrm flipV="1">
            <a:off x="457200" y="764704"/>
            <a:ext cx="8229600" cy="0"/>
          </a:xfrm>
          <a:prstGeom prst="line">
            <a:avLst/>
          </a:prstGeom>
          <a:noFill/>
          <a:ln w="76200">
            <a:solidFill>
              <a:srgbClr val="00FFFF"/>
            </a:solidFill>
            <a:round/>
            <a:headEnd/>
            <a:tailEn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lIns="91321" tIns="45664" rIns="91321" bIns="45664" anchor="ctr"/>
          <a:lstStyle/>
          <a:p>
            <a:endParaRPr lang="ja-JP" altLang="en-US" sz="2400">
              <a:solidFill>
                <a:prstClr val="black"/>
              </a:solidFill>
              <a:latin typeface="Arial" panose="020B0604020202020204" pitchFamily="34" charset="0"/>
              <a:ea typeface="ＭＳ Ｐゴシック" pitchFamily="50" charset="-128"/>
              <a:cs typeface="Arial" panose="020B0604020202020204" pitchFamily="34" charset="0"/>
            </a:endParaRPr>
          </a:p>
        </p:txBody>
      </p:sp>
      <p:sp>
        <p:nvSpPr>
          <p:cNvPr id="2" name="正方形/長方形 1"/>
          <p:cNvSpPr/>
          <p:nvPr/>
        </p:nvSpPr>
        <p:spPr>
          <a:xfrm>
            <a:off x="7625063" y="3687415"/>
            <a:ext cx="780983" cy="461665"/>
          </a:xfrm>
          <a:prstGeom prst="rect">
            <a:avLst/>
          </a:prstGeom>
        </p:spPr>
        <p:txBody>
          <a:bodyPr wrap="none">
            <a:spAutoFit/>
          </a:bodyPr>
          <a:lstStyle/>
          <a:p>
            <a:pPr algn="r"/>
            <a:r>
              <a:rPr lang="en-US" altLang="ja-JP" sz="1200" dirty="0" smtClean="0">
                <a:solidFill>
                  <a:srgbClr val="0000FF"/>
                </a:solidFill>
                <a:latin typeface="Arial" panose="020B0604020202020204" pitchFamily="34" charset="0"/>
                <a:cs typeface="Arial" panose="020B0604020202020204" pitchFamily="34" charset="0"/>
              </a:rPr>
              <a:t>antenna </a:t>
            </a:r>
          </a:p>
          <a:p>
            <a:pPr algn="r"/>
            <a:r>
              <a:rPr lang="en-US" altLang="ja-JP" sz="1200" dirty="0">
                <a:solidFill>
                  <a:srgbClr val="0000FF"/>
                </a:solidFill>
                <a:latin typeface="Arial" panose="020B0604020202020204" pitchFamily="34" charset="0"/>
                <a:cs typeface="Arial" panose="020B0604020202020204" pitchFamily="34" charset="0"/>
              </a:rPr>
              <a:t>l</a:t>
            </a:r>
            <a:r>
              <a:rPr lang="en-US" altLang="ja-JP" sz="1200" dirty="0" smtClean="0">
                <a:solidFill>
                  <a:srgbClr val="0000FF"/>
                </a:solidFill>
                <a:latin typeface="Arial" panose="020B0604020202020204" pitchFamily="34" charset="0"/>
                <a:cs typeface="Arial" panose="020B0604020202020204" pitchFamily="34" charset="0"/>
              </a:rPr>
              <a:t>imiter,</a:t>
            </a:r>
            <a:endParaRPr lang="ja-JP" altLang="en-US" sz="1200" dirty="0">
              <a:solidFill>
                <a:srgbClr val="0000FF"/>
              </a:solidFill>
            </a:endParaRPr>
          </a:p>
        </p:txBody>
      </p:sp>
      <p:sp>
        <p:nvSpPr>
          <p:cNvPr id="13" name="正方形/長方形 12"/>
          <p:cNvSpPr/>
          <p:nvPr/>
        </p:nvSpPr>
        <p:spPr>
          <a:xfrm>
            <a:off x="7740352" y="4581128"/>
            <a:ext cx="1154483" cy="461665"/>
          </a:xfrm>
          <a:prstGeom prst="rect">
            <a:avLst/>
          </a:prstGeom>
        </p:spPr>
        <p:txBody>
          <a:bodyPr wrap="none">
            <a:spAutoFit/>
          </a:bodyPr>
          <a:lstStyle/>
          <a:p>
            <a:r>
              <a:rPr lang="en-US" altLang="ja-JP" sz="1200" dirty="0">
                <a:solidFill>
                  <a:srgbClr val="FF0000"/>
                </a:solidFill>
                <a:latin typeface="Arial" panose="020B0604020202020204" pitchFamily="34" charset="0"/>
                <a:cs typeface="Arial" panose="020B0604020202020204" pitchFamily="34" charset="0"/>
              </a:rPr>
              <a:t>a</a:t>
            </a:r>
            <a:r>
              <a:rPr lang="en-US" altLang="ja-JP" sz="1200" dirty="0" smtClean="0">
                <a:solidFill>
                  <a:srgbClr val="FF0000"/>
                </a:solidFill>
                <a:latin typeface="Arial" panose="020B0604020202020204" pitchFamily="34" charset="0"/>
                <a:cs typeface="Arial" panose="020B0604020202020204" pitchFamily="34" charset="0"/>
              </a:rPr>
              <a:t>ntenna  </a:t>
            </a:r>
          </a:p>
          <a:p>
            <a:r>
              <a:rPr lang="en-US" altLang="ja-JP" sz="1200" dirty="0">
                <a:solidFill>
                  <a:srgbClr val="FF0000"/>
                </a:solidFill>
                <a:latin typeface="Arial" panose="020B0604020202020204" pitchFamily="34" charset="0"/>
                <a:cs typeface="Arial" panose="020B0604020202020204" pitchFamily="34" charset="0"/>
              </a:rPr>
              <a:t>a</a:t>
            </a:r>
            <a:r>
              <a:rPr lang="en-US" altLang="ja-JP" sz="1200" dirty="0" smtClean="0">
                <a:solidFill>
                  <a:srgbClr val="FF0000"/>
                </a:solidFill>
                <a:latin typeface="Arial" panose="020B0604020202020204" pitchFamily="34" charset="0"/>
                <a:cs typeface="Arial" panose="020B0604020202020204" pitchFamily="34" charset="0"/>
              </a:rPr>
              <a:t>t R = 621mm</a:t>
            </a:r>
            <a:endParaRPr lang="ja-JP" altLang="en-US" sz="1200" dirty="0">
              <a:solidFill>
                <a:srgbClr val="FF0000"/>
              </a:solidFill>
            </a:endParaRPr>
          </a:p>
        </p:txBody>
      </p:sp>
      <p:sp>
        <p:nvSpPr>
          <p:cNvPr id="15" name="正方形/長方形 14"/>
          <p:cNvSpPr/>
          <p:nvPr/>
        </p:nvSpPr>
        <p:spPr>
          <a:xfrm>
            <a:off x="8316416" y="3687415"/>
            <a:ext cx="593432" cy="461665"/>
          </a:xfrm>
          <a:prstGeom prst="rect">
            <a:avLst/>
          </a:prstGeom>
        </p:spPr>
        <p:txBody>
          <a:bodyPr wrap="none">
            <a:spAutoFit/>
          </a:bodyPr>
          <a:lstStyle/>
          <a:p>
            <a:r>
              <a:rPr lang="en-US" altLang="ja-JP" sz="1200" dirty="0" smtClean="0">
                <a:solidFill>
                  <a:srgbClr val="0000FF"/>
                </a:solidFill>
                <a:latin typeface="Arial" panose="020B0604020202020204" pitchFamily="34" charset="0"/>
                <a:cs typeface="Arial" panose="020B0604020202020204" pitchFamily="34" charset="0"/>
              </a:rPr>
              <a:t>main </a:t>
            </a:r>
          </a:p>
          <a:p>
            <a:r>
              <a:rPr lang="en-US" altLang="ja-JP" sz="1200" dirty="0" smtClean="0">
                <a:solidFill>
                  <a:srgbClr val="0000FF"/>
                </a:solidFill>
                <a:latin typeface="Arial" panose="020B0604020202020204" pitchFamily="34" charset="0"/>
                <a:cs typeface="Arial" panose="020B0604020202020204" pitchFamily="34" charset="0"/>
              </a:rPr>
              <a:t>limiter</a:t>
            </a:r>
            <a:endParaRPr lang="ja-JP" altLang="en-US" sz="1200" dirty="0">
              <a:solidFill>
                <a:srgbClr val="0000FF"/>
              </a:solidFill>
            </a:endParaRPr>
          </a:p>
        </p:txBody>
      </p:sp>
      <p:sp>
        <p:nvSpPr>
          <p:cNvPr id="17" name="スライド番号プレースホルダー 4"/>
          <p:cNvSpPr>
            <a:spLocks noGrp="1"/>
          </p:cNvSpPr>
          <p:nvPr>
            <p:ph type="sldNum" sz="quarter" idx="12"/>
          </p:nvPr>
        </p:nvSpPr>
        <p:spPr>
          <a:xfrm>
            <a:off x="8686800" y="6520264"/>
            <a:ext cx="386910" cy="365125"/>
          </a:xfrm>
        </p:spPr>
        <p:txBody>
          <a:bodyPr/>
          <a:lstStyle/>
          <a:p>
            <a:fld id="{FD69EC3B-3975-41F7-A0D4-CB82BEE8B54C}" type="slidenum">
              <a:rPr lang="ja-JP" altLang="en-US" smtClean="0">
                <a:solidFill>
                  <a:prstClr val="black">
                    <a:tint val="75000"/>
                  </a:prstClr>
                </a:solidFill>
              </a:rPr>
              <a:pPr/>
              <a:t>18</a:t>
            </a:fld>
            <a:endParaRPr lang="ja-JP" altLang="en-US" dirty="0">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22124167"/>
      </p:ext>
    </p:extLst>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タイトル 1"/>
          <p:cNvSpPr>
            <a:spLocks noGrp="1"/>
          </p:cNvSpPr>
          <p:nvPr>
            <p:ph type="title"/>
          </p:nvPr>
        </p:nvSpPr>
        <p:spPr>
          <a:xfrm>
            <a:off x="457200" y="44624"/>
            <a:ext cx="8147248" cy="648072"/>
          </a:xfrm>
        </p:spPr>
        <p:txBody>
          <a:bodyPr>
            <a:normAutofit fontScale="90000"/>
          </a:bodyPr>
          <a:lstStyle/>
          <a:p>
            <a:r>
              <a:rPr kumimoji="1" lang="en-US" altLang="ja-JP" sz="2800" dirty="0" smtClean="0">
                <a:solidFill>
                  <a:srgbClr val="FF0000"/>
                </a:solidFill>
                <a:latin typeface="Arial" panose="020B0604020202020204" pitchFamily="34" charset="0"/>
                <a:cs typeface="Arial" panose="020B0604020202020204" pitchFamily="34" charset="0"/>
              </a:rPr>
              <a:t>Improved </a:t>
            </a:r>
            <a:r>
              <a:rPr kumimoji="1" lang="en-US" altLang="ja-JP" sz="2800" i="1" dirty="0" smtClean="0">
                <a:solidFill>
                  <a:srgbClr val="FF0000"/>
                </a:solidFill>
                <a:latin typeface="Arial" panose="020B0604020202020204" pitchFamily="34" charset="0"/>
                <a:cs typeface="Arial" panose="020B0604020202020204" pitchFamily="34" charset="0"/>
              </a:rPr>
              <a:t>N</a:t>
            </a:r>
            <a:r>
              <a:rPr kumimoji="1" lang="en-US" altLang="ja-JP" sz="2800" baseline="-25000" dirty="0" smtClean="0">
                <a:solidFill>
                  <a:srgbClr val="FF0000"/>
                </a:solidFill>
                <a:latin typeface="Arial" panose="020B0604020202020204" pitchFamily="34" charset="0"/>
                <a:cs typeface="Arial" panose="020B0604020202020204" pitchFamily="34" charset="0"/>
              </a:rPr>
              <a:t>||</a:t>
            </a:r>
            <a:r>
              <a:rPr kumimoji="1" lang="en-US" altLang="ja-JP" sz="2800" dirty="0" smtClean="0">
                <a:solidFill>
                  <a:srgbClr val="FF0000"/>
                </a:solidFill>
                <a:latin typeface="Arial" panose="020B0604020202020204" pitchFamily="34" charset="0"/>
                <a:cs typeface="Arial" panose="020B0604020202020204" pitchFamily="34" charset="0"/>
              </a:rPr>
              <a:t> Spectrum is Excited by the CCC </a:t>
            </a:r>
            <a:r>
              <a:rPr lang="en-US" altLang="ja-JP" sz="2800" dirty="0">
                <a:solidFill>
                  <a:srgbClr val="FF0000"/>
                </a:solidFill>
                <a:latin typeface="Arial" panose="020B0604020202020204" pitchFamily="34" charset="0"/>
                <a:cs typeface="Arial" panose="020B0604020202020204" pitchFamily="34" charset="0"/>
              </a:rPr>
              <a:t>A</a:t>
            </a:r>
            <a:r>
              <a:rPr kumimoji="1" lang="en-US" altLang="ja-JP" sz="2800" dirty="0" smtClean="0">
                <a:solidFill>
                  <a:srgbClr val="FF0000"/>
                </a:solidFill>
                <a:latin typeface="Arial" panose="020B0604020202020204" pitchFamily="34" charset="0"/>
                <a:cs typeface="Arial" panose="020B0604020202020204" pitchFamily="34" charset="0"/>
              </a:rPr>
              <a:t>ntenna</a:t>
            </a:r>
            <a:endParaRPr kumimoji="1" lang="ja-JP" altLang="en-US" sz="2800" dirty="0">
              <a:solidFill>
                <a:srgbClr val="FF0000"/>
              </a:solidFill>
              <a:latin typeface="Arial" panose="020B0604020202020204" pitchFamily="34" charset="0"/>
              <a:cs typeface="Arial" panose="020B0604020202020204" pitchFamily="34" charset="0"/>
            </a:endParaRPr>
          </a:p>
        </p:txBody>
      </p:sp>
      <p:sp>
        <p:nvSpPr>
          <p:cNvPr id="25" name="正方形/長方形 24"/>
          <p:cNvSpPr/>
          <p:nvPr/>
        </p:nvSpPr>
        <p:spPr>
          <a:xfrm>
            <a:off x="683568" y="980728"/>
            <a:ext cx="8003232" cy="10081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sz="2000" dirty="0" smtClean="0">
                <a:solidFill>
                  <a:schemeClr val="bg2">
                    <a:lumMod val="25000"/>
                  </a:schemeClr>
                </a:solidFill>
                <a:latin typeface="Arial" panose="020B0604020202020204" pitchFamily="34" charset="0"/>
                <a:cs typeface="Arial" panose="020B0604020202020204" pitchFamily="34" charset="0"/>
              </a:rPr>
              <a:t>The CCC antenna excites a sharp, highly </a:t>
            </a:r>
            <a:r>
              <a:rPr lang="en-US" altLang="ja-JP" sz="2000" dirty="0" err="1" smtClean="0">
                <a:solidFill>
                  <a:schemeClr val="bg2">
                    <a:lumMod val="25000"/>
                  </a:schemeClr>
                </a:solidFill>
                <a:latin typeface="Arial" panose="020B0604020202020204" pitchFamily="34" charset="0"/>
                <a:cs typeface="Arial" panose="020B0604020202020204" pitchFamily="34" charset="0"/>
              </a:rPr>
              <a:t>uni</a:t>
            </a:r>
            <a:r>
              <a:rPr lang="en-US" altLang="ja-JP" sz="2000" dirty="0" smtClean="0">
                <a:solidFill>
                  <a:schemeClr val="bg2">
                    <a:lumMod val="25000"/>
                  </a:schemeClr>
                </a:solidFill>
                <a:latin typeface="Arial" panose="020B0604020202020204" pitchFamily="34" charset="0"/>
                <a:cs typeface="Arial" panose="020B0604020202020204" pitchFamily="34" charset="0"/>
              </a:rPr>
              <a:t>-directional </a:t>
            </a:r>
            <a:r>
              <a:rPr lang="en-US" altLang="ja-JP" sz="2000" i="1" dirty="0" smtClean="0">
                <a:solidFill>
                  <a:schemeClr val="bg2">
                    <a:lumMod val="25000"/>
                  </a:schemeClr>
                </a:solidFill>
                <a:latin typeface="Arial" panose="020B0604020202020204" pitchFamily="34" charset="0"/>
                <a:cs typeface="Arial" panose="020B0604020202020204" pitchFamily="34" charset="0"/>
              </a:rPr>
              <a:t>N</a:t>
            </a:r>
            <a:r>
              <a:rPr lang="en-US" altLang="ja-JP" sz="2000" baseline="-25000" dirty="0" smtClean="0">
                <a:solidFill>
                  <a:schemeClr val="bg2">
                    <a:lumMod val="25000"/>
                  </a:schemeClr>
                </a:solidFill>
                <a:latin typeface="Arial" panose="020B0604020202020204" pitchFamily="34" charset="0"/>
                <a:cs typeface="Arial" panose="020B0604020202020204" pitchFamily="34" charset="0"/>
              </a:rPr>
              <a:t>||</a:t>
            </a:r>
            <a:r>
              <a:rPr lang="en-US" altLang="ja-JP" sz="2000" dirty="0" smtClean="0">
                <a:solidFill>
                  <a:schemeClr val="bg2">
                    <a:lumMod val="25000"/>
                  </a:schemeClr>
                </a:solidFill>
                <a:latin typeface="Arial" panose="020B0604020202020204" pitchFamily="34" charset="0"/>
                <a:cs typeface="Arial" panose="020B0604020202020204" pitchFamily="34" charset="0"/>
              </a:rPr>
              <a:t> spectrum compared to the 4-waveguide grill antenna. </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1530039" y="1979288"/>
            <a:ext cx="6066297" cy="4330032"/>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Lst>
        </p:spPr>
      </p:pic>
      <p:sp>
        <p:nvSpPr>
          <p:cNvPr id="8" name="Line 7"/>
          <p:cNvSpPr>
            <a:spLocks noChangeShapeType="1"/>
          </p:cNvSpPr>
          <p:nvPr/>
        </p:nvSpPr>
        <p:spPr bwMode="auto">
          <a:xfrm flipV="1">
            <a:off x="457200" y="764704"/>
            <a:ext cx="8229600" cy="0"/>
          </a:xfrm>
          <a:prstGeom prst="line">
            <a:avLst/>
          </a:prstGeom>
          <a:noFill/>
          <a:ln w="76200">
            <a:solidFill>
              <a:srgbClr val="00FFFF"/>
            </a:solidFill>
            <a:round/>
            <a:headEnd/>
            <a:tailEn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lIns="91321" tIns="45664" rIns="91321" bIns="45664" anchor="ctr"/>
          <a:lstStyle/>
          <a:p>
            <a:endParaRPr lang="ja-JP" altLang="en-US" sz="2400">
              <a:solidFill>
                <a:prstClr val="black"/>
              </a:solidFill>
              <a:latin typeface="Arial" panose="020B0604020202020204" pitchFamily="34" charset="0"/>
              <a:ea typeface="ＭＳ Ｐゴシック" pitchFamily="50" charset="-128"/>
              <a:cs typeface="Arial" panose="020B0604020202020204" pitchFamily="34" charset="0"/>
            </a:endParaRPr>
          </a:p>
        </p:txBody>
      </p:sp>
      <p:sp>
        <p:nvSpPr>
          <p:cNvPr id="6" name="スライド番号プレースホルダー 4"/>
          <p:cNvSpPr>
            <a:spLocks noGrp="1"/>
          </p:cNvSpPr>
          <p:nvPr>
            <p:ph type="sldNum" sz="quarter" idx="12"/>
          </p:nvPr>
        </p:nvSpPr>
        <p:spPr>
          <a:xfrm>
            <a:off x="8686800" y="6520264"/>
            <a:ext cx="386910" cy="365125"/>
          </a:xfrm>
        </p:spPr>
        <p:txBody>
          <a:bodyPr/>
          <a:lstStyle/>
          <a:p>
            <a:fld id="{FD69EC3B-3975-41F7-A0D4-CB82BEE8B54C}" type="slidenum">
              <a:rPr lang="ja-JP" altLang="en-US" smtClean="0">
                <a:solidFill>
                  <a:prstClr val="black">
                    <a:tint val="75000"/>
                  </a:prstClr>
                </a:solidFill>
              </a:rPr>
              <a:pPr/>
              <a:t>19</a:t>
            </a:fld>
            <a:endParaRPr lang="ja-JP" altLang="en-US" dirty="0">
              <a:solidFill>
                <a:prstClr val="black">
                  <a:tint val="75000"/>
                </a:prstClr>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0283244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63" name="スクリーンショット 2015-01-26 4.46.38.pdf"/>
          <p:cNvPicPr/>
          <p:nvPr/>
        </p:nvPicPr>
        <p:blipFill>
          <a:blip r:embed="rId3">
            <a:extLst/>
          </a:blip>
          <a:stretch>
            <a:fillRect/>
          </a:stretch>
        </p:blipFill>
        <p:spPr>
          <a:xfrm>
            <a:off x="2339753" y="4851780"/>
            <a:ext cx="5817134" cy="1706615"/>
          </a:xfrm>
          <a:prstGeom prst="rect">
            <a:avLst/>
          </a:prstGeom>
          <a:ln w="12700">
            <a:miter lim="400000"/>
          </a:ln>
        </p:spPr>
      </p:pic>
      <p:pic>
        <p:nvPicPr>
          <p:cNvPr id="464" name="スクリーンショット 2015-01-26 4.45.34.pdf"/>
          <p:cNvPicPr/>
          <p:nvPr/>
        </p:nvPicPr>
        <p:blipFill>
          <a:blip r:embed="rId4">
            <a:extLst/>
          </a:blip>
          <a:stretch>
            <a:fillRect/>
          </a:stretch>
        </p:blipFill>
        <p:spPr>
          <a:xfrm>
            <a:off x="2339752" y="3059583"/>
            <a:ext cx="5817135" cy="1720189"/>
          </a:xfrm>
          <a:prstGeom prst="rect">
            <a:avLst/>
          </a:prstGeom>
          <a:ln w="12700">
            <a:miter lim="400000"/>
          </a:ln>
        </p:spPr>
      </p:pic>
      <p:pic>
        <p:nvPicPr>
          <p:cNvPr id="465" name="スクリーンショット 2015-01-26 4.44.29.pdf"/>
          <p:cNvPicPr/>
          <p:nvPr/>
        </p:nvPicPr>
        <p:blipFill>
          <a:blip r:embed="rId5">
            <a:extLst/>
          </a:blip>
          <a:stretch>
            <a:fillRect/>
          </a:stretch>
        </p:blipFill>
        <p:spPr>
          <a:xfrm>
            <a:off x="2339752" y="1268760"/>
            <a:ext cx="5817135" cy="1728193"/>
          </a:xfrm>
          <a:prstGeom prst="rect">
            <a:avLst/>
          </a:prstGeom>
          <a:ln w="12700">
            <a:miter lim="400000"/>
          </a:ln>
        </p:spPr>
      </p:pic>
      <p:sp>
        <p:nvSpPr>
          <p:cNvPr id="466" name="Shape 466"/>
          <p:cNvSpPr/>
          <p:nvPr/>
        </p:nvSpPr>
        <p:spPr>
          <a:xfrm>
            <a:off x="712511" y="1762598"/>
            <a:ext cx="1027525" cy="246221"/>
          </a:xfrm>
          <a:prstGeom prst="rect">
            <a:avLst/>
          </a:prstGeom>
          <a:ln w="12700">
            <a:miter lim="400000"/>
          </a:ln>
          <a:extLst>
            <a:ext uri="{C572A759-6A51-4108-AA02-DFA0A04FC94B}">
              <ma14:wrappingTextBoxFlag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none" lIns="0" tIns="0" rIns="0" bIns="0" anchor="ctr">
            <a:spAutoFit/>
          </a:bodyPr>
          <a:lstStyle>
            <a:lvl1pPr>
              <a:defRPr sz="2600">
                <a:latin typeface="ヒラギノ角ゴ ProN W3"/>
                <a:ea typeface="ヒラギノ角ゴ ProN W3"/>
                <a:cs typeface="ヒラギノ角ゴ ProN W3"/>
                <a:sym typeface="ヒラギノ角ゴ ProN W3"/>
              </a:defRPr>
            </a:lvl1pPr>
          </a:lstStyle>
          <a:p>
            <a:pPr algn="ctr" defTabSz="410646" fontAlgn="auto">
              <a:spcBef>
                <a:spcPts val="0"/>
              </a:spcBef>
              <a:spcAft>
                <a:spcPts val="0"/>
              </a:spcAft>
              <a:defRPr sz="1800"/>
            </a:pPr>
            <a:r>
              <a:rPr kumimoji="0" sz="1600" kern="0" dirty="0" smtClean="0">
                <a:solidFill>
                  <a:sysClr val="windowText" lastClr="000000"/>
                </a:solidFill>
              </a:rPr>
              <a:t>R</a:t>
            </a:r>
            <a:r>
              <a:rPr kumimoji="0" lang="en-US" sz="1600" kern="0" dirty="0" smtClean="0">
                <a:solidFill>
                  <a:sysClr val="windowText" lastClr="000000"/>
                </a:solidFill>
              </a:rPr>
              <a:t> </a:t>
            </a:r>
            <a:r>
              <a:rPr kumimoji="0" sz="1600" kern="0" dirty="0" smtClean="0">
                <a:solidFill>
                  <a:sysClr val="windowText" lastClr="000000"/>
                </a:solidFill>
              </a:rPr>
              <a:t>=</a:t>
            </a:r>
            <a:r>
              <a:rPr kumimoji="0" lang="en-US" sz="1600" kern="0" dirty="0" smtClean="0">
                <a:solidFill>
                  <a:sysClr val="windowText" lastClr="000000"/>
                </a:solidFill>
              </a:rPr>
              <a:t> </a:t>
            </a:r>
            <a:r>
              <a:rPr kumimoji="0" sz="1600" kern="0" dirty="0" smtClean="0">
                <a:solidFill>
                  <a:sysClr val="windowText" lastClr="000000"/>
                </a:solidFill>
              </a:rPr>
              <a:t>585</a:t>
            </a:r>
            <a:r>
              <a:rPr kumimoji="0" lang="en-US" sz="1600" kern="0" dirty="0" smtClean="0">
                <a:solidFill>
                  <a:sysClr val="windowText" lastClr="000000"/>
                </a:solidFill>
              </a:rPr>
              <a:t> </a:t>
            </a:r>
            <a:r>
              <a:rPr kumimoji="0" sz="1600" kern="0" dirty="0" smtClean="0">
                <a:solidFill>
                  <a:sysClr val="windowText" lastClr="000000"/>
                </a:solidFill>
              </a:rPr>
              <a:t>mm</a:t>
            </a:r>
            <a:endParaRPr kumimoji="0" sz="1600" kern="0" dirty="0">
              <a:solidFill>
                <a:sysClr val="windowText" lastClr="000000"/>
              </a:solidFill>
            </a:endParaRPr>
          </a:p>
        </p:txBody>
      </p:sp>
      <p:sp>
        <p:nvSpPr>
          <p:cNvPr id="467" name="Shape 467"/>
          <p:cNvSpPr/>
          <p:nvPr/>
        </p:nvSpPr>
        <p:spPr>
          <a:xfrm>
            <a:off x="712511" y="3598954"/>
            <a:ext cx="1027525" cy="246221"/>
          </a:xfrm>
          <a:prstGeom prst="rect">
            <a:avLst/>
          </a:prstGeom>
          <a:ln w="12700">
            <a:miter lim="400000"/>
          </a:ln>
          <a:extLst>
            <a:ext uri="{C572A759-6A51-4108-AA02-DFA0A04FC94B}">
              <ma14:wrappingTextBoxFlag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none" lIns="0" tIns="0" rIns="0" bIns="0" anchor="ctr">
            <a:spAutoFit/>
          </a:bodyPr>
          <a:lstStyle>
            <a:lvl1pPr>
              <a:defRPr sz="2600">
                <a:latin typeface="ヒラギノ角ゴ ProN W3"/>
                <a:ea typeface="ヒラギノ角ゴ ProN W3"/>
                <a:cs typeface="ヒラギノ角ゴ ProN W3"/>
                <a:sym typeface="ヒラギノ角ゴ ProN W3"/>
              </a:defRPr>
            </a:lvl1pPr>
          </a:lstStyle>
          <a:p>
            <a:pPr algn="ctr" defTabSz="410646" fontAlgn="auto">
              <a:spcBef>
                <a:spcPts val="0"/>
              </a:spcBef>
              <a:spcAft>
                <a:spcPts val="0"/>
              </a:spcAft>
              <a:defRPr sz="1800"/>
            </a:pPr>
            <a:r>
              <a:rPr kumimoji="0" sz="1600" kern="0" dirty="0" smtClean="0">
                <a:solidFill>
                  <a:sysClr val="windowText" lastClr="000000"/>
                </a:solidFill>
              </a:rPr>
              <a:t>R</a:t>
            </a:r>
            <a:r>
              <a:rPr kumimoji="0" lang="en-US" sz="1600" kern="0" dirty="0" smtClean="0">
                <a:solidFill>
                  <a:sysClr val="windowText" lastClr="000000"/>
                </a:solidFill>
              </a:rPr>
              <a:t> </a:t>
            </a:r>
            <a:r>
              <a:rPr kumimoji="0" sz="1600" kern="0" dirty="0" smtClean="0">
                <a:solidFill>
                  <a:sysClr val="windowText" lastClr="000000"/>
                </a:solidFill>
              </a:rPr>
              <a:t>=</a:t>
            </a:r>
            <a:r>
              <a:rPr kumimoji="0" lang="en-US" sz="1600" kern="0" dirty="0" smtClean="0">
                <a:solidFill>
                  <a:sysClr val="windowText" lastClr="000000"/>
                </a:solidFill>
              </a:rPr>
              <a:t> </a:t>
            </a:r>
            <a:r>
              <a:rPr kumimoji="0" sz="1600" kern="0" dirty="0" smtClean="0">
                <a:solidFill>
                  <a:sysClr val="windowText" lastClr="000000"/>
                </a:solidFill>
              </a:rPr>
              <a:t>550</a:t>
            </a:r>
            <a:r>
              <a:rPr kumimoji="0" lang="en-US" sz="1600" kern="0" dirty="0" smtClean="0">
                <a:solidFill>
                  <a:sysClr val="windowText" lastClr="000000"/>
                </a:solidFill>
              </a:rPr>
              <a:t> </a:t>
            </a:r>
            <a:r>
              <a:rPr kumimoji="0" sz="1600" kern="0" dirty="0" smtClean="0">
                <a:solidFill>
                  <a:sysClr val="windowText" lastClr="000000"/>
                </a:solidFill>
              </a:rPr>
              <a:t>mm</a:t>
            </a:r>
            <a:endParaRPr kumimoji="0" sz="1600" kern="0" dirty="0">
              <a:solidFill>
                <a:sysClr val="windowText" lastClr="000000"/>
              </a:solidFill>
            </a:endParaRPr>
          </a:p>
        </p:txBody>
      </p:sp>
      <p:sp>
        <p:nvSpPr>
          <p:cNvPr id="468" name="Shape 468"/>
          <p:cNvSpPr/>
          <p:nvPr/>
        </p:nvSpPr>
        <p:spPr>
          <a:xfrm>
            <a:off x="712511" y="5434043"/>
            <a:ext cx="1027525" cy="246221"/>
          </a:xfrm>
          <a:prstGeom prst="rect">
            <a:avLst/>
          </a:prstGeom>
          <a:ln w="12700">
            <a:miter lim="400000"/>
          </a:ln>
          <a:extLst>
            <a:ext uri="{C572A759-6A51-4108-AA02-DFA0A04FC94B}">
              <ma14:wrappingTextBoxFlag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none" lIns="0" tIns="0" rIns="0" bIns="0" anchor="ctr">
            <a:spAutoFit/>
          </a:bodyPr>
          <a:lstStyle>
            <a:lvl1pPr>
              <a:defRPr sz="2600">
                <a:latin typeface="ヒラギノ角ゴ ProN W3"/>
                <a:ea typeface="ヒラギノ角ゴ ProN W3"/>
                <a:cs typeface="ヒラギノ角ゴ ProN W3"/>
                <a:sym typeface="ヒラギノ角ゴ ProN W3"/>
              </a:defRPr>
            </a:lvl1pPr>
          </a:lstStyle>
          <a:p>
            <a:pPr algn="ctr" defTabSz="410646" fontAlgn="auto">
              <a:spcBef>
                <a:spcPts val="0"/>
              </a:spcBef>
              <a:spcAft>
                <a:spcPts val="0"/>
              </a:spcAft>
              <a:defRPr sz="1800"/>
            </a:pPr>
            <a:r>
              <a:rPr kumimoji="0" sz="1600" kern="0" dirty="0" smtClean="0">
                <a:solidFill>
                  <a:sysClr val="windowText" lastClr="000000"/>
                </a:solidFill>
              </a:rPr>
              <a:t>R</a:t>
            </a:r>
            <a:r>
              <a:rPr kumimoji="0" lang="en-US" sz="1600" kern="0" dirty="0" smtClean="0">
                <a:solidFill>
                  <a:sysClr val="windowText" lastClr="000000"/>
                </a:solidFill>
              </a:rPr>
              <a:t> </a:t>
            </a:r>
            <a:r>
              <a:rPr kumimoji="0" sz="1600" kern="0" dirty="0" smtClean="0">
                <a:solidFill>
                  <a:sysClr val="windowText" lastClr="000000"/>
                </a:solidFill>
              </a:rPr>
              <a:t>=</a:t>
            </a:r>
            <a:r>
              <a:rPr kumimoji="0" lang="en-US" sz="1600" kern="0" dirty="0" smtClean="0">
                <a:solidFill>
                  <a:sysClr val="windowText" lastClr="000000"/>
                </a:solidFill>
              </a:rPr>
              <a:t> </a:t>
            </a:r>
            <a:r>
              <a:rPr kumimoji="0" sz="1600" kern="0" dirty="0" smtClean="0">
                <a:solidFill>
                  <a:sysClr val="windowText" lastClr="000000"/>
                </a:solidFill>
              </a:rPr>
              <a:t>550</a:t>
            </a:r>
            <a:r>
              <a:rPr kumimoji="0" lang="en-US" sz="1600" kern="0" dirty="0" smtClean="0">
                <a:solidFill>
                  <a:sysClr val="windowText" lastClr="000000"/>
                </a:solidFill>
              </a:rPr>
              <a:t> </a:t>
            </a:r>
            <a:r>
              <a:rPr kumimoji="0" sz="1600" kern="0" dirty="0" smtClean="0">
                <a:solidFill>
                  <a:sysClr val="windowText" lastClr="000000"/>
                </a:solidFill>
              </a:rPr>
              <a:t>mm</a:t>
            </a:r>
            <a:endParaRPr kumimoji="0" sz="1600" kern="0" dirty="0">
              <a:solidFill>
                <a:sysClr val="windowText" lastClr="000000"/>
              </a:solidFill>
            </a:endParaRPr>
          </a:p>
        </p:txBody>
      </p:sp>
      <p:sp>
        <p:nvSpPr>
          <p:cNvPr id="469" name="Shape 469"/>
          <p:cNvSpPr/>
          <p:nvPr/>
        </p:nvSpPr>
        <p:spPr>
          <a:xfrm>
            <a:off x="375077" y="5620114"/>
            <a:ext cx="1702389" cy="492443"/>
          </a:xfrm>
          <a:prstGeom prst="rect">
            <a:avLst/>
          </a:prstGeom>
          <a:ln w="12700">
            <a:miter lim="400000"/>
          </a:ln>
          <a:extLst>
            <a:ext uri="{C572A759-6A51-4108-AA02-DFA0A04FC94B}">
              <ma14:wrappingTextBoxFlag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none" lIns="0" tIns="0" rIns="0" bIns="0" anchor="ctr">
            <a:spAutoFit/>
          </a:bodyPr>
          <a:lstStyle>
            <a:lvl1pPr>
              <a:defRPr sz="2600">
                <a:latin typeface="ヒラギノ角ゴ ProN W3"/>
                <a:ea typeface="ヒラギノ角ゴ ProN W3"/>
                <a:cs typeface="ヒラギノ角ゴ ProN W3"/>
                <a:sym typeface="ヒラギノ角ゴ ProN W3"/>
              </a:defRPr>
            </a:lvl1pPr>
          </a:lstStyle>
          <a:p>
            <a:pPr algn="ctr" defTabSz="410646" fontAlgn="auto">
              <a:spcBef>
                <a:spcPts val="0"/>
              </a:spcBef>
              <a:spcAft>
                <a:spcPts val="0"/>
              </a:spcAft>
              <a:defRPr sz="1800"/>
            </a:pPr>
            <a:r>
              <a:rPr kumimoji="0" lang="en-US" sz="1600" kern="0" dirty="0" smtClean="0">
                <a:solidFill>
                  <a:sysClr val="windowText" lastClr="000000"/>
                </a:solidFill>
              </a:rPr>
              <a:t>(limiter moved in </a:t>
            </a:r>
            <a:r>
              <a:rPr kumimoji="0" sz="1600" kern="0" dirty="0" smtClean="0">
                <a:solidFill>
                  <a:sysClr val="windowText" lastClr="000000"/>
                </a:solidFill>
              </a:rPr>
              <a:t>z</a:t>
            </a:r>
            <a:r>
              <a:rPr kumimoji="0" lang="en-US" sz="1600" kern="0" dirty="0" smtClean="0">
                <a:solidFill>
                  <a:sysClr val="windowText" lastClr="000000"/>
                </a:solidFill>
              </a:rPr>
              <a:t> </a:t>
            </a:r>
          </a:p>
          <a:p>
            <a:pPr algn="ctr" defTabSz="410646" fontAlgn="auto">
              <a:spcBef>
                <a:spcPts val="0"/>
              </a:spcBef>
              <a:spcAft>
                <a:spcPts val="0"/>
              </a:spcAft>
              <a:defRPr sz="1800"/>
            </a:pPr>
            <a:r>
              <a:rPr kumimoji="0" lang="en-US" sz="1600" kern="0" dirty="0" smtClean="0">
                <a:solidFill>
                  <a:sysClr val="windowText" lastClr="000000"/>
                </a:solidFill>
              </a:rPr>
              <a:t>direction by </a:t>
            </a:r>
            <a:r>
              <a:rPr kumimoji="0" sz="1600" kern="0" dirty="0" smtClean="0">
                <a:solidFill>
                  <a:sysClr val="windowText" lastClr="000000"/>
                </a:solidFill>
              </a:rPr>
              <a:t>75</a:t>
            </a:r>
            <a:r>
              <a:rPr kumimoji="0" lang="en-US" sz="1600" kern="0" dirty="0" smtClean="0">
                <a:solidFill>
                  <a:sysClr val="windowText" lastClr="000000"/>
                </a:solidFill>
              </a:rPr>
              <a:t> mm)</a:t>
            </a:r>
            <a:endParaRPr kumimoji="0" sz="1600" kern="0" dirty="0">
              <a:solidFill>
                <a:sysClr val="windowText" lastClr="000000"/>
              </a:solidFill>
            </a:endParaRPr>
          </a:p>
        </p:txBody>
      </p:sp>
      <p:sp>
        <p:nvSpPr>
          <p:cNvPr id="471" name="Shape 471"/>
          <p:cNvSpPr/>
          <p:nvPr/>
        </p:nvSpPr>
        <p:spPr>
          <a:xfrm>
            <a:off x="179512" y="1998809"/>
            <a:ext cx="2093522" cy="246221"/>
          </a:xfrm>
          <a:prstGeom prst="rect">
            <a:avLst/>
          </a:prstGeom>
          <a:ln w="12700">
            <a:miter lim="400000"/>
          </a:ln>
          <a:extLst>
            <a:ext uri="{C572A759-6A51-4108-AA02-DFA0A04FC94B}">
              <ma14:wrappingTextBoxFlag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none" lIns="0" tIns="0" rIns="0" bIns="0" anchor="ctr">
            <a:spAutoFit/>
          </a:bodyPr>
          <a:lstStyle>
            <a:lvl1pPr>
              <a:defRPr sz="2600">
                <a:latin typeface="ヒラギノ角ゴ ProN W3"/>
                <a:ea typeface="ヒラギノ角ゴ ProN W3"/>
                <a:cs typeface="ヒラギノ角ゴ ProN W3"/>
                <a:sym typeface="ヒラギノ角ゴ ProN W3"/>
              </a:defRPr>
            </a:lvl1pPr>
          </a:lstStyle>
          <a:p>
            <a:pPr algn="ctr" defTabSz="410646" fontAlgn="auto">
              <a:spcBef>
                <a:spcPts val="0"/>
              </a:spcBef>
              <a:spcAft>
                <a:spcPts val="0"/>
              </a:spcAft>
              <a:defRPr sz="1800"/>
            </a:pPr>
            <a:r>
              <a:rPr kumimoji="0" lang="en-US" sz="1600" kern="0" dirty="0">
                <a:solidFill>
                  <a:sysClr val="windowText" lastClr="000000"/>
                </a:solidFill>
              </a:rPr>
              <a:t>(</a:t>
            </a:r>
            <a:r>
              <a:rPr kumimoji="0" lang="en-US" sz="1600" kern="0" dirty="0" smtClean="0">
                <a:solidFill>
                  <a:sysClr val="windowText" lastClr="000000"/>
                </a:solidFill>
              </a:rPr>
              <a:t>present limiter position)</a:t>
            </a:r>
            <a:endParaRPr kumimoji="0" sz="1600" kern="0" dirty="0">
              <a:solidFill>
                <a:sysClr val="windowText" lastClr="000000"/>
              </a:solidFill>
            </a:endParaRPr>
          </a:p>
        </p:txBody>
      </p:sp>
      <p:sp>
        <p:nvSpPr>
          <p:cNvPr id="11" name="Rectangle 13"/>
          <p:cNvSpPr>
            <a:spLocks noChangeArrowheads="1"/>
          </p:cNvSpPr>
          <p:nvPr/>
        </p:nvSpPr>
        <p:spPr bwMode="auto">
          <a:xfrm>
            <a:off x="0" y="44630"/>
            <a:ext cx="9144000" cy="864095"/>
          </a:xfrm>
          <a:prstGeom prst="rect">
            <a:avLst/>
          </a:prstGeom>
          <a:noFill/>
          <a:ln w="9525">
            <a:noFill/>
            <a:miter lim="800000"/>
            <a:headEnd/>
            <a:tailEnd/>
          </a:ln>
        </p:spPr>
        <p:txBody>
          <a:bodyPr lIns="91321" tIns="45664" rIns="91321" bIns="45664" anchor="ctr"/>
          <a:lstStyle/>
          <a:p>
            <a:pPr algn="ctr"/>
            <a:r>
              <a:rPr lang="en-US" altLang="ja-JP" sz="2800" dirty="0" smtClean="0">
                <a:solidFill>
                  <a:srgbClr val="FF0000"/>
                </a:solidFill>
                <a:latin typeface="Arial" panose="020B0604020202020204" pitchFamily="34" charset="0"/>
                <a:cs typeface="Arial" pitchFamily="34" charset="0"/>
              </a:rPr>
              <a:t>Further Improvement Expected </a:t>
            </a:r>
          </a:p>
          <a:p>
            <a:pPr algn="ctr"/>
            <a:r>
              <a:rPr lang="en-US" altLang="ja-JP" sz="2800" dirty="0" smtClean="0">
                <a:solidFill>
                  <a:srgbClr val="FF0000"/>
                </a:solidFill>
                <a:latin typeface="Arial" panose="020B0604020202020204" pitchFamily="34" charset="0"/>
                <a:cs typeface="Arial" pitchFamily="34" charset="0"/>
              </a:rPr>
              <a:t>by Avoiding Reflection from the Limiter</a:t>
            </a:r>
            <a:endParaRPr lang="en-US" altLang="ja-JP" sz="2800" dirty="0">
              <a:solidFill>
                <a:srgbClr val="FF0000"/>
              </a:solidFill>
              <a:latin typeface="Arial" pitchFamily="34" charset="0"/>
              <a:cs typeface="Arial" pitchFamily="34" charset="0"/>
            </a:endParaRPr>
          </a:p>
        </p:txBody>
      </p:sp>
      <p:sp>
        <p:nvSpPr>
          <p:cNvPr id="12" name="Line 7"/>
          <p:cNvSpPr>
            <a:spLocks noChangeShapeType="1"/>
          </p:cNvSpPr>
          <p:nvPr/>
        </p:nvSpPr>
        <p:spPr bwMode="auto">
          <a:xfrm flipV="1">
            <a:off x="457200" y="1014263"/>
            <a:ext cx="8229600" cy="0"/>
          </a:xfrm>
          <a:prstGeom prst="line">
            <a:avLst/>
          </a:prstGeom>
          <a:noFill/>
          <a:ln w="76200">
            <a:solidFill>
              <a:srgbClr val="00FFFF"/>
            </a:solidFill>
            <a:round/>
            <a:headEnd/>
            <a:tailEn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lIns="91321" tIns="45664" rIns="91321" bIns="45664" anchor="ctr"/>
          <a:lstStyle/>
          <a:p>
            <a:endParaRPr lang="ja-JP" altLang="en-US" sz="2400">
              <a:solidFill>
                <a:prstClr val="black"/>
              </a:solidFill>
              <a:latin typeface="Arial" panose="020B0604020202020204" pitchFamily="34" charset="0"/>
              <a:ea typeface="ＭＳ Ｐゴシック" pitchFamily="50" charset="-128"/>
              <a:cs typeface="Arial" panose="020B0604020202020204" pitchFamily="34" charset="0"/>
            </a:endParaRPr>
          </a:p>
        </p:txBody>
      </p:sp>
      <p:sp>
        <p:nvSpPr>
          <p:cNvPr id="13" name="Shape 467"/>
          <p:cNvSpPr/>
          <p:nvPr/>
        </p:nvSpPr>
        <p:spPr>
          <a:xfrm>
            <a:off x="6984677" y="2025134"/>
            <a:ext cx="467643" cy="215444"/>
          </a:xfrm>
          <a:prstGeom prst="rect">
            <a:avLst/>
          </a:prstGeom>
          <a:ln w="12700">
            <a:miter lim="400000"/>
          </a:ln>
          <a:extLst>
            <a:ext uri="{C572A759-6A51-4108-AA02-DFA0A04FC94B}">
              <ma14:wrappingTextBoxFlag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anchor="ctr">
            <a:spAutoFit/>
          </a:bodyPr>
          <a:lstStyle>
            <a:lvl1pPr>
              <a:defRPr sz="2600">
                <a:latin typeface="ヒラギノ角ゴ ProN W3"/>
                <a:ea typeface="ヒラギノ角ゴ ProN W3"/>
                <a:cs typeface="ヒラギノ角ゴ ProN W3"/>
                <a:sym typeface="ヒラギノ角ゴ ProN W3"/>
              </a:defRPr>
            </a:lvl1pPr>
          </a:lstStyle>
          <a:p>
            <a:pPr algn="ctr" defTabSz="410646" fontAlgn="auto">
              <a:spcBef>
                <a:spcPts val="0"/>
              </a:spcBef>
              <a:spcAft>
                <a:spcPts val="0"/>
              </a:spcAft>
              <a:defRPr sz="1800"/>
            </a:pPr>
            <a:r>
              <a:rPr kumimoji="0" lang="en-US" sz="1400" b="1" kern="0" dirty="0" smtClean="0">
                <a:solidFill>
                  <a:sysClr val="windowText" lastClr="000000"/>
                </a:solidFill>
              </a:rPr>
              <a:t>LHW</a:t>
            </a:r>
            <a:endParaRPr kumimoji="0" sz="1400" b="1" kern="0" dirty="0">
              <a:solidFill>
                <a:sysClr val="windowText" lastClr="000000"/>
              </a:solidFill>
            </a:endParaRPr>
          </a:p>
        </p:txBody>
      </p:sp>
      <p:sp>
        <p:nvSpPr>
          <p:cNvPr id="14" name="Shape 467"/>
          <p:cNvSpPr/>
          <p:nvPr/>
        </p:nvSpPr>
        <p:spPr>
          <a:xfrm>
            <a:off x="3291693" y="1942189"/>
            <a:ext cx="1352315" cy="215444"/>
          </a:xfrm>
          <a:prstGeom prst="rect">
            <a:avLst/>
          </a:prstGeom>
          <a:ln w="12700">
            <a:miter lim="400000"/>
          </a:ln>
          <a:extLst>
            <a:ext uri="{C572A759-6A51-4108-AA02-DFA0A04FC94B}">
              <ma14:wrappingTextBoxFlag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anchor="ctr">
            <a:spAutoFit/>
          </a:bodyPr>
          <a:lstStyle>
            <a:lvl1pPr>
              <a:defRPr sz="2600">
                <a:latin typeface="ヒラギノ角ゴ ProN W3"/>
                <a:ea typeface="ヒラギノ角ゴ ProN W3"/>
                <a:cs typeface="ヒラギノ角ゴ ProN W3"/>
                <a:sym typeface="ヒラギノ角ゴ ProN W3"/>
              </a:defRPr>
            </a:lvl1pPr>
          </a:lstStyle>
          <a:p>
            <a:pPr algn="ctr" defTabSz="410646" fontAlgn="auto">
              <a:spcBef>
                <a:spcPts val="0"/>
              </a:spcBef>
              <a:spcAft>
                <a:spcPts val="0"/>
              </a:spcAft>
              <a:defRPr sz="1800"/>
            </a:pPr>
            <a:r>
              <a:rPr kumimoji="0" lang="en-US" sz="1400" b="1" kern="0" dirty="0">
                <a:solidFill>
                  <a:sysClr val="windowText" lastClr="000000"/>
                </a:solidFill>
              </a:rPr>
              <a:t>r</a:t>
            </a:r>
            <a:r>
              <a:rPr kumimoji="0" lang="en-US" sz="1400" b="1" kern="0" dirty="0" smtClean="0">
                <a:solidFill>
                  <a:sysClr val="windowText" lastClr="000000"/>
                </a:solidFill>
              </a:rPr>
              <a:t>eflected LHW</a:t>
            </a:r>
            <a:endParaRPr kumimoji="0" sz="1400" b="1" kern="0" dirty="0">
              <a:solidFill>
                <a:sysClr val="windowText" lastClr="000000"/>
              </a:solidFill>
            </a:endParaRPr>
          </a:p>
        </p:txBody>
      </p:sp>
      <p:cxnSp>
        <p:nvCxnSpPr>
          <p:cNvPr id="3" name="直線矢印コネクタ 2"/>
          <p:cNvCxnSpPr/>
          <p:nvPr/>
        </p:nvCxnSpPr>
        <p:spPr>
          <a:xfrm>
            <a:off x="5940152" y="5874825"/>
            <a:ext cx="298376" cy="0"/>
          </a:xfrm>
          <a:prstGeom prst="straightConnector1">
            <a:avLst/>
          </a:prstGeom>
          <a:noFill/>
          <a:ln w="25400" cap="flat">
            <a:solidFill>
              <a:srgbClr val="FF0000"/>
            </a:solidFill>
            <a:prstDash val="solid"/>
            <a:miter lim="400000"/>
            <a:tailEnd type="arrow"/>
          </a:ln>
          <a:effectLst/>
        </p:spPr>
        <p:style>
          <a:lnRef idx="0">
            <a:scrgbClr r="0" g="0" b="0"/>
          </a:lnRef>
          <a:fillRef idx="0">
            <a:scrgbClr r="0" g="0" b="0"/>
          </a:fillRef>
          <a:effectRef idx="0">
            <a:scrgbClr r="0" g="0" b="0"/>
          </a:effectRef>
          <a:fontRef idx="none"/>
        </p:style>
      </p:cxnSp>
      <p:sp>
        <p:nvSpPr>
          <p:cNvPr id="4" name="正方形/長方形 3"/>
          <p:cNvSpPr/>
          <p:nvPr/>
        </p:nvSpPr>
        <p:spPr>
          <a:xfrm>
            <a:off x="5784926" y="5929535"/>
            <a:ext cx="731290" cy="307777"/>
          </a:xfrm>
          <a:prstGeom prst="rect">
            <a:avLst/>
          </a:prstGeom>
        </p:spPr>
        <p:txBody>
          <a:bodyPr wrap="none">
            <a:spAutoFit/>
          </a:bodyPr>
          <a:lstStyle/>
          <a:p>
            <a:r>
              <a:rPr kumimoji="0" lang="en-US" altLang="ja-JP" sz="1400" kern="0" dirty="0">
                <a:solidFill>
                  <a:srgbClr val="FF0000"/>
                </a:solidFill>
              </a:rPr>
              <a:t>75 mm</a:t>
            </a:r>
            <a:endParaRPr lang="ja-JP" altLang="en-US" sz="1400" dirty="0">
              <a:solidFill>
                <a:srgbClr val="FF0000"/>
              </a:solidFill>
            </a:endParaRPr>
          </a:p>
        </p:txBody>
      </p:sp>
      <p:sp>
        <p:nvSpPr>
          <p:cNvPr id="20" name="スライド番号プレースホルダー 4"/>
          <p:cNvSpPr txBox="1">
            <a:spLocks/>
          </p:cNvSpPr>
          <p:nvPr/>
        </p:nvSpPr>
        <p:spPr bwMode="auto">
          <a:xfrm>
            <a:off x="8686800" y="6520390"/>
            <a:ext cx="386910" cy="365125"/>
          </a:xfrm>
          <a:prstGeom prst="rect">
            <a:avLst/>
          </a:prstGeom>
          <a:noFill/>
          <a:ln w="9525">
            <a:noFill/>
            <a:miter lim="800000"/>
            <a:headEnd/>
            <a:tailEnd/>
          </a:ln>
        </p:spPr>
        <p:txBody>
          <a:bodyPr vert="horz" wrap="square" lIns="91321" tIns="45664" rIns="91321" bIns="45664" numCol="1" anchor="t" anchorCtr="0" compatLnSpc="1">
            <a:prstTxWarp prst="textNoShape">
              <a:avLst/>
            </a:prstTxWarp>
          </a:bodyPr>
          <a:lstStyle>
            <a:defPPr>
              <a:defRPr lang="ja-JP"/>
            </a:defPPr>
            <a:lvl1pPr algn="r" rtl="0" eaLnBrk="1" fontAlgn="base" hangingPunct="1">
              <a:spcBef>
                <a:spcPct val="50000"/>
              </a:spcBef>
              <a:spcAft>
                <a:spcPct val="0"/>
              </a:spcAft>
              <a:defRPr kumimoji="1" sz="1400" kern="1200">
                <a:solidFill>
                  <a:schemeClr val="tx1"/>
                </a:solidFill>
                <a:latin typeface="Times New Roman" pitchFamily="18" charset="0"/>
                <a:ea typeface="+mn-ea"/>
                <a:cs typeface="+mn-cs"/>
              </a:defRPr>
            </a:lvl1pPr>
            <a:lvl2pPr marL="456630" algn="l" rtl="0" fontAlgn="base">
              <a:spcBef>
                <a:spcPct val="0"/>
              </a:spcBef>
              <a:spcAft>
                <a:spcPct val="0"/>
              </a:spcAft>
              <a:defRPr kumimoji="1" sz="2000" kern="1200">
                <a:solidFill>
                  <a:schemeClr val="tx1"/>
                </a:solidFill>
                <a:latin typeface="Helvetica" pitchFamily="34" charset="0"/>
                <a:ea typeface="平成角ゴシック"/>
                <a:cs typeface="平成角ゴシック"/>
              </a:defRPr>
            </a:lvl2pPr>
            <a:lvl3pPr marL="913267" algn="l" rtl="0" fontAlgn="base">
              <a:spcBef>
                <a:spcPct val="0"/>
              </a:spcBef>
              <a:spcAft>
                <a:spcPct val="0"/>
              </a:spcAft>
              <a:defRPr kumimoji="1" sz="2000" kern="1200">
                <a:solidFill>
                  <a:schemeClr val="tx1"/>
                </a:solidFill>
                <a:latin typeface="Helvetica" pitchFamily="34" charset="0"/>
                <a:ea typeface="平成角ゴシック"/>
                <a:cs typeface="平成角ゴシック"/>
              </a:defRPr>
            </a:lvl3pPr>
            <a:lvl4pPr marL="1369902" algn="l" rtl="0" fontAlgn="base">
              <a:spcBef>
                <a:spcPct val="0"/>
              </a:spcBef>
              <a:spcAft>
                <a:spcPct val="0"/>
              </a:spcAft>
              <a:defRPr kumimoji="1" sz="2000" kern="1200">
                <a:solidFill>
                  <a:schemeClr val="tx1"/>
                </a:solidFill>
                <a:latin typeface="Helvetica" pitchFamily="34" charset="0"/>
                <a:ea typeface="平成角ゴシック"/>
                <a:cs typeface="平成角ゴシック"/>
              </a:defRPr>
            </a:lvl4pPr>
            <a:lvl5pPr marL="1826532" algn="l" rtl="0" fontAlgn="base">
              <a:spcBef>
                <a:spcPct val="0"/>
              </a:spcBef>
              <a:spcAft>
                <a:spcPct val="0"/>
              </a:spcAft>
              <a:defRPr kumimoji="1" sz="2000" kern="1200">
                <a:solidFill>
                  <a:schemeClr val="tx1"/>
                </a:solidFill>
                <a:latin typeface="Helvetica" pitchFamily="34" charset="0"/>
                <a:ea typeface="平成角ゴシック"/>
                <a:cs typeface="平成角ゴシック"/>
              </a:defRPr>
            </a:lvl5pPr>
            <a:lvl6pPr marL="2283166" algn="l" defTabSz="913267" rtl="0" eaLnBrk="1" latinLnBrk="0" hangingPunct="1">
              <a:defRPr kumimoji="1" sz="2000" kern="1200">
                <a:solidFill>
                  <a:schemeClr val="tx1"/>
                </a:solidFill>
                <a:latin typeface="Helvetica" pitchFamily="34" charset="0"/>
                <a:ea typeface="平成角ゴシック"/>
                <a:cs typeface="平成角ゴシック"/>
              </a:defRPr>
            </a:lvl6pPr>
            <a:lvl7pPr marL="2739802" algn="l" defTabSz="913267" rtl="0" eaLnBrk="1" latinLnBrk="0" hangingPunct="1">
              <a:defRPr kumimoji="1" sz="2000" kern="1200">
                <a:solidFill>
                  <a:schemeClr val="tx1"/>
                </a:solidFill>
                <a:latin typeface="Helvetica" pitchFamily="34" charset="0"/>
                <a:ea typeface="平成角ゴシック"/>
                <a:cs typeface="平成角ゴシック"/>
              </a:defRPr>
            </a:lvl7pPr>
            <a:lvl8pPr marL="3196430" algn="l" defTabSz="913267" rtl="0" eaLnBrk="1" latinLnBrk="0" hangingPunct="1">
              <a:defRPr kumimoji="1" sz="2000" kern="1200">
                <a:solidFill>
                  <a:schemeClr val="tx1"/>
                </a:solidFill>
                <a:latin typeface="Helvetica" pitchFamily="34" charset="0"/>
                <a:ea typeface="平成角ゴシック"/>
                <a:cs typeface="平成角ゴシック"/>
              </a:defRPr>
            </a:lvl8pPr>
            <a:lvl9pPr marL="3653066" algn="l" defTabSz="913267" rtl="0" eaLnBrk="1" latinLnBrk="0" hangingPunct="1">
              <a:defRPr kumimoji="1" sz="2000" kern="1200">
                <a:solidFill>
                  <a:schemeClr val="tx1"/>
                </a:solidFill>
                <a:latin typeface="Helvetica" pitchFamily="34" charset="0"/>
                <a:ea typeface="平成角ゴシック"/>
                <a:cs typeface="平成角ゴシック"/>
              </a:defRPr>
            </a:lvl9pPr>
          </a:lstStyle>
          <a:p>
            <a:fld id="{FD69EC3B-3975-41F7-A0D4-CB82BEE8B54C}" type="slidenum">
              <a:rPr lang="ja-JP" altLang="en-US" smtClean="0">
                <a:solidFill>
                  <a:prstClr val="black">
                    <a:tint val="75000"/>
                  </a:prstClr>
                </a:solidFill>
                <a:latin typeface="Arial" panose="020B0604020202020204" pitchFamily="34" charset="0"/>
                <a:ea typeface="ＭＳ Ｐゴシック"/>
                <a:cs typeface="Arial" panose="020B0604020202020204" pitchFamily="34" charset="0"/>
              </a:rPr>
              <a:pPr/>
              <a:t>20</a:t>
            </a:fld>
            <a:endParaRPr lang="ja-JP" altLang="en-US" dirty="0">
              <a:solidFill>
                <a:prstClr val="black">
                  <a:tint val="75000"/>
                </a:prstClr>
              </a:solidFill>
              <a:latin typeface="Arial" panose="020B0604020202020204" pitchFamily="34" charset="0"/>
              <a:ea typeface="ＭＳ Ｐゴシック"/>
              <a:cs typeface="Arial" panose="020B0604020202020204" pitchFamily="34" charset="0"/>
            </a:endParaRPr>
          </a:p>
        </p:txBody>
      </p:sp>
      <p:sp>
        <p:nvSpPr>
          <p:cNvPr id="17" name="正方形/長方形 16"/>
          <p:cNvSpPr>
            <a:spLocks noChangeArrowheads="1"/>
          </p:cNvSpPr>
          <p:nvPr/>
        </p:nvSpPr>
        <p:spPr bwMode="auto">
          <a:xfrm>
            <a:off x="7833389" y="6525344"/>
            <a:ext cx="915075" cy="338441"/>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lIns="91321" tIns="45664" rIns="91321" bIns="45664">
            <a:spAutoFit/>
          </a:bodyPr>
          <a:lstStyle/>
          <a:p>
            <a:pPr eaLnBrk="0" hangingPunct="0"/>
            <a:r>
              <a:rPr lang="en-US" altLang="ja-JP" sz="1600" dirty="0">
                <a:solidFill>
                  <a:srgbClr val="000000"/>
                </a:solidFill>
                <a:latin typeface="Arial" pitchFamily="34" charset="0"/>
                <a:cs typeface="Arial" pitchFamily="34" charset="0"/>
              </a:rPr>
              <a:t>T</a:t>
            </a:r>
            <a:r>
              <a:rPr lang="en-US" altLang="ja-JP" sz="1600" dirty="0" smtClean="0">
                <a:solidFill>
                  <a:srgbClr val="000000"/>
                </a:solidFill>
                <a:latin typeface="Arial" pitchFamily="34" charset="0"/>
                <a:cs typeface="Arial" pitchFamily="34" charset="0"/>
              </a:rPr>
              <a:t>. Inada</a:t>
            </a:r>
            <a:endParaRPr lang="ja-JP" altLang="en-US" sz="1600"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66298276"/>
      </p:ext>
    </p:extLst>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79515" y="-27384"/>
            <a:ext cx="8964488" cy="792088"/>
          </a:xfrm>
        </p:spPr>
        <p:txBody>
          <a:bodyPr>
            <a:noAutofit/>
          </a:bodyPr>
          <a:lstStyle/>
          <a:p>
            <a:r>
              <a:rPr lang="en-US" altLang="ja-JP" dirty="0" smtClean="0">
                <a:latin typeface="Arial" panose="020B0604020202020204" pitchFamily="34" charset="0"/>
                <a:cs typeface="Arial" panose="020B0604020202020204" pitchFamily="34" charset="0"/>
              </a:rPr>
              <a:t>Scaling of </a:t>
            </a:r>
            <a:r>
              <a:rPr lang="en-US" altLang="ja-JP" dirty="0" err="1" smtClean="0">
                <a:latin typeface="Arial" panose="020B0604020202020204" pitchFamily="34" charset="0"/>
                <a:cs typeface="Arial" panose="020B0604020202020204" pitchFamily="34" charset="0"/>
              </a:rPr>
              <a:t>I</a:t>
            </a:r>
            <a:r>
              <a:rPr lang="en-US" altLang="ja-JP" baseline="-25000" dirty="0" err="1" smtClean="0">
                <a:latin typeface="Arial" panose="020B0604020202020204" pitchFamily="34" charset="0"/>
                <a:cs typeface="Arial" panose="020B0604020202020204" pitchFamily="34" charset="0"/>
              </a:rPr>
              <a:t>p</a:t>
            </a:r>
            <a:r>
              <a:rPr lang="en-US" altLang="ja-JP" dirty="0" smtClean="0">
                <a:latin typeface="Arial" panose="020B0604020202020204" pitchFamily="34" charset="0"/>
                <a:cs typeface="Arial" panose="020B0604020202020204" pitchFamily="34" charset="0"/>
              </a:rPr>
              <a:t> with </a:t>
            </a:r>
            <a:r>
              <a:rPr lang="en-US" altLang="ja-JP" dirty="0" err="1" smtClean="0">
                <a:latin typeface="Arial" panose="020B0604020202020204" pitchFamily="34" charset="0"/>
                <a:cs typeface="Arial" panose="020B0604020202020204" pitchFamily="34" charset="0"/>
              </a:rPr>
              <a:t>B</a:t>
            </a:r>
            <a:r>
              <a:rPr lang="en-US" altLang="ja-JP" baseline="-25000" dirty="0" err="1" smtClean="0">
                <a:latin typeface="Arial" panose="020B0604020202020204" pitchFamily="34" charset="0"/>
                <a:cs typeface="Arial" panose="020B0604020202020204" pitchFamily="34" charset="0"/>
              </a:rPr>
              <a:t>v</a:t>
            </a:r>
            <a:r>
              <a:rPr lang="en-US" altLang="ja-JP" dirty="0" smtClean="0">
                <a:latin typeface="Arial" panose="020B0604020202020204" pitchFamily="34" charset="0"/>
                <a:cs typeface="Arial" panose="020B0604020202020204" pitchFamily="34" charset="0"/>
              </a:rPr>
              <a:t> and </a:t>
            </a:r>
            <a:r>
              <a:rPr lang="en-US" altLang="ja-JP" dirty="0" err="1" smtClean="0">
                <a:latin typeface="Arial" panose="020B0604020202020204" pitchFamily="34" charset="0"/>
                <a:cs typeface="Arial" panose="020B0604020202020204" pitchFamily="34" charset="0"/>
              </a:rPr>
              <a:t>B</a:t>
            </a:r>
            <a:r>
              <a:rPr lang="en-US" altLang="ja-JP" baseline="-25000" dirty="0" err="1" smtClean="0">
                <a:latin typeface="Arial" panose="020B0604020202020204" pitchFamily="34" charset="0"/>
                <a:cs typeface="Arial" panose="020B0604020202020204" pitchFamily="34" charset="0"/>
              </a:rPr>
              <a:t>t</a:t>
            </a:r>
            <a:endParaRPr kumimoji="1" lang="ja-JP" altLang="en-US" baseline="-25000" dirty="0">
              <a:latin typeface="Arial" panose="020B0604020202020204" pitchFamily="34" charset="0"/>
              <a:cs typeface="Arial" panose="020B0604020202020204" pitchFamily="34" charset="0"/>
            </a:endParaRPr>
          </a:p>
        </p:txBody>
      </p:sp>
      <p:sp>
        <p:nvSpPr>
          <p:cNvPr id="18" name="Line 7"/>
          <p:cNvSpPr>
            <a:spLocks noChangeShapeType="1"/>
          </p:cNvSpPr>
          <p:nvPr/>
        </p:nvSpPr>
        <p:spPr bwMode="auto">
          <a:xfrm flipV="1">
            <a:off x="457200" y="836712"/>
            <a:ext cx="8229600" cy="0"/>
          </a:xfrm>
          <a:prstGeom prst="line">
            <a:avLst/>
          </a:prstGeom>
          <a:noFill/>
          <a:ln w="76200">
            <a:solidFill>
              <a:srgbClr val="00FFFF"/>
            </a:solidFill>
            <a:round/>
            <a:headEnd/>
            <a:tailEn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lIns="91321" tIns="45664" rIns="91321" bIns="45664" anchor="ctr"/>
          <a:lstStyle/>
          <a:p>
            <a:endParaRPr lang="ja-JP" altLang="en-US" sz="2400">
              <a:solidFill>
                <a:prstClr val="black"/>
              </a:solidFill>
              <a:latin typeface="Arial" panose="020B0604020202020204" pitchFamily="34" charset="0"/>
              <a:ea typeface="ＭＳ Ｐゴシック" pitchFamily="50" charset="-128"/>
              <a:cs typeface="Arial" panose="020B0604020202020204" pitchFamily="34" charset="0"/>
            </a:endParaRPr>
          </a:p>
        </p:txBody>
      </p:sp>
      <p:sp>
        <p:nvSpPr>
          <p:cNvPr id="19" name="テキスト ボックス 18"/>
          <p:cNvSpPr txBox="1"/>
          <p:nvPr/>
        </p:nvSpPr>
        <p:spPr>
          <a:xfrm>
            <a:off x="959776" y="5517235"/>
            <a:ext cx="7572681" cy="707886"/>
          </a:xfrm>
          <a:prstGeom prst="rect">
            <a:avLst/>
          </a:prstGeom>
          <a:noFill/>
        </p:spPr>
        <p:txBody>
          <a:bodyPr wrap="square" lIns="91321" tIns="45664" rIns="91321" bIns="45664" rtlCol="0">
            <a:spAutoFit/>
          </a:bodyPr>
          <a:lstStyle/>
          <a:p>
            <a:pPr marL="342476" indent="-342476">
              <a:buFont typeface="Arial" panose="020B0604020202020204" pitchFamily="34" charset="0"/>
              <a:buChar char="•"/>
            </a:pPr>
            <a:r>
              <a:rPr lang="en-US" altLang="ja-JP" dirty="0" err="1" smtClean="0">
                <a:solidFill>
                  <a:schemeClr val="accent2"/>
                </a:solidFill>
                <a:latin typeface="Arial" panose="020B0604020202020204" pitchFamily="34" charset="0"/>
                <a:cs typeface="Arial" panose="020B0604020202020204" pitchFamily="34" charset="0"/>
              </a:rPr>
              <a:t>I</a:t>
            </a:r>
            <a:r>
              <a:rPr lang="en-US" altLang="ja-JP" baseline="-25000" dirty="0" err="1" smtClean="0">
                <a:solidFill>
                  <a:schemeClr val="accent2"/>
                </a:solidFill>
                <a:latin typeface="Arial" panose="020B0604020202020204" pitchFamily="34" charset="0"/>
                <a:cs typeface="Arial" panose="020B0604020202020204" pitchFamily="34" charset="0"/>
              </a:rPr>
              <a:t>p</a:t>
            </a:r>
            <a:r>
              <a:rPr lang="en-US" altLang="ja-JP" dirty="0" smtClean="0">
                <a:solidFill>
                  <a:schemeClr val="accent2"/>
                </a:solidFill>
                <a:latin typeface="Arial" panose="020B0604020202020204" pitchFamily="34" charset="0"/>
                <a:cs typeface="Arial" panose="020B0604020202020204" pitchFamily="34" charset="0"/>
              </a:rPr>
              <a:t> increases </a:t>
            </a:r>
            <a:r>
              <a:rPr lang="en-US" altLang="ja-JP" dirty="0">
                <a:solidFill>
                  <a:schemeClr val="accent2"/>
                </a:solidFill>
                <a:latin typeface="Arial" panose="020B0604020202020204" pitchFamily="34" charset="0"/>
                <a:cs typeface="Arial" panose="020B0604020202020204" pitchFamily="34" charset="0"/>
              </a:rPr>
              <a:t>with </a:t>
            </a:r>
            <a:r>
              <a:rPr lang="en-US" altLang="ja-JP" dirty="0" err="1" smtClean="0">
                <a:solidFill>
                  <a:schemeClr val="accent2"/>
                </a:solidFill>
                <a:latin typeface="Arial" panose="020B0604020202020204" pitchFamily="34" charset="0"/>
                <a:cs typeface="Arial" panose="020B0604020202020204" pitchFamily="34" charset="0"/>
              </a:rPr>
              <a:t>B</a:t>
            </a:r>
            <a:r>
              <a:rPr lang="en-US" altLang="ja-JP" baseline="-25000" dirty="0" err="1" smtClean="0">
                <a:solidFill>
                  <a:schemeClr val="accent2"/>
                </a:solidFill>
                <a:latin typeface="Arial" panose="020B0604020202020204" pitchFamily="34" charset="0"/>
                <a:cs typeface="Arial" panose="020B0604020202020204" pitchFamily="34" charset="0"/>
              </a:rPr>
              <a:t>v</a:t>
            </a:r>
            <a:r>
              <a:rPr lang="en-US" altLang="ja-JP" dirty="0">
                <a:solidFill>
                  <a:schemeClr val="accent2"/>
                </a:solidFill>
                <a:latin typeface="Arial" panose="020B0604020202020204" pitchFamily="34" charset="0"/>
                <a:cs typeface="Arial" panose="020B0604020202020204" pitchFamily="34" charset="0"/>
              </a:rPr>
              <a:t> </a:t>
            </a:r>
            <a:r>
              <a:rPr lang="en-US" altLang="ja-JP" dirty="0" smtClean="0">
                <a:solidFill>
                  <a:schemeClr val="accent2"/>
                </a:solidFill>
                <a:latin typeface="Arial" panose="020B0604020202020204" pitchFamily="34" charset="0"/>
                <a:cs typeface="Arial" panose="020B0604020202020204" pitchFamily="34" charset="0"/>
              </a:rPr>
              <a:t>(equilibrium).</a:t>
            </a:r>
          </a:p>
          <a:p>
            <a:pPr marL="342476" indent="-342476">
              <a:buFont typeface="Arial" panose="020B0604020202020204" pitchFamily="34" charset="0"/>
              <a:buChar char="•"/>
            </a:pPr>
            <a:r>
              <a:rPr lang="en-US" altLang="ja-JP" dirty="0" smtClean="0">
                <a:solidFill>
                  <a:schemeClr val="accent2"/>
                </a:solidFill>
                <a:latin typeface="Arial" panose="020B0604020202020204" pitchFamily="34" charset="0"/>
                <a:cs typeface="Arial" panose="020B0604020202020204" pitchFamily="34" charset="0"/>
              </a:rPr>
              <a:t>Upper bound of </a:t>
            </a:r>
            <a:r>
              <a:rPr lang="en-US" altLang="ja-JP" dirty="0" err="1" smtClean="0">
                <a:solidFill>
                  <a:schemeClr val="accent2"/>
                </a:solidFill>
                <a:latin typeface="Arial" panose="020B0604020202020204" pitchFamily="34" charset="0"/>
                <a:cs typeface="Arial" panose="020B0604020202020204" pitchFamily="34" charset="0"/>
              </a:rPr>
              <a:t>I</a:t>
            </a:r>
            <a:r>
              <a:rPr lang="en-US" altLang="ja-JP" baseline="-25000" dirty="0" err="1" smtClean="0">
                <a:solidFill>
                  <a:schemeClr val="accent2"/>
                </a:solidFill>
                <a:latin typeface="Arial" panose="020B0604020202020204" pitchFamily="34" charset="0"/>
                <a:cs typeface="Arial" panose="020B0604020202020204" pitchFamily="34" charset="0"/>
              </a:rPr>
              <a:t>p</a:t>
            </a:r>
            <a:r>
              <a:rPr lang="en-US" altLang="ja-JP" dirty="0" smtClean="0">
                <a:solidFill>
                  <a:schemeClr val="accent2"/>
                </a:solidFill>
                <a:latin typeface="Arial" panose="020B0604020202020204" pitchFamily="34" charset="0"/>
                <a:cs typeface="Arial" panose="020B0604020202020204" pitchFamily="34" charset="0"/>
              </a:rPr>
              <a:t> </a:t>
            </a:r>
            <a:r>
              <a:rPr lang="en-US" altLang="ja-JP" dirty="0">
                <a:solidFill>
                  <a:schemeClr val="accent2"/>
                </a:solidFill>
                <a:latin typeface="Arial" panose="020B0604020202020204" pitchFamily="34" charset="0"/>
                <a:cs typeface="Arial" panose="020B0604020202020204" pitchFamily="34" charset="0"/>
              </a:rPr>
              <a:t>increases with </a:t>
            </a:r>
            <a:r>
              <a:rPr lang="en-US" altLang="ja-JP" dirty="0" err="1" smtClean="0">
                <a:solidFill>
                  <a:schemeClr val="accent2"/>
                </a:solidFill>
                <a:latin typeface="Arial" panose="020B0604020202020204" pitchFamily="34" charset="0"/>
                <a:cs typeface="Arial" panose="020B0604020202020204" pitchFamily="34" charset="0"/>
              </a:rPr>
              <a:t>B</a:t>
            </a:r>
            <a:r>
              <a:rPr lang="en-US" altLang="ja-JP" baseline="-25000" dirty="0" err="1" smtClean="0">
                <a:solidFill>
                  <a:schemeClr val="accent2"/>
                </a:solidFill>
                <a:latin typeface="Arial" panose="020B0604020202020204" pitchFamily="34" charset="0"/>
                <a:cs typeface="Arial" panose="020B0604020202020204" pitchFamily="34" charset="0"/>
              </a:rPr>
              <a:t>t</a:t>
            </a:r>
            <a:r>
              <a:rPr lang="en-US" altLang="ja-JP" dirty="0">
                <a:solidFill>
                  <a:schemeClr val="accent2"/>
                </a:solidFill>
                <a:latin typeface="Arial" panose="020B0604020202020204" pitchFamily="34" charset="0"/>
                <a:cs typeface="Arial" panose="020B0604020202020204" pitchFamily="34" charset="0"/>
              </a:rPr>
              <a:t> </a:t>
            </a:r>
            <a:r>
              <a:rPr lang="en-US" altLang="ja-JP" dirty="0" smtClean="0">
                <a:solidFill>
                  <a:schemeClr val="accent2"/>
                </a:solidFill>
                <a:latin typeface="Arial" panose="020B0604020202020204" pitchFamily="34" charset="0"/>
                <a:cs typeface="Arial" panose="020B0604020202020204" pitchFamily="34" charset="0"/>
              </a:rPr>
              <a:t>(wave accessibility).</a:t>
            </a:r>
            <a:endParaRPr lang="en-US" altLang="ja-JP" dirty="0">
              <a:solidFill>
                <a:schemeClr val="accent2"/>
              </a:solidFill>
              <a:latin typeface="Arial" panose="020B0604020202020204" pitchFamily="34" charset="0"/>
              <a:cs typeface="Arial" panose="020B0604020202020204" pitchFamily="34" charset="0"/>
            </a:endParaRPr>
          </a:p>
        </p:txBody>
      </p:sp>
      <p:sp>
        <p:nvSpPr>
          <p:cNvPr id="17" name="スライド番号プレースホルダー 4"/>
          <p:cNvSpPr>
            <a:spLocks noGrp="1"/>
          </p:cNvSpPr>
          <p:nvPr>
            <p:ph type="sldNum" sz="quarter" idx="12"/>
          </p:nvPr>
        </p:nvSpPr>
        <p:spPr>
          <a:xfrm>
            <a:off x="8686800" y="6520390"/>
            <a:ext cx="386910" cy="365125"/>
          </a:xfrm>
        </p:spPr>
        <p:txBody>
          <a:bodyPr/>
          <a:lstStyle/>
          <a:p>
            <a:fld id="{FD69EC3B-3975-41F7-A0D4-CB82BEE8B54C}" type="slidenum">
              <a:rPr lang="ja-JP" altLang="en-US" smtClean="0">
                <a:solidFill>
                  <a:prstClr val="black">
                    <a:tint val="75000"/>
                  </a:prstClr>
                </a:solidFill>
                <a:latin typeface="Arial" panose="020B0604020202020204" pitchFamily="34" charset="0"/>
                <a:cs typeface="Arial" panose="020B0604020202020204" pitchFamily="34" charset="0"/>
              </a:rPr>
              <a:pPr/>
              <a:t>21</a:t>
            </a:fld>
            <a:endParaRPr lang="ja-JP" altLang="en-US" dirty="0">
              <a:solidFill>
                <a:prstClr val="black">
                  <a:tint val="75000"/>
                </a:prstClr>
              </a:solidFill>
              <a:latin typeface="Arial" panose="020B0604020202020204" pitchFamily="34" charset="0"/>
              <a:cs typeface="Arial" panose="020B0604020202020204" pitchFamily="34" charset="0"/>
            </a:endParaRPr>
          </a:p>
        </p:txBody>
      </p:sp>
      <p:sp>
        <p:nvSpPr>
          <p:cNvPr id="20" name="正方形/長方形 33"/>
          <p:cNvSpPr>
            <a:spLocks noChangeArrowheads="1"/>
          </p:cNvSpPr>
          <p:nvPr/>
        </p:nvSpPr>
        <p:spPr bwMode="auto">
          <a:xfrm>
            <a:off x="7450143" y="6475023"/>
            <a:ext cx="1027334" cy="338463"/>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lIns="91321" tIns="45664" rIns="91321" bIns="45664">
            <a:spAutoFit/>
          </a:bodyPr>
          <a:lstStyle/>
          <a:p>
            <a:pPr eaLnBrk="0" hangingPunct="0"/>
            <a:r>
              <a:rPr lang="en-US" altLang="ja-JP" sz="1600" dirty="0">
                <a:solidFill>
                  <a:srgbClr val="000000"/>
                </a:solidFill>
                <a:latin typeface="Arial" pitchFamily="34" charset="0"/>
                <a:cs typeface="Arial" pitchFamily="34" charset="0"/>
              </a:rPr>
              <a:t>T. Shinya</a:t>
            </a:r>
            <a:endParaRPr lang="ja-JP" altLang="en-US" sz="1600" dirty="0">
              <a:solidFill>
                <a:srgbClr val="000000"/>
              </a:solidFill>
              <a:latin typeface="Arial" pitchFamily="34" charset="0"/>
              <a:cs typeface="Arial" pitchFamily="34" charset="0"/>
            </a:endParaRPr>
          </a:p>
        </p:txBody>
      </p:sp>
      <p:grpSp>
        <p:nvGrpSpPr>
          <p:cNvPr id="7" name="グループ化 6"/>
          <p:cNvGrpSpPr/>
          <p:nvPr/>
        </p:nvGrpSpPr>
        <p:grpSpPr>
          <a:xfrm>
            <a:off x="323528" y="1282624"/>
            <a:ext cx="8471725" cy="3874581"/>
            <a:chOff x="323528" y="1282619"/>
            <a:chExt cx="8471725" cy="3874581"/>
          </a:xfrm>
        </p:grpSpPr>
        <mc:AlternateContent>
          <mc:Choice xmlns:mc="http://schemas.openxmlformats.org/markup-compatibility/2006" xmlns:a14="http://schemas.microsoft.com/office/drawing/2010/main" xmlns:p="http://schemas.openxmlformats.org/presentationml/2006/main" xmlns:r="http://schemas.openxmlformats.org/officeDocument/2006/relationships" xmlns:a="http://schemas.openxmlformats.org/drawingml/2006/main" xmlns="" Requires="a14">
            <p:graphicFrame>
              <p:nvGraphicFramePr>
                <p:cNvPr id="8" name="グラフ 7"/>
                <p:cNvGraphicFramePr>
                  <a:graphicFrameLocks/>
                </p:cNvGraphicFramePr>
                <p:nvPr>
                  <p:extLst>
                    <p:ext uri="{D42A27DB-BD31-4B8C-83A1-F6EECF244321}">
                      <p14:modId xmlns:p14="http://schemas.microsoft.com/office/powerpoint/2010/main" val="2210912517"/>
                    </p:ext>
                  </p:extLst>
                </p:nvPr>
              </p:nvGraphicFramePr>
              <p:xfrm>
                <a:off x="4356002" y="1711901"/>
                <a:ext cx="4439251" cy="3445299"/>
              </p:xfrm>
              <a:graphic>
                <a:graphicData uri="http://schemas.openxmlformats.org/drawingml/2006/chart">
                  <c:chart xmlns:c="http://schemas.openxmlformats.org/drawingml/2006/chart" xmlns:r="http://schemas.openxmlformats.org/officeDocument/2006/relationships" r:id="rId2"/>
                </a:graphicData>
              </a:graphic>
            </p:graphicFrame>
          </mc:Choice>
          <mc:Fallback>
            <p:graphicFrame>
              <p:nvGraphicFramePr>
                <p:cNvPr id="8" name="グラフ 7"/>
                <p:cNvGraphicFramePr>
                  <a:graphicFrameLocks/>
                </p:cNvGraphicFramePr>
                <p:nvPr>
                  <p:extLst>
                    <p:ext uri="{D42A27DB-BD31-4B8C-83A1-F6EECF244321}">
                      <p14:modId xmlns:p14="http://schemas.microsoft.com/office/powerpoint/2010/main" xmlns="" xmlns:a14="http://schemas.microsoft.com/office/drawing/2010/main" xmlns:mc="http://schemas.openxmlformats.org/markup-compatibility/2006" xmlns:p="http://schemas.openxmlformats.org/presentationml/2006/main" xmlns:r="http://schemas.openxmlformats.org/officeDocument/2006/relationships" xmlns:a="http://schemas.openxmlformats.org/drawingml/2006/main" val="2210912517"/>
                    </p:ext>
                  </p:extLst>
                </p:nvPr>
              </p:nvGraphicFramePr>
              <p:xfrm>
                <a:off x="4356002" y="1711901"/>
                <a:ext cx="4439251" cy="3445299"/>
              </p:xfrm>
              <a:graphic>
                <a:graphicData uri="http://schemas.openxmlformats.org/drawingml/2006/chart">
                  <c:chart xmlns:c="http://schemas.openxmlformats.org/drawingml/2006/chart" xmlns:r="http://schemas.openxmlformats.org/officeDocument/2006/relationships" r:id="rId3"/>
                </a:graphicData>
              </a:graphic>
            </p:graphicFrame>
          </mc:Fallback>
        </mc:AlternateContent>
        <mc:AlternateContent>
          <mc:Choice xmlns:mc="http://schemas.openxmlformats.org/markup-compatibility/2006" xmlns:a14="http://schemas.microsoft.com/office/drawing/2010/main" xmlns:p="http://schemas.openxmlformats.org/presentationml/2006/main" xmlns:r="http://schemas.openxmlformats.org/officeDocument/2006/relationships" xmlns:a="http://schemas.openxmlformats.org/drawingml/2006/main" xmlns="" Requires="a14">
            <p:graphicFrame>
              <p:nvGraphicFramePr>
                <p:cNvPr id="12" name="グラフ 11"/>
                <p:cNvGraphicFramePr>
                  <a:graphicFrameLocks/>
                </p:cNvGraphicFramePr>
                <p:nvPr>
                  <p:extLst>
                    <p:ext uri="{D42A27DB-BD31-4B8C-83A1-F6EECF244321}">
                      <p14:modId xmlns:p14="http://schemas.microsoft.com/office/powerpoint/2010/main" val="930129451"/>
                    </p:ext>
                  </p:extLst>
                </p:nvPr>
              </p:nvGraphicFramePr>
              <p:xfrm>
                <a:off x="323528" y="1639897"/>
                <a:ext cx="3852908" cy="3473823"/>
              </p:xfrm>
              <a:graphic>
                <a:graphicData uri="http://schemas.openxmlformats.org/drawingml/2006/chart">
                  <c:chart xmlns:c="http://schemas.openxmlformats.org/drawingml/2006/chart" xmlns:r="http://schemas.openxmlformats.org/officeDocument/2006/relationships" r:id="rId4"/>
                </a:graphicData>
              </a:graphic>
            </p:graphicFrame>
          </mc:Choice>
          <mc:Fallback>
            <p:graphicFrame>
              <p:nvGraphicFramePr>
                <p:cNvPr id="12" name="グラフ 11"/>
                <p:cNvGraphicFramePr>
                  <a:graphicFrameLocks/>
                </p:cNvGraphicFramePr>
                <p:nvPr>
                  <p:extLst>
                    <p:ext uri="{D42A27DB-BD31-4B8C-83A1-F6EECF244321}">
                      <p14:modId xmlns:p14="http://schemas.microsoft.com/office/powerpoint/2010/main" xmlns="" xmlns:a14="http://schemas.microsoft.com/office/drawing/2010/main" xmlns:mc="http://schemas.openxmlformats.org/markup-compatibility/2006" xmlns:p="http://schemas.openxmlformats.org/presentationml/2006/main" xmlns:r="http://schemas.openxmlformats.org/officeDocument/2006/relationships" xmlns:a="http://schemas.openxmlformats.org/drawingml/2006/main" val="930129451"/>
                    </p:ext>
                  </p:extLst>
                </p:nvPr>
              </p:nvGraphicFramePr>
              <p:xfrm>
                <a:off x="323528" y="1639897"/>
                <a:ext cx="3852908" cy="3473823"/>
              </p:xfrm>
              <a:graphic>
                <a:graphicData uri="http://schemas.openxmlformats.org/drawingml/2006/chart">
                  <c:chart xmlns:c="http://schemas.openxmlformats.org/drawingml/2006/chart" xmlns:r="http://schemas.openxmlformats.org/officeDocument/2006/relationships" r:id="rId5"/>
                </a:graphicData>
              </a:graphic>
            </p:graphicFrame>
          </mc:Fallback>
        </mc:AlternateContent>
        <mc:AlternateContent>
          <mc:Choice xmlns:mc="http://schemas.openxmlformats.org/markup-compatibility/2006" xmlns:a14="http://schemas.microsoft.com/office/drawing/2010/main" xmlns:p="http://schemas.openxmlformats.org/presentationml/2006/main" xmlns:r="http://schemas.openxmlformats.org/officeDocument/2006/relationships" xmlns:a="http://schemas.openxmlformats.org/drawingml/2006/main" xmlns="" Requires="a14">
            <p:sp>
              <p:nvSpPr>
                <p:cNvPr id="4" name="テキスト ボックス 3"/>
                <p:cNvSpPr txBox="1"/>
                <p:nvPr/>
              </p:nvSpPr>
              <p:spPr>
                <a:xfrm>
                  <a:off x="6321180" y="1282619"/>
                  <a:ext cx="1570366" cy="494468"/>
                </a:xfrm>
                <a:prstGeom prst="rect">
                  <a:avLst/>
                </a:prstGeom>
                <a:noFill/>
              </p:spPr>
              <p:txBody>
                <a:bodyPr wrap="none" lIns="91345" tIns="45675" rIns="91345" bIns="45675" rtlCol="0">
                  <a:spAutoFit/>
                </a:bodyPr>
                <a:lstStyle/>
                <a:p>
                  <a:pPr/>
                  <a14:m>
                    <m:oMathPara xmlns:m="http://schemas.openxmlformats.org/officeDocument/2006/math">
                      <m:oMathParaPr>
                        <m:jc m:val="centerGroup"/>
                      </m:oMathParaPr>
                      <m:oMath xmlns:m="http://schemas.openxmlformats.org/officeDocument/2006/math">
                        <m:sSub>
                          <m:sSubPr>
                            <m:ctrlPr>
                              <a:rPr lang="en-US" altLang="ja-JP" sz="2400" i="1">
                                <a:solidFill>
                                  <a:srgbClr val="FF0000"/>
                                </a:solidFill>
                                <a:latin typeface="Cambria Math"/>
                              </a:rPr>
                            </m:ctrlPr>
                          </m:sSubPr>
                          <m:e>
                            <m:sSub>
                              <m:sSubPr>
                                <m:ctrlPr>
                                  <a:rPr lang="en-US" altLang="ja-JP" sz="2400" i="1">
                                    <a:solidFill>
                                      <a:srgbClr val="FF0000"/>
                                    </a:solidFill>
                                    <a:latin typeface="Cambria Math"/>
                                  </a:rPr>
                                </m:ctrlPr>
                              </m:sSubPr>
                              <m:e>
                                <m:r>
                                  <m:rPr>
                                    <m:sty m:val="p"/>
                                  </m:rPr>
                                  <a:rPr lang="en-US" altLang="ja-JP" sz="2400">
                                    <a:solidFill>
                                      <a:srgbClr val="FF0000"/>
                                    </a:solidFill>
                                    <a:latin typeface="Cambria Math"/>
                                  </a:rPr>
                                  <m:t>I</m:t>
                                </m:r>
                              </m:e>
                              <m:sub>
                                <m:r>
                                  <m:rPr>
                                    <m:sty m:val="p"/>
                                  </m:rPr>
                                  <a:rPr lang="en-US" altLang="ja-JP" sz="2400">
                                    <a:solidFill>
                                      <a:srgbClr val="FF0000"/>
                                    </a:solidFill>
                                    <a:latin typeface="Cambria Math"/>
                                  </a:rPr>
                                  <m:t>p</m:t>
                                </m:r>
                              </m:sub>
                            </m:sSub>
                            <m:r>
                              <m:rPr>
                                <m:sty m:val="p"/>
                              </m:rPr>
                              <a:rPr lang="en-US" altLang="ja-JP" sz="2400" baseline="30000">
                                <a:solidFill>
                                  <a:srgbClr val="FF0000"/>
                                </a:solidFill>
                                <a:latin typeface="Cambria Math"/>
                              </a:rPr>
                              <m:t>max</m:t>
                            </m:r>
                            <m:r>
                              <a:rPr lang="en-US" altLang="ja-JP" sz="2400">
                                <a:solidFill>
                                  <a:srgbClr val="FF0000"/>
                                </a:solidFill>
                                <a:latin typeface="Cambria Math"/>
                                <a:ea typeface="Cambria Math"/>
                              </a:rPr>
                              <m:t>∝</m:t>
                            </m:r>
                            <m:r>
                              <m:rPr>
                                <m:sty m:val="p"/>
                              </m:rPr>
                              <a:rPr lang="en-US" altLang="ja-JP" sz="2400">
                                <a:solidFill>
                                  <a:srgbClr val="FF0000"/>
                                </a:solidFill>
                                <a:latin typeface="Cambria Math"/>
                              </a:rPr>
                              <m:t>B</m:t>
                            </m:r>
                          </m:e>
                          <m:sub>
                            <m:r>
                              <m:rPr>
                                <m:sty m:val="p"/>
                              </m:rPr>
                              <a:rPr lang="en-US" altLang="ja-JP" sz="2400">
                                <a:solidFill>
                                  <a:srgbClr val="FF0000"/>
                                </a:solidFill>
                                <a:latin typeface="Cambria Math"/>
                              </a:rPr>
                              <m:t>t</m:t>
                            </m:r>
                          </m:sub>
                        </m:sSub>
                      </m:oMath>
                    </m:oMathPara>
                  </a14:m>
                  <a:endParaRPr lang="ja-JP" altLang="en-US" sz="2400" dirty="0">
                    <a:solidFill>
                      <a:srgbClr val="FF0000"/>
                    </a:solidFill>
                    <a:latin typeface="Arial" panose="020B0604020202020204" pitchFamily="34" charset="0"/>
                    <a:cs typeface="Arial" panose="020B0604020202020204" pitchFamily="34" charset="0"/>
                  </a:endParaRPr>
                </a:p>
              </p:txBody>
            </p:sp>
          </mc:Choice>
          <mc:Fallback>
            <p:sp>
              <p:nvSpPr>
                <p:cNvPr id="4" name="テキスト ボックス 3"/>
                <p:cNvSpPr txBox="1">
                  <a:spLocks noRot="1" noChangeAspect="1" noMove="1" noResize="1" noEditPoints="1" noAdjustHandles="1" noChangeArrowheads="1" noChangeShapeType="1" noTextEdit="1"/>
                </p:cNvSpPr>
                <p:nvPr/>
              </p:nvSpPr>
              <p:spPr>
                <a:xfrm>
                  <a:off x="6321180" y="1282619"/>
                  <a:ext cx="1570366" cy="494468"/>
                </a:xfrm>
                <a:prstGeom prst="rect">
                  <a:avLst/>
                </a:prstGeom>
                <a:blipFill rotWithShape="1">
                  <a:blip r:embed="rId6"/>
                  <a:stretch>
                    <a:fillRect b="-6098"/>
                  </a:stretch>
                </a:blipFill>
              </p:spPr>
              <p:txBody>
                <a:bodyPr/>
                <a:lstStyle/>
                <a:p>
                  <a:r>
                    <a:rPr lang="ja-JP" altLang="en-US">
                      <a:noFill/>
                    </a:rPr>
                    <a:t> </a:t>
                  </a:r>
                </a:p>
              </p:txBody>
            </p:sp>
          </mc:Fallback>
        </mc:AlternateContent>
        <mc:AlternateContent>
          <mc:Choice xmlns:mc="http://schemas.openxmlformats.org/markup-compatibility/2006" xmlns:a14="http://schemas.microsoft.com/office/drawing/2010/main" xmlns:p="http://schemas.openxmlformats.org/presentationml/2006/main" xmlns:r="http://schemas.openxmlformats.org/officeDocument/2006/relationships" xmlns:a="http://schemas.openxmlformats.org/drawingml/2006/main" xmlns="" Requires="a14">
            <p:sp>
              <p:nvSpPr>
                <p:cNvPr id="5" name="正方形/長方形 4"/>
                <p:cNvSpPr/>
                <p:nvPr/>
              </p:nvSpPr>
              <p:spPr>
                <a:xfrm>
                  <a:off x="1979713" y="1286138"/>
                  <a:ext cx="1240148" cy="494468"/>
                </a:xfrm>
                <a:prstGeom prst="rect">
                  <a:avLst/>
                </a:prstGeom>
              </p:spPr>
              <p:txBody>
                <a:bodyPr wrap="none" lIns="91345" tIns="45675" rIns="91345" bIns="45675">
                  <a:spAutoFit/>
                </a:bodyPr>
                <a:lstStyle/>
                <a:p>
                  <a:pPr/>
                  <a14:m>
                    <m:oMathPara xmlns:m="http://schemas.openxmlformats.org/officeDocument/2006/math">
                      <m:oMathParaPr>
                        <m:jc m:val="centerGroup"/>
                      </m:oMathParaPr>
                      <m:oMath xmlns:m="http://schemas.openxmlformats.org/officeDocument/2006/math">
                        <m:sSub>
                          <m:sSubPr>
                            <m:ctrlPr>
                              <a:rPr lang="en-US" altLang="ja-JP" sz="2400" i="1">
                                <a:solidFill>
                                  <a:srgbClr val="FF0000"/>
                                </a:solidFill>
                                <a:latin typeface="Cambria Math"/>
                              </a:rPr>
                            </m:ctrlPr>
                          </m:sSubPr>
                          <m:e>
                            <m:sSub>
                              <m:sSubPr>
                                <m:ctrlPr>
                                  <a:rPr lang="en-US" altLang="ja-JP" sz="2400" i="1">
                                    <a:solidFill>
                                      <a:srgbClr val="FF0000"/>
                                    </a:solidFill>
                                    <a:latin typeface="Cambria Math"/>
                                  </a:rPr>
                                </m:ctrlPr>
                              </m:sSubPr>
                              <m:e>
                                <m:r>
                                  <m:rPr>
                                    <m:sty m:val="p"/>
                                  </m:rPr>
                                  <a:rPr lang="en-US" altLang="ja-JP" sz="2400">
                                    <a:solidFill>
                                      <a:srgbClr val="FF0000"/>
                                    </a:solidFill>
                                    <a:latin typeface="Cambria Math"/>
                                  </a:rPr>
                                  <m:t>I</m:t>
                                </m:r>
                              </m:e>
                              <m:sub>
                                <m:r>
                                  <m:rPr>
                                    <m:sty m:val="p"/>
                                  </m:rPr>
                                  <a:rPr lang="en-US" altLang="ja-JP" sz="2400">
                                    <a:solidFill>
                                      <a:srgbClr val="FF0000"/>
                                    </a:solidFill>
                                    <a:latin typeface="Cambria Math"/>
                                  </a:rPr>
                                  <m:t>p</m:t>
                                </m:r>
                              </m:sub>
                            </m:sSub>
                            <m:r>
                              <a:rPr lang="en-US" altLang="ja-JP" sz="2400">
                                <a:solidFill>
                                  <a:srgbClr val="FF0000"/>
                                </a:solidFill>
                                <a:latin typeface="Cambria Math"/>
                                <a:ea typeface="Cambria Math"/>
                              </a:rPr>
                              <m:t>∝</m:t>
                            </m:r>
                            <m:r>
                              <m:rPr>
                                <m:sty m:val="p"/>
                              </m:rPr>
                              <a:rPr lang="en-US" altLang="ja-JP" sz="2400">
                                <a:solidFill>
                                  <a:srgbClr val="FF0000"/>
                                </a:solidFill>
                                <a:latin typeface="Cambria Math"/>
                              </a:rPr>
                              <m:t>B</m:t>
                            </m:r>
                          </m:e>
                          <m:sub>
                            <m:r>
                              <m:rPr>
                                <m:sty m:val="p"/>
                              </m:rPr>
                              <a:rPr lang="en-US" altLang="ja-JP" sz="2400">
                                <a:solidFill>
                                  <a:srgbClr val="FF0000"/>
                                </a:solidFill>
                                <a:latin typeface="Cambria Math"/>
                              </a:rPr>
                              <m:t>v</m:t>
                            </m:r>
                          </m:sub>
                        </m:sSub>
                      </m:oMath>
                    </m:oMathPara>
                  </a14:m>
                  <a:endParaRPr lang="ja-JP" altLang="en-US" sz="2400" dirty="0">
                    <a:latin typeface="Arial" panose="020B0604020202020204" pitchFamily="34" charset="0"/>
                    <a:cs typeface="Arial" panose="020B0604020202020204" pitchFamily="34" charset="0"/>
                  </a:endParaRPr>
                </a:p>
              </p:txBody>
            </p:sp>
          </mc:Choice>
          <mc:Fallback>
            <p:sp>
              <p:nvSpPr>
                <p:cNvPr id="5" name="正方形/長方形 4"/>
                <p:cNvSpPr>
                  <a:spLocks noRot="1" noChangeAspect="1" noMove="1" noResize="1" noEditPoints="1" noAdjustHandles="1" noChangeArrowheads="1" noChangeShapeType="1" noTextEdit="1"/>
                </p:cNvSpPr>
                <p:nvPr/>
              </p:nvSpPr>
              <p:spPr>
                <a:xfrm>
                  <a:off x="1979713" y="1286138"/>
                  <a:ext cx="1240148" cy="494468"/>
                </a:xfrm>
                <a:prstGeom prst="rect">
                  <a:avLst/>
                </a:prstGeom>
                <a:blipFill rotWithShape="1">
                  <a:blip r:embed="rId7"/>
                  <a:stretch>
                    <a:fillRect b="-7407"/>
                  </a:stretch>
                </a:blipFill>
              </p:spPr>
              <p:txBody>
                <a:bodyPr/>
                <a:lstStyle/>
                <a:p>
                  <a:r>
                    <a:rPr lang="ja-JP" altLang="en-US">
                      <a:noFill/>
                    </a:rPr>
                    <a:t> </a:t>
                  </a:r>
                </a:p>
              </p:txBody>
            </p:sp>
          </mc:Fallback>
        </mc:AlternateContent>
        <p:cxnSp>
          <p:nvCxnSpPr>
            <p:cNvPr id="6" name="直線コネクタ 5"/>
            <p:cNvCxnSpPr/>
            <p:nvPr/>
          </p:nvCxnSpPr>
          <p:spPr bwMode="auto">
            <a:xfrm flipH="1">
              <a:off x="1331641" y="1916832"/>
              <a:ext cx="2232248" cy="252028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3" name="直線コネクタ 12"/>
            <p:cNvCxnSpPr/>
            <p:nvPr/>
          </p:nvCxnSpPr>
          <p:spPr bwMode="auto">
            <a:xfrm flipH="1">
              <a:off x="5292081" y="1869154"/>
              <a:ext cx="2399638" cy="1952011"/>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1" name="正方形/長方形 10"/>
            <p:cNvSpPr/>
            <p:nvPr/>
          </p:nvSpPr>
          <p:spPr>
            <a:xfrm>
              <a:off x="3538952" y="2421004"/>
              <a:ext cx="913841" cy="338463"/>
            </a:xfrm>
            <a:prstGeom prst="rect">
              <a:avLst/>
            </a:prstGeom>
            <a:solidFill>
              <a:schemeClr val="bg1"/>
            </a:solidFill>
          </p:spPr>
          <p:txBody>
            <a:bodyPr wrap="none" lIns="91345" tIns="45675" rIns="91345" bIns="45675">
              <a:spAutoFit/>
            </a:bodyPr>
            <a:lstStyle/>
            <a:p>
              <a:r>
                <a:rPr lang="en-US" altLang="ja-JP" sz="1600" dirty="0">
                  <a:latin typeface="Arial" pitchFamily="34" charset="0"/>
                  <a:cs typeface="Arial" pitchFamily="34" charset="0"/>
                </a:rPr>
                <a:t>co-drive</a:t>
              </a:r>
              <a:endParaRPr lang="ja-JP" altLang="en-US" sz="1600" dirty="0">
                <a:latin typeface="Arial" pitchFamily="34" charset="0"/>
                <a:cs typeface="Arial" pitchFamily="34" charset="0"/>
              </a:endParaRPr>
            </a:p>
          </p:txBody>
        </p:sp>
        <p:sp>
          <p:nvSpPr>
            <p:cNvPr id="14" name="正方形/長方形 13"/>
            <p:cNvSpPr/>
            <p:nvPr/>
          </p:nvSpPr>
          <p:spPr>
            <a:xfrm>
              <a:off x="3084802" y="4006269"/>
              <a:ext cx="1381918" cy="338463"/>
            </a:xfrm>
            <a:prstGeom prst="rect">
              <a:avLst/>
            </a:prstGeom>
            <a:solidFill>
              <a:schemeClr val="bg1"/>
            </a:solidFill>
          </p:spPr>
          <p:txBody>
            <a:bodyPr wrap="none" lIns="91345" tIns="45675" rIns="91345" bIns="45675">
              <a:spAutoFit/>
            </a:bodyPr>
            <a:lstStyle/>
            <a:p>
              <a:r>
                <a:rPr lang="en-US" altLang="ja-JP" sz="1600" dirty="0">
                  <a:solidFill>
                    <a:srgbClr val="FF0000"/>
                  </a:solidFill>
                  <a:latin typeface="Arial" pitchFamily="34" charset="0"/>
                  <a:cs typeface="Arial" pitchFamily="34" charset="0"/>
                </a:rPr>
                <a:t>counter-drive</a:t>
              </a:r>
              <a:endParaRPr lang="ja-JP" altLang="en-US" sz="1600" dirty="0">
                <a:solidFill>
                  <a:srgbClr val="FF0000"/>
                </a:solidFill>
                <a:latin typeface="Arial" pitchFamily="34" charset="0"/>
                <a:cs typeface="Arial" pitchFamily="34" charset="0"/>
              </a:endParaRPr>
            </a:p>
          </p:txBody>
        </p:sp>
        <p:cxnSp>
          <p:nvCxnSpPr>
            <p:cNvPr id="15" name="直線矢印コネクタ 14"/>
            <p:cNvCxnSpPr/>
            <p:nvPr/>
          </p:nvCxnSpPr>
          <p:spPr bwMode="auto">
            <a:xfrm flipV="1">
              <a:off x="3995936" y="2739153"/>
              <a:ext cx="0" cy="1029598"/>
            </a:xfrm>
            <a:prstGeom prst="straightConnector1">
              <a:avLst/>
            </a:prstGeom>
            <a:solidFill>
              <a:schemeClr val="accent1"/>
            </a:solidFill>
            <a:ln w="25400" cap="flat" cmpd="sng" algn="ctr">
              <a:solidFill>
                <a:schemeClr val="tx1"/>
              </a:solidFill>
              <a:prstDash val="solid"/>
              <a:round/>
              <a:headEnd type="none" w="med" len="med"/>
              <a:tailEnd type="arrow"/>
            </a:ln>
            <a:effectLst/>
          </p:spPr>
        </p:cxnSp>
        <p:cxnSp>
          <p:nvCxnSpPr>
            <p:cNvPr id="16" name="直線矢印コネクタ 15"/>
            <p:cNvCxnSpPr/>
            <p:nvPr/>
          </p:nvCxnSpPr>
          <p:spPr bwMode="auto">
            <a:xfrm>
              <a:off x="3995936" y="3768751"/>
              <a:ext cx="0" cy="288032"/>
            </a:xfrm>
            <a:prstGeom prst="straightConnector1">
              <a:avLst/>
            </a:prstGeom>
            <a:solidFill>
              <a:schemeClr val="accent1"/>
            </a:solidFill>
            <a:ln w="25400" cap="flat" cmpd="sng" algn="ctr">
              <a:solidFill>
                <a:srgbClr val="FF0000"/>
              </a:solidFill>
              <a:prstDash val="solid"/>
              <a:round/>
              <a:headEnd type="none" w="med" len="med"/>
              <a:tailEnd type="arrow"/>
            </a:ln>
            <a:effectLst/>
          </p:spPr>
        </p:cxnSp>
        <p:sp>
          <p:nvSpPr>
            <p:cNvPr id="21" name="正方形/長方形 20"/>
            <p:cNvSpPr/>
            <p:nvPr/>
          </p:nvSpPr>
          <p:spPr>
            <a:xfrm>
              <a:off x="5567680" y="1885767"/>
              <a:ext cx="753500" cy="646331"/>
            </a:xfrm>
            <a:prstGeom prst="rect">
              <a:avLst/>
            </a:prstGeom>
            <a:solidFill>
              <a:schemeClr val="bg1"/>
            </a:solidFill>
          </p:spPr>
          <p:txBody>
            <a:bodyPr wrap="square">
              <a:spAutoFit/>
            </a:bodyPr>
            <a:lstStyle/>
            <a:p>
              <a:r>
                <a:rPr lang="en-US" altLang="ja-JP" sz="1200" dirty="0">
                  <a:latin typeface="Arial" pitchFamily="34" charset="0"/>
                  <a:cs typeface="Arial" pitchFamily="34" charset="0"/>
                </a:rPr>
                <a:t>CCC</a:t>
              </a:r>
            </a:p>
            <a:p>
              <a:r>
                <a:rPr lang="en-US" altLang="ja-JP" sz="1200" dirty="0">
                  <a:latin typeface="Arial" pitchFamily="34" charset="0"/>
                  <a:cs typeface="Arial" pitchFamily="34" charset="0"/>
                </a:rPr>
                <a:t>ICC</a:t>
              </a:r>
            </a:p>
            <a:p>
              <a:r>
                <a:rPr lang="en-US" altLang="ja-JP" sz="1200" dirty="0">
                  <a:latin typeface="Arial" pitchFamily="34" charset="0"/>
                  <a:cs typeface="Arial" pitchFamily="34" charset="0"/>
                </a:rPr>
                <a:t>Grill</a:t>
              </a:r>
              <a:endParaRPr lang="ja-JP" altLang="en-US" sz="1200" dirty="0">
                <a:latin typeface="Arial" pitchFamily="34" charset="0"/>
                <a:cs typeface="Arial" pitchFamily="34" charset="0"/>
              </a:endParaRPr>
            </a:p>
          </p:txBody>
        </p:sp>
        <p:sp>
          <p:nvSpPr>
            <p:cNvPr id="22" name="正方形/長方形 21"/>
            <p:cNvSpPr/>
            <p:nvPr/>
          </p:nvSpPr>
          <p:spPr>
            <a:xfrm>
              <a:off x="1391216" y="1909982"/>
              <a:ext cx="732512" cy="746358"/>
            </a:xfrm>
            <a:prstGeom prst="rect">
              <a:avLst/>
            </a:prstGeom>
            <a:solidFill>
              <a:schemeClr val="bg1"/>
            </a:solidFill>
          </p:spPr>
          <p:txBody>
            <a:bodyPr wrap="square">
              <a:spAutoFit/>
            </a:bodyPr>
            <a:lstStyle/>
            <a:p>
              <a:pPr>
                <a:lnSpc>
                  <a:spcPts val="1700"/>
                </a:lnSpc>
              </a:pPr>
              <a:r>
                <a:rPr lang="en-US" altLang="ja-JP" sz="1200" dirty="0">
                  <a:latin typeface="Arial" pitchFamily="34" charset="0"/>
                  <a:cs typeface="Arial" pitchFamily="34" charset="0"/>
                </a:rPr>
                <a:t>CCC</a:t>
              </a:r>
            </a:p>
            <a:p>
              <a:pPr>
                <a:lnSpc>
                  <a:spcPts val="1700"/>
                </a:lnSpc>
              </a:pPr>
              <a:r>
                <a:rPr lang="en-US" altLang="ja-JP" sz="1200" dirty="0">
                  <a:latin typeface="Arial" pitchFamily="34" charset="0"/>
                  <a:cs typeface="Arial" pitchFamily="34" charset="0"/>
                </a:rPr>
                <a:t>ICC</a:t>
              </a:r>
            </a:p>
            <a:p>
              <a:pPr>
                <a:lnSpc>
                  <a:spcPts val="1700"/>
                </a:lnSpc>
              </a:pPr>
              <a:r>
                <a:rPr lang="en-US" altLang="ja-JP" sz="1200" dirty="0">
                  <a:latin typeface="Arial" pitchFamily="34" charset="0"/>
                  <a:cs typeface="Arial" pitchFamily="34" charset="0"/>
                </a:rPr>
                <a:t>Grill</a:t>
              </a:r>
              <a:endParaRPr lang="ja-JP" altLang="en-US" sz="1200" dirty="0">
                <a:latin typeface="Arial" pitchFamily="34" charset="0"/>
                <a:cs typeface="Arial" pitchFamily="34" charset="0"/>
              </a:endParaRPr>
            </a:p>
          </p:txBody>
        </p:sp>
      </p:gr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64601023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 name="タイトル 1"/>
          <p:cNvSpPr txBox="1">
            <a:spLocks/>
          </p:cNvSpPr>
          <p:nvPr/>
        </p:nvSpPr>
        <p:spPr>
          <a:xfrm>
            <a:off x="323528" y="15596"/>
            <a:ext cx="8496944" cy="720361"/>
          </a:xfrm>
          <a:prstGeom prst="rect">
            <a:avLst/>
          </a:prstGeom>
        </p:spPr>
        <p:txBody>
          <a:bodyPr vert="horz" lIns="417643" tIns="208822" rIns="417643" bIns="208822" rtlCol="0" anchor="ctr">
            <a:noAutofit/>
          </a:bodyPr>
          <a:lstStyle>
            <a:lvl1pPr algn="ctr" defTabSz="4176431" rtl="0" eaLnBrk="1" latinLnBrk="0" hangingPunct="1">
              <a:spcBef>
                <a:spcPct val="0"/>
              </a:spcBef>
              <a:buNone/>
              <a:defRPr kumimoji="1" sz="20100" kern="1200">
                <a:solidFill>
                  <a:schemeClr val="tx1"/>
                </a:solidFill>
                <a:latin typeface="+mj-lt"/>
                <a:ea typeface="+mj-ea"/>
                <a:cs typeface="+mj-cs"/>
              </a:defRPr>
            </a:lvl1pPr>
          </a:lstStyle>
          <a:p>
            <a:r>
              <a:rPr lang="en-US" altLang="ja-JP" sz="2800" dirty="0" smtClean="0">
                <a:solidFill>
                  <a:srgbClr val="FF0000"/>
                </a:solidFill>
                <a:latin typeface="Arial" panose="020B0604020202020204" pitchFamily="34" charset="0"/>
                <a:cs typeface="Arial" panose="020B0604020202020204" pitchFamily="34" charset="0"/>
              </a:rPr>
              <a:t>Comparison with Grill and ICC antennas</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179512" y="2636912"/>
            <a:ext cx="8784976" cy="2988366"/>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Lst>
        </p:spPr>
      </p:pic>
      <p:sp>
        <p:nvSpPr>
          <p:cNvPr id="9" name="Line 7"/>
          <p:cNvSpPr>
            <a:spLocks noChangeShapeType="1"/>
          </p:cNvSpPr>
          <p:nvPr/>
        </p:nvSpPr>
        <p:spPr bwMode="auto">
          <a:xfrm flipV="1">
            <a:off x="457200" y="764704"/>
            <a:ext cx="8229600" cy="0"/>
          </a:xfrm>
          <a:prstGeom prst="line">
            <a:avLst/>
          </a:prstGeom>
          <a:noFill/>
          <a:ln w="76200">
            <a:solidFill>
              <a:srgbClr val="00FFFF"/>
            </a:solidFill>
            <a:round/>
            <a:headEnd/>
            <a:tailEn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lIns="91321" tIns="45664" rIns="91321" bIns="45664" anchor="ctr"/>
          <a:lstStyle/>
          <a:p>
            <a:endParaRPr lang="ja-JP" altLang="en-US" sz="2400">
              <a:solidFill>
                <a:prstClr val="black"/>
              </a:solidFill>
              <a:latin typeface="Arial" panose="020B0604020202020204" pitchFamily="34" charset="0"/>
              <a:ea typeface="ＭＳ Ｐゴシック" pitchFamily="50" charset="-128"/>
              <a:cs typeface="Arial" panose="020B0604020202020204" pitchFamily="34" charset="0"/>
            </a:endParaRPr>
          </a:p>
        </p:txBody>
      </p:sp>
      <p:grpSp>
        <p:nvGrpSpPr>
          <p:cNvPr id="6" name="グループ化 5"/>
          <p:cNvGrpSpPr/>
          <p:nvPr/>
        </p:nvGrpSpPr>
        <p:grpSpPr>
          <a:xfrm>
            <a:off x="179512" y="5358490"/>
            <a:ext cx="1860639" cy="1109640"/>
            <a:chOff x="6743810" y="796642"/>
            <a:chExt cx="1860639" cy="1109640"/>
          </a:xfrm>
        </p:grpSpPr>
        <mc:AlternateContent>
          <mc:Choice xmlns:mc="http://schemas.openxmlformats.org/markup-compatibility/2006" xmlns:a14="http://schemas.microsoft.com/office/drawing/2010/main" xmlns:p="http://schemas.openxmlformats.org/presentationml/2006/main" xmlns:r="http://schemas.openxmlformats.org/officeDocument/2006/relationships" xmlns:a="http://schemas.openxmlformats.org/drawingml/2006/main" xmlns="" Requires="a14">
            <p:sp>
              <p:nvSpPr>
                <p:cNvPr id="7" name="テキスト ボックス 6"/>
                <p:cNvSpPr txBox="1"/>
                <p:nvPr/>
              </p:nvSpPr>
              <p:spPr>
                <a:xfrm>
                  <a:off x="6743810" y="1052741"/>
                  <a:ext cx="1860639" cy="853541"/>
                </a:xfrm>
                <a:prstGeom prst="rect">
                  <a:avLst/>
                </a:prstGeom>
                <a:solidFill>
                  <a:schemeClr val="bg1"/>
                </a:solidFill>
                <a:ln w="25400">
                  <a:solidFill>
                    <a:schemeClr val="tx1"/>
                  </a:solidFill>
                </a:ln>
              </p:spPr>
              <p:txBody>
                <a:bodyPr wrap="none" lIns="91321" tIns="45664" rIns="91321" bIns="45664" rtlCol="0">
                  <a:spAutoFit/>
                </a:bodyPr>
                <a:lstStyle/>
                <a:p>
                  <a:pPr/>
                  <a14:m>
                    <m:oMathPara xmlns:m="http://schemas.openxmlformats.org/officeDocument/2006/math">
                      <m:oMathParaPr>
                        <m:jc m:val="centerGroup"/>
                      </m:oMathParaPr>
                      <m:oMath xmlns:m="http://schemas.openxmlformats.org/officeDocument/2006/math">
                        <m:sSub>
                          <m:sSubPr>
                            <m:ctrlPr>
                              <a:rPr lang="en-US" altLang="ja-JP" sz="2400" i="1">
                                <a:latin typeface="Cambria Math"/>
                              </a:rPr>
                            </m:ctrlPr>
                          </m:sSubPr>
                          <m:e>
                            <m:r>
                              <a:rPr lang="en-US" altLang="ja-JP" sz="2400" i="1">
                                <a:latin typeface="Cambria Math"/>
                              </a:rPr>
                              <m:t>𝜂</m:t>
                            </m:r>
                          </m:e>
                          <m:sub>
                            <m:r>
                              <a:rPr lang="en-US" altLang="ja-JP" sz="2400" i="1">
                                <a:latin typeface="Cambria Math"/>
                              </a:rPr>
                              <m:t>𝐶𝐷</m:t>
                            </m:r>
                            <m:r>
                              <a:rPr lang="en-US" altLang="ja-JP" sz="2400" i="1">
                                <a:latin typeface="Cambria Math"/>
                              </a:rPr>
                              <m:t> </m:t>
                            </m:r>
                          </m:sub>
                        </m:sSub>
                        <m:r>
                          <a:rPr lang="en-US" altLang="ja-JP" sz="2400" i="1">
                            <a:latin typeface="Cambria Math"/>
                            <a:sym typeface="Symbol"/>
                          </a:rPr>
                          <m:t> </m:t>
                        </m:r>
                        <m:f>
                          <m:fPr>
                            <m:ctrlPr>
                              <a:rPr lang="en-US" altLang="ja-JP" sz="2400" i="1">
                                <a:latin typeface="Cambria Math"/>
                              </a:rPr>
                            </m:ctrlPr>
                          </m:fPr>
                          <m:num>
                            <m:sSub>
                              <m:sSubPr>
                                <m:ctrlPr>
                                  <a:rPr lang="en-US" altLang="ja-JP" sz="2400" i="1">
                                    <a:latin typeface="Cambria Math"/>
                                  </a:rPr>
                                </m:ctrlPr>
                              </m:sSubPr>
                              <m:e>
                                <m:r>
                                  <a:rPr lang="en-US" altLang="ja-JP" sz="2400" i="1">
                                    <a:latin typeface="Cambria Math"/>
                                  </a:rPr>
                                  <m:t>𝐼</m:t>
                                </m:r>
                              </m:e>
                              <m:sub>
                                <m:r>
                                  <a:rPr lang="en-US" altLang="ja-JP" sz="2400" i="1">
                                    <a:latin typeface="Cambria Math"/>
                                  </a:rPr>
                                  <m:t>𝑝</m:t>
                                </m:r>
                              </m:sub>
                            </m:sSub>
                            <m:sSub>
                              <m:sSubPr>
                                <m:ctrlPr>
                                  <a:rPr lang="en-US" altLang="ja-JP" sz="2400" i="1">
                                    <a:latin typeface="Cambria Math"/>
                                  </a:rPr>
                                </m:ctrlPr>
                              </m:sSubPr>
                              <m:e>
                                <m:r>
                                  <a:rPr lang="en-US" altLang="ja-JP" sz="2400" i="1">
                                    <a:latin typeface="Cambria Math"/>
                                  </a:rPr>
                                  <m:t>𝑛</m:t>
                                </m:r>
                              </m:e>
                              <m:sub>
                                <m:r>
                                  <a:rPr lang="en-US" altLang="ja-JP" sz="2400" i="1">
                                    <a:latin typeface="Cambria Math"/>
                                  </a:rPr>
                                  <m:t>𝑒</m:t>
                                </m:r>
                              </m:sub>
                            </m:sSub>
                            <m:r>
                              <a:rPr lang="en-US" altLang="ja-JP" sz="2400" i="1">
                                <a:latin typeface="Cambria Math"/>
                              </a:rPr>
                              <m:t>𝑅</m:t>
                            </m:r>
                          </m:num>
                          <m:den>
                            <m:sSub>
                              <m:sSubPr>
                                <m:ctrlPr>
                                  <a:rPr lang="en-US" altLang="ja-JP" sz="2400" i="1">
                                    <a:latin typeface="Cambria Math"/>
                                  </a:rPr>
                                </m:ctrlPr>
                              </m:sSubPr>
                              <m:e>
                                <m:r>
                                  <a:rPr lang="en-US" altLang="ja-JP" sz="2400" i="1">
                                    <a:latin typeface="Cambria Math"/>
                                  </a:rPr>
                                  <m:t>𝑃</m:t>
                                </m:r>
                              </m:e>
                              <m:sub>
                                <m:r>
                                  <a:rPr lang="en-US" altLang="ja-JP" sz="2400" i="1">
                                    <a:latin typeface="Cambria Math"/>
                                  </a:rPr>
                                  <m:t>𝑅𝐹</m:t>
                                </m:r>
                              </m:sub>
                            </m:sSub>
                          </m:den>
                        </m:f>
                      </m:oMath>
                    </m:oMathPara>
                  </a14:m>
                  <a:endParaRPr lang="ja-JP" altLang="en-US" sz="2400" dirty="0">
                    <a:latin typeface="Arial" panose="020B0604020202020204" pitchFamily="34" charset="0"/>
                    <a:cs typeface="Arial" panose="020B0604020202020204" pitchFamily="34" charset="0"/>
                  </a:endParaRPr>
                </a:p>
              </p:txBody>
            </p:sp>
          </mc:Choice>
          <mc:Fallback>
            <p:sp>
              <p:nvSpPr>
                <p:cNvPr id="18" name="テキスト ボックス 17"/>
                <p:cNvSpPr txBox="1">
                  <a:spLocks noRot="1" noChangeAspect="1" noMove="1" noResize="1" noEditPoints="1" noAdjustHandles="1" noChangeArrowheads="1" noChangeShapeType="1" noTextEdit="1"/>
                </p:cNvSpPr>
                <p:nvPr/>
              </p:nvSpPr>
              <p:spPr>
                <a:xfrm>
                  <a:off x="6743809" y="1052736"/>
                  <a:ext cx="1860639" cy="853541"/>
                </a:xfrm>
                <a:prstGeom prst="rect">
                  <a:avLst/>
                </a:prstGeom>
                <a:blipFill rotWithShape="1">
                  <a:blip r:embed="rId3"/>
                  <a:stretch>
                    <a:fillRect/>
                  </a:stretch>
                </a:blipFill>
                <a:ln w="25400">
                  <a:solidFill>
                    <a:schemeClr val="tx1"/>
                  </a:solidFill>
                </a:ln>
              </p:spPr>
              <p:txBody>
                <a:bodyPr/>
                <a:lstStyle/>
                <a:p>
                  <a:r>
                    <a:rPr lang="ja-JP" altLang="en-US">
                      <a:noFill/>
                    </a:rPr>
                    <a:t> </a:t>
                  </a:r>
                </a:p>
              </p:txBody>
            </p:sp>
          </mc:Fallback>
        </mc:AlternateContent>
        <p:sp>
          <p:nvSpPr>
            <p:cNvPr id="11" name="正方形/長方形 10"/>
            <p:cNvSpPr/>
            <p:nvPr/>
          </p:nvSpPr>
          <p:spPr>
            <a:xfrm>
              <a:off x="7884368" y="796642"/>
              <a:ext cx="327334" cy="400110"/>
            </a:xfrm>
            <a:prstGeom prst="rect">
              <a:avLst/>
            </a:prstGeom>
          </p:spPr>
          <p:txBody>
            <a:bodyPr wrap="none">
              <a:spAutoFit/>
            </a:bodyPr>
            <a:lstStyle/>
            <a:p>
              <a:r>
                <a:rPr lang="en-US" altLang="ja-JP" dirty="0" smtClean="0">
                  <a:solidFill>
                    <a:srgbClr val="000000"/>
                  </a:solidFill>
                  <a:latin typeface="Arial" pitchFamily="34" charset="0"/>
                  <a:cs typeface="Arial" pitchFamily="34" charset="0"/>
                </a:rPr>
                <a:t>_</a:t>
              </a:r>
              <a:endParaRPr lang="ja-JP" altLang="en-US" dirty="0"/>
            </a:p>
          </p:txBody>
        </p:sp>
      </p:grpSp>
      <p:sp>
        <p:nvSpPr>
          <p:cNvPr id="12" name="テキスト ボックス 11"/>
          <p:cNvSpPr txBox="1"/>
          <p:nvPr/>
        </p:nvSpPr>
        <p:spPr>
          <a:xfrm>
            <a:off x="762235" y="1124744"/>
            <a:ext cx="7859251" cy="1323439"/>
          </a:xfrm>
          <a:prstGeom prst="rect">
            <a:avLst/>
          </a:prstGeom>
          <a:noFill/>
        </p:spPr>
        <p:txBody>
          <a:bodyPr wrap="square" lIns="91321" tIns="45664" rIns="91321" bIns="45664" rtlCol="0">
            <a:spAutoFit/>
          </a:bodyPr>
          <a:lstStyle/>
          <a:p>
            <a:pPr marL="342476" indent="-342476">
              <a:buFont typeface="Arial" panose="020B0604020202020204" pitchFamily="34" charset="0"/>
              <a:buChar char="•"/>
            </a:pPr>
            <a:r>
              <a:rPr lang="en-US" altLang="ja-JP" dirty="0" smtClean="0">
                <a:solidFill>
                  <a:srgbClr val="0000FF"/>
                </a:solidFill>
                <a:latin typeface="Arial" panose="020B0604020202020204" pitchFamily="34" charset="0"/>
                <a:cs typeface="Arial" panose="020B0604020202020204" pitchFamily="34" charset="0"/>
              </a:rPr>
              <a:t>Highest </a:t>
            </a:r>
            <a:r>
              <a:rPr lang="en-US" altLang="ja-JP" i="1" dirty="0" err="1">
                <a:solidFill>
                  <a:srgbClr val="0000FF"/>
                </a:solidFill>
                <a:latin typeface="Symbol" panose="05050102010706020507" pitchFamily="18" charset="2"/>
                <a:cs typeface="Arial" panose="020B0604020202020204" pitchFamily="34" charset="0"/>
              </a:rPr>
              <a:t>h</a:t>
            </a:r>
            <a:r>
              <a:rPr lang="en-US" altLang="ja-JP" baseline="-25000" dirty="0" err="1">
                <a:solidFill>
                  <a:srgbClr val="0000FF"/>
                </a:solidFill>
                <a:latin typeface="Arial" panose="020B0604020202020204" pitchFamily="34" charset="0"/>
                <a:cs typeface="Arial" panose="020B0604020202020204" pitchFamily="34" charset="0"/>
              </a:rPr>
              <a:t>CD</a:t>
            </a:r>
            <a:r>
              <a:rPr lang="en-US" altLang="ja-JP" dirty="0">
                <a:solidFill>
                  <a:srgbClr val="0000FF"/>
                </a:solidFill>
                <a:latin typeface="Arial" panose="020B0604020202020204" pitchFamily="34" charset="0"/>
                <a:cs typeface="Arial" panose="020B0604020202020204" pitchFamily="34" charset="0"/>
              </a:rPr>
              <a:t> is obtained with </a:t>
            </a:r>
            <a:r>
              <a:rPr lang="en-US" altLang="ja-JP" dirty="0" smtClean="0">
                <a:solidFill>
                  <a:srgbClr val="0000FF"/>
                </a:solidFill>
                <a:latin typeface="Arial" panose="020B0604020202020204" pitchFamily="34" charset="0"/>
                <a:cs typeface="Arial" panose="020B0604020202020204" pitchFamily="34" charset="0"/>
              </a:rPr>
              <a:t>the </a:t>
            </a:r>
            <a:r>
              <a:rPr lang="en-US" altLang="ja-JP" dirty="0">
                <a:solidFill>
                  <a:srgbClr val="0000FF"/>
                </a:solidFill>
                <a:latin typeface="Arial" panose="020B0604020202020204" pitchFamily="34" charset="0"/>
                <a:cs typeface="Arial" panose="020B0604020202020204" pitchFamily="34" charset="0"/>
              </a:rPr>
              <a:t>CCC antenna</a:t>
            </a:r>
            <a:r>
              <a:rPr lang="en-US" altLang="ja-JP" dirty="0" smtClean="0">
                <a:solidFill>
                  <a:srgbClr val="0000FF"/>
                </a:solidFill>
                <a:latin typeface="Arial" panose="020B0604020202020204" pitchFamily="34" charset="0"/>
                <a:cs typeface="Arial" panose="020B0604020202020204" pitchFamily="34" charset="0"/>
              </a:rPr>
              <a:t>. </a:t>
            </a:r>
            <a:endParaRPr lang="ja-JP" altLang="en-US" dirty="0">
              <a:solidFill>
                <a:srgbClr val="0000FF"/>
              </a:solidFill>
              <a:latin typeface="Arial" panose="020B0604020202020204" pitchFamily="34" charset="0"/>
              <a:cs typeface="Arial" panose="020B0604020202020204" pitchFamily="34" charset="0"/>
            </a:endParaRPr>
          </a:p>
          <a:p>
            <a:pPr marL="342476" indent="-342476">
              <a:buFont typeface="Arial" panose="020B0604020202020204" pitchFamily="34" charset="0"/>
              <a:buChar char="•"/>
            </a:pPr>
            <a:r>
              <a:rPr lang="en-US" altLang="ja-JP" dirty="0" smtClean="0">
                <a:solidFill>
                  <a:srgbClr val="0000FF"/>
                </a:solidFill>
                <a:latin typeface="Arial" panose="020B0604020202020204" pitchFamily="34" charset="0"/>
                <a:cs typeface="Arial" panose="020B0604020202020204" pitchFamily="34" charset="0"/>
              </a:rPr>
              <a:t>An order of magnitude improvement in </a:t>
            </a:r>
            <a:r>
              <a:rPr lang="en-US" altLang="ja-JP" i="1" dirty="0" err="1">
                <a:solidFill>
                  <a:srgbClr val="0000FF"/>
                </a:solidFill>
                <a:latin typeface="Symbol" panose="05050102010706020507" pitchFamily="18" charset="2"/>
                <a:cs typeface="Arial" panose="020B0604020202020204" pitchFamily="34" charset="0"/>
              </a:rPr>
              <a:t>h</a:t>
            </a:r>
            <a:r>
              <a:rPr lang="en-US" altLang="ja-JP" baseline="-25000" dirty="0" err="1">
                <a:solidFill>
                  <a:srgbClr val="0000FF"/>
                </a:solidFill>
                <a:latin typeface="Arial" panose="020B0604020202020204" pitchFamily="34" charset="0"/>
                <a:cs typeface="Arial" panose="020B0604020202020204" pitchFamily="34" charset="0"/>
              </a:rPr>
              <a:t>CD</a:t>
            </a:r>
            <a:r>
              <a:rPr lang="en-US" altLang="ja-JP" dirty="0" smtClean="0">
                <a:solidFill>
                  <a:srgbClr val="0000FF"/>
                </a:solidFill>
                <a:latin typeface="Arial" panose="020B0604020202020204" pitchFamily="34" charset="0"/>
                <a:cs typeface="Arial" panose="020B0604020202020204" pitchFamily="34" charset="0"/>
              </a:rPr>
              <a:t> may be possible by suppression of edge wave power loss and fast electron loss</a:t>
            </a:r>
          </a:p>
          <a:p>
            <a:r>
              <a:rPr lang="en-US" altLang="ja-JP" dirty="0">
                <a:solidFill>
                  <a:srgbClr val="0000FF"/>
                </a:solidFill>
                <a:latin typeface="Arial" panose="020B0604020202020204" pitchFamily="34" charset="0"/>
                <a:cs typeface="Arial" panose="020B0604020202020204" pitchFamily="34" charset="0"/>
                <a:sym typeface="Symbol"/>
              </a:rPr>
              <a:t> </a:t>
            </a:r>
            <a:r>
              <a:rPr lang="en-US" altLang="ja-JP" dirty="0" smtClean="0">
                <a:solidFill>
                  <a:srgbClr val="0000FF"/>
                </a:solidFill>
                <a:latin typeface="Arial" panose="020B0604020202020204" pitchFamily="34" charset="0"/>
                <a:cs typeface="Arial" panose="020B0604020202020204" pitchFamily="34" charset="0"/>
                <a:sym typeface="Symbol"/>
              </a:rPr>
              <a:t>    </a:t>
            </a:r>
            <a:r>
              <a:rPr lang="en-US" altLang="ja-JP" dirty="0" smtClean="0">
                <a:solidFill>
                  <a:srgbClr val="0000FF"/>
                </a:solidFill>
                <a:latin typeface="Arial" panose="020B0604020202020204" pitchFamily="34" charset="0"/>
                <a:cs typeface="Arial" panose="020B0604020202020204" pitchFamily="34" charset="0"/>
              </a:rPr>
              <a:t> operation at </a:t>
            </a:r>
            <a:r>
              <a:rPr lang="en-US" altLang="ja-JP" dirty="0" smtClean="0">
                <a:solidFill>
                  <a:srgbClr val="FF0000"/>
                </a:solidFill>
                <a:latin typeface="Arial" panose="020B0604020202020204" pitchFamily="34" charset="0"/>
                <a:cs typeface="Arial" panose="020B0604020202020204" pitchFamily="34" charset="0"/>
              </a:rPr>
              <a:t>higher </a:t>
            </a:r>
            <a:r>
              <a:rPr lang="en-US" altLang="ja-JP" i="1" dirty="0" err="1" smtClean="0">
                <a:solidFill>
                  <a:srgbClr val="FF0000"/>
                </a:solidFill>
                <a:latin typeface="Arial" panose="020B0604020202020204" pitchFamily="34" charset="0"/>
                <a:cs typeface="Arial" panose="020B0604020202020204" pitchFamily="34" charset="0"/>
              </a:rPr>
              <a:t>B</a:t>
            </a:r>
            <a:r>
              <a:rPr lang="en-US" altLang="ja-JP" baseline="-25000" dirty="0" err="1" smtClean="0">
                <a:solidFill>
                  <a:srgbClr val="FF0000"/>
                </a:solidFill>
                <a:latin typeface="Arial" panose="020B0604020202020204" pitchFamily="34" charset="0"/>
                <a:cs typeface="Arial" panose="020B0604020202020204" pitchFamily="34" charset="0"/>
              </a:rPr>
              <a:t>t</a:t>
            </a:r>
            <a:r>
              <a:rPr lang="en-US" altLang="ja-JP" dirty="0">
                <a:solidFill>
                  <a:srgbClr val="FF0000"/>
                </a:solidFill>
                <a:latin typeface="Arial" panose="020B0604020202020204" pitchFamily="34" charset="0"/>
                <a:cs typeface="Arial" panose="020B0604020202020204" pitchFamily="34" charset="0"/>
              </a:rPr>
              <a:t>, </a:t>
            </a:r>
            <a:r>
              <a:rPr lang="en-US" altLang="ja-JP" i="1" dirty="0" smtClean="0">
                <a:solidFill>
                  <a:srgbClr val="FF0000"/>
                </a:solidFill>
                <a:latin typeface="Arial" panose="020B0604020202020204" pitchFamily="34" charset="0"/>
                <a:cs typeface="Arial" panose="020B0604020202020204" pitchFamily="34" charset="0"/>
              </a:rPr>
              <a:t>n</a:t>
            </a:r>
            <a:r>
              <a:rPr lang="en-US" altLang="ja-JP" baseline="-25000" dirty="0" smtClean="0">
                <a:solidFill>
                  <a:srgbClr val="FF0000"/>
                </a:solidFill>
                <a:latin typeface="Arial" panose="020B0604020202020204" pitchFamily="34" charset="0"/>
                <a:cs typeface="Arial" panose="020B0604020202020204" pitchFamily="34" charset="0"/>
              </a:rPr>
              <a:t>e</a:t>
            </a:r>
            <a:r>
              <a:rPr lang="en-US" altLang="ja-JP" dirty="0" smtClean="0">
                <a:solidFill>
                  <a:srgbClr val="FF0000"/>
                </a:solidFill>
                <a:latin typeface="Arial" panose="020B0604020202020204" pitchFamily="34" charset="0"/>
                <a:cs typeface="Arial" panose="020B0604020202020204" pitchFamily="34" charset="0"/>
              </a:rPr>
              <a:t>, </a:t>
            </a:r>
            <a:r>
              <a:rPr lang="en-US" altLang="ja-JP" i="1" dirty="0" err="1" smtClean="0">
                <a:solidFill>
                  <a:srgbClr val="FF0000"/>
                </a:solidFill>
                <a:latin typeface="Arial" panose="020B0604020202020204" pitchFamily="34" charset="0"/>
                <a:cs typeface="Arial" panose="020B0604020202020204" pitchFamily="34" charset="0"/>
              </a:rPr>
              <a:t>I</a:t>
            </a:r>
            <a:r>
              <a:rPr lang="en-US" altLang="ja-JP" baseline="-25000" dirty="0" err="1" smtClean="0">
                <a:solidFill>
                  <a:srgbClr val="FF0000"/>
                </a:solidFill>
                <a:latin typeface="Arial" panose="020B0604020202020204" pitchFamily="34" charset="0"/>
                <a:cs typeface="Arial" panose="020B0604020202020204" pitchFamily="34" charset="0"/>
              </a:rPr>
              <a:t>p</a:t>
            </a:r>
            <a:r>
              <a:rPr lang="en-US" altLang="ja-JP" dirty="0">
                <a:solidFill>
                  <a:srgbClr val="FF0000"/>
                </a:solidFill>
                <a:latin typeface="Arial" panose="020B0604020202020204" pitchFamily="34" charset="0"/>
                <a:cs typeface="Arial" panose="020B0604020202020204" pitchFamily="34" charset="0"/>
              </a:rPr>
              <a:t> , </a:t>
            </a:r>
            <a:r>
              <a:rPr lang="en-US" altLang="ja-JP" i="1" dirty="0" smtClean="0">
                <a:solidFill>
                  <a:srgbClr val="FF0000"/>
                </a:solidFill>
                <a:latin typeface="Arial" panose="020B0604020202020204" pitchFamily="34" charset="0"/>
                <a:cs typeface="Arial" panose="020B0604020202020204" pitchFamily="34" charset="0"/>
              </a:rPr>
              <a:t>P</a:t>
            </a:r>
            <a:r>
              <a:rPr lang="en-US" altLang="ja-JP" baseline="-25000" dirty="0" smtClean="0">
                <a:solidFill>
                  <a:srgbClr val="FF0000"/>
                </a:solidFill>
                <a:latin typeface="Arial" panose="020B0604020202020204" pitchFamily="34" charset="0"/>
                <a:cs typeface="Arial" panose="020B0604020202020204" pitchFamily="34" charset="0"/>
              </a:rPr>
              <a:t>RF</a:t>
            </a:r>
            <a:r>
              <a:rPr lang="en-US" altLang="ja-JP" dirty="0" smtClean="0">
                <a:solidFill>
                  <a:srgbClr val="FF0000"/>
                </a:solidFill>
                <a:latin typeface="Arial" panose="020B0604020202020204" pitchFamily="34" charset="0"/>
                <a:cs typeface="Arial" panose="020B0604020202020204" pitchFamily="34" charset="0"/>
              </a:rPr>
              <a:t>, </a:t>
            </a:r>
            <a:r>
              <a:rPr lang="en-US" altLang="ja-JP" i="1" dirty="0" err="1" smtClean="0">
                <a:solidFill>
                  <a:srgbClr val="FF0000"/>
                </a:solidFill>
                <a:latin typeface="Arial" panose="020B0604020202020204" pitchFamily="34" charset="0"/>
                <a:cs typeface="Arial" panose="020B0604020202020204" pitchFamily="34" charset="0"/>
              </a:rPr>
              <a:t>T</a:t>
            </a:r>
            <a:r>
              <a:rPr lang="en-US" altLang="ja-JP" baseline="-25000" dirty="0" err="1" smtClean="0">
                <a:solidFill>
                  <a:srgbClr val="FF0000"/>
                </a:solidFill>
                <a:latin typeface="Arial" panose="020B0604020202020204" pitchFamily="34" charset="0"/>
                <a:cs typeface="Arial" panose="020B0604020202020204" pitchFamily="34" charset="0"/>
              </a:rPr>
              <a:t>e</a:t>
            </a:r>
            <a:endParaRPr lang="en-US" altLang="ja-JP" dirty="0" smtClean="0">
              <a:solidFill>
                <a:srgbClr val="FF0000"/>
              </a:solidFill>
              <a:latin typeface="Arial" panose="020B0604020202020204" pitchFamily="34" charset="0"/>
              <a:cs typeface="Arial" panose="020B0604020202020204" pitchFamily="34" charset="0"/>
            </a:endParaRPr>
          </a:p>
        </p:txBody>
      </p:sp>
      <p:sp>
        <p:nvSpPr>
          <p:cNvPr id="13" name="スライド番号プレースホルダー 4"/>
          <p:cNvSpPr>
            <a:spLocks noGrp="1"/>
          </p:cNvSpPr>
          <p:nvPr>
            <p:ph type="sldNum" sz="quarter" idx="12"/>
          </p:nvPr>
        </p:nvSpPr>
        <p:spPr>
          <a:xfrm>
            <a:off x="8686800" y="6520390"/>
            <a:ext cx="386910" cy="365125"/>
          </a:xfrm>
        </p:spPr>
        <p:txBody>
          <a:bodyPr/>
          <a:lstStyle/>
          <a:p>
            <a:fld id="{FD69EC3B-3975-41F7-A0D4-CB82BEE8B54C}" type="slidenum">
              <a:rPr lang="ja-JP" altLang="en-US" smtClean="0">
                <a:solidFill>
                  <a:prstClr val="black">
                    <a:tint val="75000"/>
                  </a:prstClr>
                </a:solidFill>
                <a:latin typeface="Arial" panose="020B0604020202020204" pitchFamily="34" charset="0"/>
                <a:cs typeface="Arial" panose="020B0604020202020204" pitchFamily="34" charset="0"/>
              </a:rPr>
              <a:pPr/>
              <a:t>22</a:t>
            </a:fld>
            <a:endParaRPr lang="ja-JP" altLang="en-US" dirty="0">
              <a:solidFill>
                <a:prstClr val="black">
                  <a:tint val="75000"/>
                </a:prstClr>
              </a:solidFill>
              <a:latin typeface="Arial" panose="020B0604020202020204" pitchFamily="34" charset="0"/>
              <a:cs typeface="Arial" panose="020B0604020202020204" pitchFamily="34" charset="0"/>
            </a:endParaRPr>
          </a:p>
        </p:txBody>
      </p:sp>
      <p:sp>
        <p:nvSpPr>
          <p:cNvPr id="14" name="正方形/長方形 33"/>
          <p:cNvSpPr>
            <a:spLocks noChangeArrowheads="1"/>
          </p:cNvSpPr>
          <p:nvPr/>
        </p:nvSpPr>
        <p:spPr bwMode="auto">
          <a:xfrm>
            <a:off x="7450143" y="6475023"/>
            <a:ext cx="1027334" cy="338463"/>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lIns="91321" tIns="45664" rIns="91321" bIns="45664">
            <a:spAutoFit/>
          </a:bodyPr>
          <a:lstStyle/>
          <a:p>
            <a:pPr eaLnBrk="0" hangingPunct="0"/>
            <a:r>
              <a:rPr lang="en-US" altLang="ja-JP" sz="1600" dirty="0">
                <a:solidFill>
                  <a:srgbClr val="000000"/>
                </a:solidFill>
                <a:latin typeface="Arial" pitchFamily="34" charset="0"/>
                <a:cs typeface="Arial" pitchFamily="34" charset="0"/>
              </a:rPr>
              <a:t>T. Shinya</a:t>
            </a:r>
            <a:endParaRPr lang="ja-JP" altLang="en-US" sz="1600"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681489869"/>
      </p:ext>
    </p:extLst>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図 3"/>
          <p:cNvPicPr>
            <a:picLocks noChangeAspect="1"/>
          </p:cNvPicPr>
          <p:nvPr/>
        </p:nvPicPr>
        <p:blipFill>
          <a:blip r:embed="rId3"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297154" y="1467272"/>
            <a:ext cx="3600400" cy="2095228"/>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395537" y="3986430"/>
            <a:ext cx="3816423" cy="2393048"/>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Lst>
        </p:spPr>
      </p:pic>
      <p:pic>
        <p:nvPicPr>
          <p:cNvPr id="54" name="図 53"/>
          <p:cNvPicPr>
            <a:picLocks noChangeAspect="1"/>
          </p:cNvPicPr>
          <p:nvPr/>
        </p:nvPicPr>
        <p:blipFill>
          <a:blip r:embed="rId5"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427989" y="1280918"/>
            <a:ext cx="3609161" cy="2467936"/>
          </a:xfrm>
          <a:prstGeom prst="rect">
            <a:avLst/>
          </a:prstGeom>
        </p:spPr>
      </p:pic>
      <p:pic>
        <p:nvPicPr>
          <p:cNvPr id="1027" name="Picture 3"/>
          <p:cNvPicPr>
            <a:picLocks noChangeAspect="1" noChangeArrowheads="1"/>
          </p:cNvPicPr>
          <p:nvPr/>
        </p:nvPicPr>
        <p:blipFill>
          <a:blip r:embed="rId6">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4490959" y="3972005"/>
            <a:ext cx="3837415" cy="2407473"/>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Lst>
        </p:spPr>
      </p:pic>
      <p:sp>
        <p:nvSpPr>
          <p:cNvPr id="52" name="テキスト ボックス 51"/>
          <p:cNvSpPr txBox="1"/>
          <p:nvPr/>
        </p:nvSpPr>
        <p:spPr>
          <a:xfrm>
            <a:off x="1691680" y="3717032"/>
            <a:ext cx="1728192" cy="400087"/>
          </a:xfrm>
          <a:prstGeom prst="rect">
            <a:avLst/>
          </a:prstGeom>
          <a:noFill/>
        </p:spPr>
        <p:txBody>
          <a:bodyPr wrap="square" lIns="91416" tIns="45709" rIns="91416" bIns="45709" rtlCol="0">
            <a:spAutoFit/>
          </a:bodyPr>
          <a:lstStyle/>
          <a:p>
            <a:pPr fontAlgn="auto">
              <a:spcBef>
                <a:spcPts val="0"/>
              </a:spcBef>
              <a:spcAft>
                <a:spcPts val="0"/>
              </a:spcAft>
            </a:pPr>
            <a:r>
              <a:rPr lang="en-US" altLang="ja-JP" dirty="0" smtClean="0">
                <a:solidFill>
                  <a:srgbClr val="FF0000"/>
                </a:solidFill>
                <a:latin typeface="Calibri"/>
                <a:ea typeface="ＭＳ Ｐゴシック"/>
                <a:cs typeface="+mn-cs"/>
              </a:rPr>
              <a:t>Grill Antenna</a:t>
            </a:r>
            <a:endParaRPr lang="ja-JP" altLang="en-US" dirty="0">
              <a:solidFill>
                <a:srgbClr val="FF0000"/>
              </a:solidFill>
              <a:latin typeface="Calibri"/>
              <a:ea typeface="ＭＳ Ｐゴシック"/>
              <a:cs typeface="+mn-cs"/>
            </a:endParaRPr>
          </a:p>
        </p:txBody>
      </p:sp>
      <p:sp>
        <p:nvSpPr>
          <p:cNvPr id="58" name="テキスト ボックス 57"/>
          <p:cNvSpPr txBox="1"/>
          <p:nvPr/>
        </p:nvSpPr>
        <p:spPr>
          <a:xfrm>
            <a:off x="5796136" y="3749441"/>
            <a:ext cx="1728192" cy="400087"/>
          </a:xfrm>
          <a:prstGeom prst="rect">
            <a:avLst/>
          </a:prstGeom>
          <a:noFill/>
        </p:spPr>
        <p:txBody>
          <a:bodyPr wrap="square" lIns="91416" tIns="45709" rIns="91416" bIns="45709" rtlCol="0">
            <a:spAutoFit/>
          </a:bodyPr>
          <a:lstStyle/>
          <a:p>
            <a:pPr fontAlgn="auto">
              <a:spcBef>
                <a:spcPts val="0"/>
              </a:spcBef>
              <a:spcAft>
                <a:spcPts val="0"/>
              </a:spcAft>
            </a:pPr>
            <a:r>
              <a:rPr lang="en-US" altLang="ja-JP" dirty="0">
                <a:solidFill>
                  <a:srgbClr val="FF0000"/>
                </a:solidFill>
                <a:latin typeface="Calibri"/>
                <a:ea typeface="ＭＳ Ｐゴシック"/>
                <a:cs typeface="+mn-cs"/>
              </a:rPr>
              <a:t>CCC A</a:t>
            </a:r>
            <a:r>
              <a:rPr lang="en-US" altLang="ja-JP" dirty="0" smtClean="0">
                <a:solidFill>
                  <a:srgbClr val="FF0000"/>
                </a:solidFill>
                <a:latin typeface="Calibri"/>
                <a:ea typeface="ＭＳ Ｐゴシック"/>
                <a:cs typeface="+mn-cs"/>
              </a:rPr>
              <a:t>ntenna</a:t>
            </a:r>
            <a:endParaRPr lang="ja-JP" altLang="en-US" dirty="0">
              <a:solidFill>
                <a:srgbClr val="FF0000"/>
              </a:solidFill>
              <a:latin typeface="Calibri"/>
              <a:ea typeface="ＭＳ Ｐゴシック"/>
              <a:cs typeface="+mn-cs"/>
            </a:endParaRPr>
          </a:p>
        </p:txBody>
      </p:sp>
      <p:sp>
        <p:nvSpPr>
          <p:cNvPr id="3" name="テキスト ボックス 2"/>
          <p:cNvSpPr txBox="1"/>
          <p:nvPr/>
        </p:nvSpPr>
        <p:spPr>
          <a:xfrm>
            <a:off x="4894394" y="1052736"/>
            <a:ext cx="1765838" cy="307754"/>
          </a:xfrm>
          <a:prstGeom prst="rect">
            <a:avLst/>
          </a:prstGeom>
          <a:noFill/>
        </p:spPr>
        <p:txBody>
          <a:bodyPr wrap="square" lIns="91416" tIns="45709" rIns="91416" bIns="45709" rtlCol="0">
            <a:spAutoFit/>
          </a:bodyPr>
          <a:lstStyle/>
          <a:p>
            <a:pPr fontAlgn="auto">
              <a:spcBef>
                <a:spcPts val="0"/>
              </a:spcBef>
              <a:spcAft>
                <a:spcPts val="0"/>
              </a:spcAft>
            </a:pPr>
            <a:r>
              <a:rPr lang="en-US" altLang="ja-JP" sz="1400" dirty="0" smtClean="0">
                <a:solidFill>
                  <a:prstClr val="black"/>
                </a:solidFill>
                <a:latin typeface="Calibri"/>
                <a:ea typeface="ＭＳ Ｐゴシック"/>
                <a:cs typeface="+mn-cs"/>
              </a:rPr>
              <a:t>Plasma current</a:t>
            </a:r>
            <a:endParaRPr lang="ja-JP" altLang="en-US" sz="1400" dirty="0">
              <a:solidFill>
                <a:prstClr val="black"/>
              </a:solidFill>
              <a:latin typeface="Calibri"/>
              <a:ea typeface="ＭＳ Ｐゴシック"/>
              <a:cs typeface="+mn-cs"/>
            </a:endParaRPr>
          </a:p>
        </p:txBody>
      </p:sp>
      <p:sp>
        <p:nvSpPr>
          <p:cNvPr id="10" name="テキスト ボックス 9"/>
          <p:cNvSpPr txBox="1"/>
          <p:nvPr/>
        </p:nvSpPr>
        <p:spPr>
          <a:xfrm>
            <a:off x="4889366" y="1864236"/>
            <a:ext cx="2850986" cy="307754"/>
          </a:xfrm>
          <a:prstGeom prst="rect">
            <a:avLst/>
          </a:prstGeom>
          <a:noFill/>
        </p:spPr>
        <p:txBody>
          <a:bodyPr wrap="square" lIns="91416" tIns="45709" rIns="91416" bIns="45709" rtlCol="0">
            <a:spAutoFit/>
          </a:bodyPr>
          <a:lstStyle/>
          <a:p>
            <a:pPr fontAlgn="auto">
              <a:spcBef>
                <a:spcPts val="0"/>
              </a:spcBef>
              <a:spcAft>
                <a:spcPts val="0"/>
              </a:spcAft>
            </a:pPr>
            <a:r>
              <a:rPr lang="en-US" altLang="ja-JP" sz="1400" dirty="0" smtClean="0">
                <a:solidFill>
                  <a:prstClr val="black"/>
                </a:solidFill>
                <a:latin typeface="Calibri"/>
                <a:ea typeface="ＭＳ Ｐゴシック"/>
                <a:cs typeface="+mn-cs"/>
              </a:rPr>
              <a:t>Line integrated electron density</a:t>
            </a:r>
            <a:endParaRPr lang="ja-JP" altLang="en-US" sz="1400" dirty="0">
              <a:solidFill>
                <a:prstClr val="black"/>
              </a:solidFill>
              <a:latin typeface="Calibri"/>
              <a:ea typeface="ＭＳ Ｐゴシック"/>
              <a:cs typeface="+mn-cs"/>
            </a:endParaRPr>
          </a:p>
        </p:txBody>
      </p:sp>
      <p:sp>
        <p:nvSpPr>
          <p:cNvPr id="11" name="テキスト ボックス 10"/>
          <p:cNvSpPr txBox="1"/>
          <p:nvPr/>
        </p:nvSpPr>
        <p:spPr>
          <a:xfrm>
            <a:off x="4856742" y="2695859"/>
            <a:ext cx="1083415" cy="307754"/>
          </a:xfrm>
          <a:prstGeom prst="rect">
            <a:avLst/>
          </a:prstGeom>
          <a:noFill/>
        </p:spPr>
        <p:txBody>
          <a:bodyPr wrap="square" lIns="91416" tIns="45709" rIns="91416" bIns="45709" rtlCol="0">
            <a:spAutoFit/>
          </a:bodyPr>
          <a:lstStyle/>
          <a:p>
            <a:pPr fontAlgn="auto">
              <a:spcBef>
                <a:spcPts val="0"/>
              </a:spcBef>
              <a:spcAft>
                <a:spcPts val="0"/>
              </a:spcAft>
            </a:pPr>
            <a:r>
              <a:rPr lang="en-US" altLang="ja-JP" sz="1400" dirty="0" smtClean="0">
                <a:solidFill>
                  <a:prstClr val="black"/>
                </a:solidFill>
                <a:latin typeface="Calibri"/>
                <a:ea typeface="ＭＳ Ｐゴシック"/>
                <a:cs typeface="+mn-cs"/>
              </a:rPr>
              <a:t>LH power</a:t>
            </a:r>
            <a:endParaRPr lang="ja-JP" altLang="en-US" sz="1400" dirty="0">
              <a:solidFill>
                <a:prstClr val="black"/>
              </a:solidFill>
              <a:latin typeface="Calibri"/>
              <a:ea typeface="ＭＳ Ｐゴシック"/>
              <a:cs typeface="+mn-cs"/>
            </a:endParaRPr>
          </a:p>
        </p:txBody>
      </p:sp>
      <p:sp>
        <p:nvSpPr>
          <p:cNvPr id="5" name="テキスト ボックス 4"/>
          <p:cNvSpPr txBox="1"/>
          <p:nvPr/>
        </p:nvSpPr>
        <p:spPr>
          <a:xfrm>
            <a:off x="2771800" y="4187696"/>
            <a:ext cx="1197761" cy="523220"/>
          </a:xfrm>
          <a:prstGeom prst="rect">
            <a:avLst/>
          </a:prstGeom>
          <a:noFill/>
        </p:spPr>
        <p:txBody>
          <a:bodyPr wrap="square" lIns="91416" tIns="45709" rIns="91416" bIns="45709" rtlCol="0">
            <a:spAutoFit/>
          </a:bodyPr>
          <a:lstStyle/>
          <a:p>
            <a:pPr fontAlgn="auto">
              <a:spcBef>
                <a:spcPts val="0"/>
              </a:spcBef>
              <a:spcAft>
                <a:spcPts val="0"/>
              </a:spcAft>
            </a:pPr>
            <a:r>
              <a:rPr lang="ja-JP" altLang="en-US" sz="1400" dirty="0">
                <a:solidFill>
                  <a:prstClr val="black"/>
                </a:solidFill>
                <a:latin typeface="Calibri"/>
                <a:ea typeface="ＭＳ Ｐゴシック"/>
                <a:cs typeface="+mn-cs"/>
              </a:rPr>
              <a:t>■</a:t>
            </a:r>
            <a:r>
              <a:rPr lang="en-US" altLang="ja-JP" sz="1400" dirty="0">
                <a:solidFill>
                  <a:prstClr val="black"/>
                </a:solidFill>
                <a:latin typeface="Calibri"/>
                <a:ea typeface="ＭＳ Ｐゴシック"/>
                <a:cs typeface="+mn-cs"/>
              </a:rPr>
              <a:t>: </a:t>
            </a:r>
            <a:r>
              <a:rPr lang="en-US" altLang="ja-JP" sz="1400" dirty="0" smtClean="0">
                <a:solidFill>
                  <a:prstClr val="black"/>
                </a:solidFill>
                <a:latin typeface="Calibri"/>
                <a:ea typeface="ＭＳ Ｐゴシック"/>
                <a:cs typeface="+mn-cs"/>
              </a:rPr>
              <a:t>Co</a:t>
            </a:r>
            <a:endParaRPr lang="en-US" altLang="ja-JP" sz="1400" dirty="0">
              <a:solidFill>
                <a:prstClr val="black"/>
              </a:solidFill>
              <a:latin typeface="Calibri"/>
              <a:ea typeface="ＭＳ Ｐゴシック"/>
              <a:cs typeface="+mn-cs"/>
            </a:endParaRPr>
          </a:p>
          <a:p>
            <a:pPr fontAlgn="auto">
              <a:spcBef>
                <a:spcPts val="0"/>
              </a:spcBef>
              <a:spcAft>
                <a:spcPts val="0"/>
              </a:spcAft>
            </a:pPr>
            <a:r>
              <a:rPr lang="ja-JP" altLang="en-US" sz="1400" dirty="0">
                <a:solidFill>
                  <a:srgbClr val="FF0000"/>
                </a:solidFill>
                <a:latin typeface="Calibri"/>
                <a:ea typeface="ＭＳ Ｐゴシック"/>
                <a:cs typeface="+mn-cs"/>
              </a:rPr>
              <a:t>■</a:t>
            </a:r>
            <a:r>
              <a:rPr lang="en-US" altLang="ja-JP" sz="1400" dirty="0">
                <a:solidFill>
                  <a:srgbClr val="FF0000"/>
                </a:solidFill>
                <a:latin typeface="Calibri"/>
                <a:ea typeface="ＭＳ Ｐゴシック"/>
                <a:cs typeface="+mn-cs"/>
              </a:rPr>
              <a:t>: </a:t>
            </a:r>
            <a:r>
              <a:rPr lang="en-US" altLang="ja-JP" sz="1400" dirty="0" err="1" smtClean="0">
                <a:solidFill>
                  <a:srgbClr val="FF0000"/>
                </a:solidFill>
                <a:latin typeface="Calibri"/>
                <a:ea typeface="ＭＳ Ｐゴシック"/>
                <a:cs typeface="+mn-cs"/>
              </a:rPr>
              <a:t>Ctr</a:t>
            </a:r>
            <a:endParaRPr lang="ja-JP" altLang="en-US" sz="1400" dirty="0">
              <a:solidFill>
                <a:srgbClr val="FF0000"/>
              </a:solidFill>
              <a:latin typeface="Calibri"/>
              <a:ea typeface="ＭＳ Ｐゴシック"/>
              <a:cs typeface="+mn-cs"/>
            </a:endParaRPr>
          </a:p>
        </p:txBody>
      </p:sp>
      <p:sp>
        <p:nvSpPr>
          <p:cNvPr id="13" name="テキスト ボックス 12"/>
          <p:cNvSpPr txBox="1"/>
          <p:nvPr/>
        </p:nvSpPr>
        <p:spPr>
          <a:xfrm>
            <a:off x="7020273" y="4308400"/>
            <a:ext cx="1197761" cy="523220"/>
          </a:xfrm>
          <a:prstGeom prst="rect">
            <a:avLst/>
          </a:prstGeom>
          <a:noFill/>
        </p:spPr>
        <p:txBody>
          <a:bodyPr wrap="square" lIns="91416" tIns="45709" rIns="91416" bIns="45709" rtlCol="0">
            <a:spAutoFit/>
          </a:bodyPr>
          <a:lstStyle/>
          <a:p>
            <a:pPr fontAlgn="auto">
              <a:spcBef>
                <a:spcPts val="0"/>
              </a:spcBef>
              <a:spcAft>
                <a:spcPts val="0"/>
              </a:spcAft>
            </a:pPr>
            <a:r>
              <a:rPr lang="ja-JP" altLang="en-US" sz="1400" dirty="0">
                <a:solidFill>
                  <a:prstClr val="black"/>
                </a:solidFill>
                <a:latin typeface="Calibri"/>
                <a:ea typeface="ＭＳ Ｐゴシック"/>
                <a:cs typeface="+mn-cs"/>
              </a:rPr>
              <a:t>■</a:t>
            </a:r>
            <a:r>
              <a:rPr lang="en-US" altLang="ja-JP" sz="1400" dirty="0">
                <a:solidFill>
                  <a:prstClr val="black"/>
                </a:solidFill>
                <a:latin typeface="Calibri"/>
                <a:ea typeface="ＭＳ Ｐゴシック"/>
                <a:cs typeface="+mn-cs"/>
              </a:rPr>
              <a:t>: </a:t>
            </a:r>
            <a:r>
              <a:rPr lang="en-US" altLang="ja-JP" sz="1400" dirty="0" smtClean="0">
                <a:solidFill>
                  <a:prstClr val="black"/>
                </a:solidFill>
                <a:latin typeface="Calibri"/>
                <a:ea typeface="ＭＳ Ｐゴシック"/>
                <a:cs typeface="+mn-cs"/>
              </a:rPr>
              <a:t>Co</a:t>
            </a:r>
            <a:endParaRPr lang="en-US" altLang="ja-JP" sz="1400" dirty="0">
              <a:solidFill>
                <a:prstClr val="black"/>
              </a:solidFill>
              <a:latin typeface="Calibri"/>
              <a:ea typeface="ＭＳ Ｐゴシック"/>
              <a:cs typeface="+mn-cs"/>
            </a:endParaRPr>
          </a:p>
          <a:p>
            <a:pPr fontAlgn="auto">
              <a:spcBef>
                <a:spcPts val="0"/>
              </a:spcBef>
              <a:spcAft>
                <a:spcPts val="0"/>
              </a:spcAft>
            </a:pPr>
            <a:r>
              <a:rPr lang="ja-JP" altLang="en-US" sz="1400" dirty="0">
                <a:solidFill>
                  <a:srgbClr val="FF0000"/>
                </a:solidFill>
                <a:latin typeface="Calibri"/>
                <a:ea typeface="ＭＳ Ｐゴシック"/>
                <a:cs typeface="+mn-cs"/>
              </a:rPr>
              <a:t>■</a:t>
            </a:r>
            <a:r>
              <a:rPr lang="en-US" altLang="ja-JP" sz="1400" dirty="0">
                <a:solidFill>
                  <a:srgbClr val="FF0000"/>
                </a:solidFill>
                <a:latin typeface="Calibri"/>
                <a:ea typeface="ＭＳ Ｐゴシック"/>
                <a:cs typeface="+mn-cs"/>
              </a:rPr>
              <a:t>: </a:t>
            </a:r>
            <a:r>
              <a:rPr lang="en-US" altLang="ja-JP" sz="1400" dirty="0" err="1" smtClean="0">
                <a:solidFill>
                  <a:srgbClr val="FF0000"/>
                </a:solidFill>
                <a:latin typeface="Calibri"/>
                <a:ea typeface="ＭＳ Ｐゴシック"/>
                <a:cs typeface="+mn-cs"/>
              </a:rPr>
              <a:t>Ctr</a:t>
            </a:r>
            <a:endParaRPr lang="ja-JP" altLang="en-US" sz="1400" dirty="0">
              <a:solidFill>
                <a:srgbClr val="FF0000"/>
              </a:solidFill>
              <a:latin typeface="Calibri"/>
              <a:ea typeface="ＭＳ Ｐゴシック"/>
              <a:cs typeface="+mn-cs"/>
            </a:endParaRPr>
          </a:p>
        </p:txBody>
      </p:sp>
      <p:sp>
        <p:nvSpPr>
          <p:cNvPr id="14" name="タイトル 1"/>
          <p:cNvSpPr txBox="1">
            <a:spLocks/>
          </p:cNvSpPr>
          <p:nvPr/>
        </p:nvSpPr>
        <p:spPr>
          <a:xfrm>
            <a:off x="0" y="61915"/>
            <a:ext cx="9144000" cy="774700"/>
          </a:xfrm>
          <a:prstGeom prst="rect">
            <a:avLst/>
          </a:prstGeom>
        </p:spPr>
        <p:txBody>
          <a:bodyPr lIns="91321" tIns="45664" rIns="91321" bIns="45664" anchor="ctr">
            <a:norm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defRPr/>
            </a:pPr>
            <a:r>
              <a:rPr lang="en-US" altLang="ja-JP" sz="2800" dirty="0" smtClean="0">
                <a:solidFill>
                  <a:srgbClr val="FF0000"/>
                </a:solidFill>
                <a:latin typeface="Arial" panose="020B0604020202020204" pitchFamily="34" charset="0"/>
                <a:cs typeface="Arial" pitchFamily="34" charset="0"/>
              </a:rPr>
              <a:t>Co/</a:t>
            </a:r>
            <a:r>
              <a:rPr lang="en-US" altLang="ja-JP" sz="2800" dirty="0" err="1" smtClean="0">
                <a:solidFill>
                  <a:srgbClr val="FF0000"/>
                </a:solidFill>
                <a:latin typeface="Arial" panose="020B0604020202020204" pitchFamily="34" charset="0"/>
                <a:cs typeface="Arial" pitchFamily="34" charset="0"/>
              </a:rPr>
              <a:t>Ctr</a:t>
            </a:r>
            <a:r>
              <a:rPr lang="en-US" altLang="ja-JP" sz="2800" dirty="0" smtClean="0">
                <a:solidFill>
                  <a:srgbClr val="FF0000"/>
                </a:solidFill>
                <a:latin typeface="Arial" panose="020B0604020202020204" pitchFamily="34" charset="0"/>
                <a:cs typeface="Arial" pitchFamily="34" charset="0"/>
              </a:rPr>
              <a:t> X-ray Spectra for Grill/CCC Antenna</a:t>
            </a:r>
            <a:endParaRPr lang="en-US" altLang="ja-JP" sz="2800" dirty="0">
              <a:solidFill>
                <a:srgbClr val="FF0000"/>
              </a:solidFill>
              <a:latin typeface="Arial" pitchFamily="34" charset="0"/>
              <a:cs typeface="Arial" pitchFamily="34" charset="0"/>
            </a:endParaRPr>
          </a:p>
        </p:txBody>
      </p:sp>
      <p:sp>
        <p:nvSpPr>
          <p:cNvPr id="15" name="Line 7"/>
          <p:cNvSpPr>
            <a:spLocks noChangeShapeType="1"/>
          </p:cNvSpPr>
          <p:nvPr/>
        </p:nvSpPr>
        <p:spPr bwMode="auto">
          <a:xfrm flipV="1">
            <a:off x="457200" y="908050"/>
            <a:ext cx="8229600" cy="0"/>
          </a:xfrm>
          <a:prstGeom prst="line">
            <a:avLst/>
          </a:prstGeom>
          <a:noFill/>
          <a:ln w="76200">
            <a:solidFill>
              <a:srgbClr val="00FFFF"/>
            </a:solidFill>
            <a:round/>
            <a:headEnd/>
            <a:tailEn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lIns="91321" tIns="45664" rIns="91321" bIns="45664" anchor="ctr"/>
          <a:lstStyle/>
          <a:p>
            <a:endParaRPr lang="ja-JP" altLang="en-US" sz="2400">
              <a:solidFill>
                <a:prstClr val="black"/>
              </a:solidFill>
              <a:latin typeface="Arial" panose="020B0604020202020204" pitchFamily="34" charset="0"/>
              <a:ea typeface="ＭＳ Ｐゴシック" pitchFamily="50" charset="-128"/>
              <a:cs typeface="Arial" panose="020B0604020202020204" pitchFamily="34" charset="0"/>
            </a:endParaRPr>
          </a:p>
        </p:txBody>
      </p:sp>
      <p:sp>
        <p:nvSpPr>
          <p:cNvPr id="17" name="テキスト ボックス 16"/>
          <p:cNvSpPr txBox="1"/>
          <p:nvPr/>
        </p:nvSpPr>
        <p:spPr>
          <a:xfrm>
            <a:off x="1907704" y="1595414"/>
            <a:ext cx="1728192" cy="400087"/>
          </a:xfrm>
          <a:prstGeom prst="rect">
            <a:avLst/>
          </a:prstGeom>
          <a:solidFill>
            <a:srgbClr val="FFFFFF"/>
          </a:solidFill>
        </p:spPr>
        <p:txBody>
          <a:bodyPr wrap="square" lIns="91416" tIns="45709" rIns="91416" bIns="45709" rtlCol="0">
            <a:spAutoFit/>
          </a:bodyPr>
          <a:lstStyle/>
          <a:p>
            <a:pPr fontAlgn="auto">
              <a:spcBef>
                <a:spcPts val="0"/>
              </a:spcBef>
              <a:spcAft>
                <a:spcPts val="0"/>
              </a:spcAft>
            </a:pPr>
            <a:r>
              <a:rPr lang="en-US" altLang="ja-JP" dirty="0">
                <a:latin typeface="Calibri"/>
                <a:ea typeface="ＭＳ Ｐゴシック"/>
                <a:cs typeface="+mn-cs"/>
              </a:rPr>
              <a:t>v</a:t>
            </a:r>
            <a:r>
              <a:rPr lang="en-US" altLang="ja-JP" dirty="0" smtClean="0">
                <a:latin typeface="Calibri"/>
                <a:ea typeface="ＭＳ Ｐゴシック"/>
                <a:cs typeface="+mn-cs"/>
              </a:rPr>
              <a:t>acuum vessel</a:t>
            </a:r>
            <a:endParaRPr lang="ja-JP" altLang="en-US" dirty="0">
              <a:latin typeface="Calibri"/>
              <a:ea typeface="ＭＳ Ｐゴシック"/>
              <a:cs typeface="+mn-cs"/>
            </a:endParaRPr>
          </a:p>
        </p:txBody>
      </p:sp>
      <p:sp>
        <p:nvSpPr>
          <p:cNvPr id="18" name="テキスト ボックス 17"/>
          <p:cNvSpPr txBox="1"/>
          <p:nvPr/>
        </p:nvSpPr>
        <p:spPr>
          <a:xfrm>
            <a:off x="2411760" y="2675534"/>
            <a:ext cx="1963824" cy="400087"/>
          </a:xfrm>
          <a:prstGeom prst="rect">
            <a:avLst/>
          </a:prstGeom>
          <a:solidFill>
            <a:srgbClr val="FFFFFF"/>
          </a:solidFill>
        </p:spPr>
        <p:txBody>
          <a:bodyPr wrap="square" lIns="91416" tIns="45709" rIns="91416" bIns="45709" rtlCol="0">
            <a:spAutoFit/>
          </a:bodyPr>
          <a:lstStyle/>
          <a:p>
            <a:pPr fontAlgn="auto">
              <a:spcBef>
                <a:spcPts val="0"/>
              </a:spcBef>
              <a:spcAft>
                <a:spcPts val="0"/>
              </a:spcAft>
            </a:pPr>
            <a:r>
              <a:rPr lang="en-US" altLang="ja-JP" dirty="0" err="1" smtClean="0">
                <a:latin typeface="Calibri"/>
                <a:ea typeface="ＭＳ Ｐゴシック"/>
                <a:cs typeface="+mn-cs"/>
              </a:rPr>
              <a:t>NaI</a:t>
            </a:r>
            <a:r>
              <a:rPr lang="en-US" altLang="ja-JP" dirty="0" smtClean="0">
                <a:latin typeface="Calibri"/>
                <a:ea typeface="ＭＳ Ｐゴシック"/>
                <a:cs typeface="+mn-cs"/>
              </a:rPr>
              <a:t> + collimator</a:t>
            </a:r>
            <a:endParaRPr lang="ja-JP" altLang="en-US" dirty="0">
              <a:latin typeface="Calibri"/>
              <a:ea typeface="ＭＳ Ｐゴシック"/>
              <a:cs typeface="+mn-cs"/>
            </a:endParaRPr>
          </a:p>
        </p:txBody>
      </p:sp>
      <p:sp>
        <p:nvSpPr>
          <p:cNvPr id="19" name="スライド番号プレースホルダー 4"/>
          <p:cNvSpPr>
            <a:spLocks noGrp="1"/>
          </p:cNvSpPr>
          <p:nvPr>
            <p:ph type="sldNum" sz="quarter" idx="12"/>
          </p:nvPr>
        </p:nvSpPr>
        <p:spPr>
          <a:xfrm>
            <a:off x="8686800" y="6520390"/>
            <a:ext cx="386910" cy="365125"/>
          </a:xfrm>
        </p:spPr>
        <p:txBody>
          <a:bodyPr/>
          <a:lstStyle/>
          <a:p>
            <a:fld id="{FD69EC3B-3975-41F7-A0D4-CB82BEE8B54C}" type="slidenum">
              <a:rPr lang="ja-JP" altLang="en-US" smtClean="0">
                <a:solidFill>
                  <a:prstClr val="black">
                    <a:tint val="75000"/>
                  </a:prstClr>
                </a:solidFill>
                <a:latin typeface="Arial" panose="020B0604020202020204" pitchFamily="34" charset="0"/>
                <a:cs typeface="Arial" panose="020B0604020202020204" pitchFamily="34" charset="0"/>
              </a:rPr>
              <a:pPr/>
              <a:t>23</a:t>
            </a:fld>
            <a:endParaRPr lang="ja-JP" altLang="en-US" dirty="0">
              <a:solidFill>
                <a:prstClr val="black">
                  <a:tint val="75000"/>
                </a:prstClr>
              </a:solidFill>
              <a:latin typeface="Arial" panose="020B0604020202020204" pitchFamily="34" charset="0"/>
              <a:cs typeface="Arial" panose="020B0604020202020204" pitchFamily="34" charset="0"/>
            </a:endParaRPr>
          </a:p>
        </p:txBody>
      </p:sp>
      <p:sp>
        <p:nvSpPr>
          <p:cNvPr id="20" name="正方形/長方形 19"/>
          <p:cNvSpPr>
            <a:spLocks noChangeArrowheads="1"/>
          </p:cNvSpPr>
          <p:nvPr/>
        </p:nvSpPr>
        <p:spPr bwMode="auto">
          <a:xfrm>
            <a:off x="7573255" y="6525344"/>
            <a:ext cx="1247217" cy="338441"/>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lIns="91321" tIns="45664" rIns="91321" bIns="45664">
            <a:spAutoFit/>
          </a:bodyPr>
          <a:lstStyle/>
          <a:p>
            <a:pPr eaLnBrk="0" hangingPunct="0"/>
            <a:r>
              <a:rPr lang="en-US" altLang="ja-JP" sz="1600" dirty="0" smtClean="0">
                <a:solidFill>
                  <a:srgbClr val="000000"/>
                </a:solidFill>
                <a:latin typeface="Arial" pitchFamily="34" charset="0"/>
                <a:cs typeface="Arial" pitchFamily="34" charset="0"/>
              </a:rPr>
              <a:t>K. Imamura</a:t>
            </a:r>
            <a:endParaRPr lang="ja-JP" altLang="en-US" sz="1600" dirty="0">
              <a:solidFill>
                <a:srgbClr val="000000"/>
              </a:solidFill>
              <a:latin typeface="Arial" pitchFamily="34" charset="0"/>
              <a:cs typeface="Arial" pitchFamily="34" charset="0"/>
            </a:endParaRPr>
          </a:p>
        </p:txBody>
      </p:sp>
      <p:sp>
        <p:nvSpPr>
          <p:cNvPr id="2" name="正方形/長方形 1"/>
          <p:cNvSpPr/>
          <p:nvPr/>
        </p:nvSpPr>
        <p:spPr>
          <a:xfrm>
            <a:off x="449955" y="6379478"/>
            <a:ext cx="7074373" cy="400110"/>
          </a:xfrm>
          <a:prstGeom prst="rect">
            <a:avLst/>
          </a:prstGeom>
        </p:spPr>
        <p:txBody>
          <a:bodyPr wrap="none">
            <a:spAutoFit/>
          </a:bodyPr>
          <a:lstStyle/>
          <a:p>
            <a:r>
              <a:rPr lang="en-US" altLang="ja-JP" dirty="0" smtClean="0">
                <a:solidFill>
                  <a:srgbClr val="0000FF"/>
                </a:solidFill>
                <a:latin typeface="Arial" panose="020B0604020202020204" pitchFamily="34" charset="0"/>
                <a:cs typeface="Arial" panose="020B0604020202020204" pitchFamily="34" charset="0"/>
              </a:rPr>
              <a:t>Co/</a:t>
            </a:r>
            <a:r>
              <a:rPr lang="en-US" altLang="ja-JP" dirty="0" err="1" smtClean="0">
                <a:solidFill>
                  <a:srgbClr val="0000FF"/>
                </a:solidFill>
                <a:latin typeface="Arial" panose="020B0604020202020204" pitchFamily="34" charset="0"/>
                <a:cs typeface="Arial" panose="020B0604020202020204" pitchFamily="34" charset="0"/>
              </a:rPr>
              <a:t>Ctr</a:t>
            </a:r>
            <a:r>
              <a:rPr lang="en-US" altLang="ja-JP" dirty="0" smtClean="0">
                <a:solidFill>
                  <a:srgbClr val="0000FF"/>
                </a:solidFill>
                <a:latin typeface="Arial" panose="020B0604020202020204" pitchFamily="34" charset="0"/>
                <a:cs typeface="Arial" panose="020B0604020202020204" pitchFamily="34" charset="0"/>
              </a:rPr>
              <a:t> asymmetry is more pronounced for the CCC antenna.</a:t>
            </a:r>
            <a:endParaRPr lang="ja-JP" alt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9950275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図 4"/>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503608" y="1268760"/>
            <a:ext cx="3381095" cy="4486901"/>
          </a:xfrm>
          <a:prstGeom prst="rect">
            <a:avLst/>
          </a:prstGeom>
        </p:spPr>
      </p:pic>
      <p:sp>
        <p:nvSpPr>
          <p:cNvPr id="7" name="テキスト ボックス 6"/>
          <p:cNvSpPr txBox="1"/>
          <p:nvPr/>
        </p:nvSpPr>
        <p:spPr>
          <a:xfrm>
            <a:off x="3851920" y="3835274"/>
            <a:ext cx="1584176" cy="1200306"/>
          </a:xfrm>
          <a:prstGeom prst="rect">
            <a:avLst/>
          </a:prstGeom>
          <a:noFill/>
        </p:spPr>
        <p:txBody>
          <a:bodyPr wrap="square" lIns="91416" tIns="45709" rIns="91416" bIns="45709" rtlCol="0">
            <a:spAutoFit/>
          </a:bodyPr>
          <a:lstStyle/>
          <a:p>
            <a:pPr fontAlgn="auto">
              <a:spcBef>
                <a:spcPts val="0"/>
              </a:spcBef>
              <a:spcAft>
                <a:spcPts val="0"/>
              </a:spcAft>
            </a:pPr>
            <a:r>
              <a:rPr lang="en-US" altLang="ja-JP" sz="1800" dirty="0" smtClean="0">
                <a:solidFill>
                  <a:prstClr val="black"/>
                </a:solidFill>
                <a:latin typeface="Calibri"/>
                <a:ea typeface="ＭＳ Ｐゴシック"/>
                <a:cs typeface="+mn-cs"/>
              </a:rPr>
              <a:t>Higher energy </a:t>
            </a:r>
          </a:p>
          <a:p>
            <a:pPr fontAlgn="auto">
              <a:spcBef>
                <a:spcPts val="0"/>
              </a:spcBef>
              <a:spcAft>
                <a:spcPts val="0"/>
              </a:spcAft>
            </a:pPr>
            <a:r>
              <a:rPr lang="en-US" altLang="ja-JP" sz="1800" dirty="0" smtClean="0">
                <a:solidFill>
                  <a:prstClr val="black"/>
                </a:solidFill>
                <a:latin typeface="Calibri"/>
                <a:ea typeface="ＭＳ Ｐゴシック"/>
                <a:cs typeface="+mn-cs"/>
              </a:rPr>
              <a:t>X-ray profile is</a:t>
            </a:r>
          </a:p>
          <a:p>
            <a:pPr fontAlgn="auto">
              <a:spcBef>
                <a:spcPts val="0"/>
              </a:spcBef>
              <a:spcAft>
                <a:spcPts val="0"/>
              </a:spcAft>
            </a:pPr>
            <a:r>
              <a:rPr lang="en-US" altLang="ja-JP" sz="1800" dirty="0" smtClean="0">
                <a:solidFill>
                  <a:prstClr val="black"/>
                </a:solidFill>
                <a:latin typeface="Calibri"/>
                <a:ea typeface="ＭＳ Ｐゴシック"/>
                <a:cs typeface="+mn-cs"/>
              </a:rPr>
              <a:t>peaked on the </a:t>
            </a:r>
          </a:p>
          <a:p>
            <a:pPr fontAlgn="auto">
              <a:spcBef>
                <a:spcPts val="0"/>
              </a:spcBef>
              <a:spcAft>
                <a:spcPts val="0"/>
              </a:spcAft>
            </a:pPr>
            <a:r>
              <a:rPr lang="en-US" altLang="ja-JP" sz="1800" dirty="0" smtClean="0">
                <a:solidFill>
                  <a:prstClr val="black"/>
                </a:solidFill>
                <a:latin typeface="Calibri"/>
                <a:ea typeface="ＭＳ Ｐゴシック"/>
                <a:cs typeface="+mn-cs"/>
              </a:rPr>
              <a:t>outboard side.</a:t>
            </a:r>
            <a:endParaRPr lang="ja-JP" altLang="en-US" sz="1800" dirty="0">
              <a:solidFill>
                <a:prstClr val="black"/>
              </a:solidFill>
              <a:latin typeface="Calibri"/>
              <a:ea typeface="ＭＳ Ｐゴシック"/>
              <a:cs typeface="+mn-cs"/>
            </a:endParaRPr>
          </a:p>
        </p:txBody>
      </p:sp>
      <p:pic>
        <p:nvPicPr>
          <p:cNvPr id="8" name="図 7"/>
          <p:cNvPicPr>
            <a:picLocks noChangeAspect="1"/>
          </p:cNvPicPr>
          <p:nvPr/>
        </p:nvPicPr>
        <p:blipFill>
          <a:blip r:embed="rId4"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5510554" y="1576777"/>
            <a:ext cx="2887697" cy="4300495"/>
          </a:xfrm>
          <a:prstGeom prst="rect">
            <a:avLst/>
          </a:prstGeom>
        </p:spPr>
      </p:pic>
      <p:sp>
        <p:nvSpPr>
          <p:cNvPr id="9" name="テキスト ボックス 8"/>
          <p:cNvSpPr txBox="1"/>
          <p:nvPr/>
        </p:nvSpPr>
        <p:spPr>
          <a:xfrm>
            <a:off x="5436096" y="5805264"/>
            <a:ext cx="2995131" cy="923307"/>
          </a:xfrm>
          <a:prstGeom prst="rect">
            <a:avLst/>
          </a:prstGeom>
          <a:noFill/>
          <a:ln>
            <a:noFill/>
          </a:ln>
        </p:spPr>
        <p:txBody>
          <a:bodyPr wrap="square" lIns="91416" tIns="45709" rIns="91416" bIns="45709" rtlCol="0">
            <a:spAutoFit/>
          </a:bodyPr>
          <a:lstStyle/>
          <a:p>
            <a:pPr fontAlgn="auto">
              <a:spcBef>
                <a:spcPts val="0"/>
              </a:spcBef>
              <a:spcAft>
                <a:spcPts val="0"/>
              </a:spcAft>
            </a:pPr>
            <a:r>
              <a:rPr lang="en-US" altLang="ja-JP" sz="1800" dirty="0" err="1" smtClean="0">
                <a:solidFill>
                  <a:prstClr val="black"/>
                </a:solidFill>
                <a:latin typeface="Calibri"/>
                <a:ea typeface="ＭＳ Ｐゴシック"/>
                <a:cs typeface="+mn-cs"/>
              </a:rPr>
              <a:t>Yueng</a:t>
            </a:r>
            <a:r>
              <a:rPr lang="en-US" altLang="ja-JP" sz="1800" dirty="0" smtClean="0">
                <a:solidFill>
                  <a:prstClr val="black"/>
                </a:solidFill>
                <a:latin typeface="Calibri"/>
                <a:ea typeface="ＭＳ Ｐゴシック"/>
                <a:cs typeface="+mn-cs"/>
              </a:rPr>
              <a:t>-Kay </a:t>
            </a:r>
            <a:r>
              <a:rPr lang="en-US" altLang="ja-JP" sz="1800" dirty="0">
                <a:solidFill>
                  <a:prstClr val="black"/>
                </a:solidFill>
                <a:latin typeface="Calibri"/>
                <a:ea typeface="ＭＳ Ｐゴシック"/>
                <a:cs typeface="+mn-cs"/>
              </a:rPr>
              <a:t>Martin PENG, et al., Plasma and Fusion Research 9 3403146 (2014)</a:t>
            </a:r>
            <a:endParaRPr lang="ja-JP" altLang="en-US" sz="1800" dirty="0">
              <a:solidFill>
                <a:prstClr val="black"/>
              </a:solidFill>
              <a:latin typeface="Calibri"/>
              <a:ea typeface="ＭＳ Ｐゴシック"/>
              <a:cs typeface="+mn-cs"/>
            </a:endParaRPr>
          </a:p>
        </p:txBody>
      </p:sp>
      <p:sp>
        <p:nvSpPr>
          <p:cNvPr id="13" name="テキスト ボックス 12"/>
          <p:cNvSpPr txBox="1"/>
          <p:nvPr/>
        </p:nvSpPr>
        <p:spPr>
          <a:xfrm>
            <a:off x="899592" y="5494400"/>
            <a:ext cx="1165790" cy="1131073"/>
          </a:xfrm>
          <a:prstGeom prst="rect">
            <a:avLst/>
          </a:prstGeom>
          <a:noFill/>
          <a:ln>
            <a:solidFill>
              <a:schemeClr val="tx1"/>
            </a:solidFill>
          </a:ln>
        </p:spPr>
        <p:txBody>
          <a:bodyPr wrap="square" lIns="91416" tIns="45709" rIns="91416" bIns="45709" rtlCol="0">
            <a:spAutoFit/>
          </a:bodyPr>
          <a:lstStyle/>
          <a:p>
            <a:pPr fontAlgn="auto">
              <a:spcBef>
                <a:spcPts val="0"/>
              </a:spcBef>
              <a:spcAft>
                <a:spcPts val="0"/>
              </a:spcAft>
            </a:pPr>
            <a:r>
              <a:rPr lang="ja-JP" altLang="en-US" sz="1100" dirty="0">
                <a:solidFill>
                  <a:srgbClr val="7030A0"/>
                </a:solidFill>
                <a:latin typeface="Calibri"/>
                <a:ea typeface="ＭＳ Ｐゴシック"/>
                <a:cs typeface="+mn-cs"/>
              </a:rPr>
              <a:t>◇</a:t>
            </a:r>
            <a:r>
              <a:rPr lang="en-US" altLang="ja-JP" sz="1100" dirty="0">
                <a:solidFill>
                  <a:srgbClr val="7030A0"/>
                </a:solidFill>
                <a:latin typeface="Calibri"/>
                <a:ea typeface="ＭＳ Ｐゴシック"/>
                <a:cs typeface="+mn-cs"/>
              </a:rPr>
              <a:t>:20</a:t>
            </a:r>
            <a:r>
              <a:rPr lang="ja-JP" altLang="en-US" sz="1100" dirty="0">
                <a:solidFill>
                  <a:srgbClr val="7030A0"/>
                </a:solidFill>
                <a:latin typeface="Calibri"/>
                <a:ea typeface="ＭＳ Ｐゴシック"/>
                <a:cs typeface="+mn-cs"/>
              </a:rPr>
              <a:t>～</a:t>
            </a:r>
            <a:r>
              <a:rPr lang="en-US" altLang="ja-JP" sz="1100" dirty="0">
                <a:solidFill>
                  <a:srgbClr val="7030A0"/>
                </a:solidFill>
                <a:latin typeface="Calibri"/>
                <a:ea typeface="ＭＳ Ｐゴシック"/>
                <a:cs typeface="+mn-cs"/>
              </a:rPr>
              <a:t>30 </a:t>
            </a:r>
            <a:r>
              <a:rPr lang="en-US" altLang="ja-JP" sz="1100" dirty="0" err="1">
                <a:solidFill>
                  <a:srgbClr val="7030A0"/>
                </a:solidFill>
                <a:latin typeface="Calibri"/>
                <a:ea typeface="ＭＳ Ｐゴシック"/>
                <a:cs typeface="+mn-cs"/>
              </a:rPr>
              <a:t>ms</a:t>
            </a:r>
            <a:endParaRPr lang="en-US" altLang="ja-JP" sz="1100" dirty="0">
              <a:solidFill>
                <a:srgbClr val="7030A0"/>
              </a:solidFill>
              <a:latin typeface="Calibri"/>
              <a:ea typeface="ＭＳ Ｐゴシック"/>
              <a:cs typeface="+mn-cs"/>
            </a:endParaRPr>
          </a:p>
          <a:p>
            <a:pPr fontAlgn="auto">
              <a:spcBef>
                <a:spcPts val="0"/>
              </a:spcBef>
              <a:spcAft>
                <a:spcPts val="0"/>
              </a:spcAft>
            </a:pPr>
            <a:r>
              <a:rPr lang="ja-JP" altLang="en-US" sz="1100" dirty="0">
                <a:solidFill>
                  <a:srgbClr val="FF0000"/>
                </a:solidFill>
                <a:latin typeface="Calibri"/>
                <a:ea typeface="ＭＳ Ｐゴシック"/>
                <a:cs typeface="+mn-cs"/>
              </a:rPr>
              <a:t>◇</a:t>
            </a:r>
            <a:r>
              <a:rPr lang="en-US" altLang="ja-JP" sz="1100" dirty="0">
                <a:solidFill>
                  <a:srgbClr val="FF0000"/>
                </a:solidFill>
                <a:latin typeface="Calibri"/>
                <a:ea typeface="ＭＳ Ｐゴシック"/>
                <a:cs typeface="+mn-cs"/>
              </a:rPr>
              <a:t>:30</a:t>
            </a:r>
            <a:r>
              <a:rPr lang="ja-JP" altLang="en-US" sz="1100" dirty="0">
                <a:solidFill>
                  <a:srgbClr val="FF0000"/>
                </a:solidFill>
                <a:latin typeface="Calibri"/>
                <a:ea typeface="ＭＳ Ｐゴシック"/>
                <a:cs typeface="+mn-cs"/>
              </a:rPr>
              <a:t>～</a:t>
            </a:r>
            <a:r>
              <a:rPr lang="en-US" altLang="ja-JP" sz="1100" dirty="0">
                <a:solidFill>
                  <a:srgbClr val="FF0000"/>
                </a:solidFill>
                <a:latin typeface="Calibri"/>
                <a:ea typeface="ＭＳ Ｐゴシック"/>
                <a:cs typeface="+mn-cs"/>
              </a:rPr>
              <a:t>40 </a:t>
            </a:r>
            <a:r>
              <a:rPr lang="en-US" altLang="ja-JP" sz="1100" dirty="0" err="1">
                <a:solidFill>
                  <a:srgbClr val="FF0000"/>
                </a:solidFill>
                <a:latin typeface="Calibri"/>
                <a:ea typeface="ＭＳ Ｐゴシック"/>
                <a:cs typeface="+mn-cs"/>
              </a:rPr>
              <a:t>ms</a:t>
            </a:r>
            <a:endParaRPr lang="en-US" altLang="ja-JP" sz="1100" dirty="0">
              <a:solidFill>
                <a:srgbClr val="FF0000"/>
              </a:solidFill>
              <a:latin typeface="Calibri"/>
              <a:ea typeface="ＭＳ Ｐゴシック"/>
              <a:cs typeface="+mn-cs"/>
            </a:endParaRPr>
          </a:p>
          <a:p>
            <a:pPr fontAlgn="auto">
              <a:spcBef>
                <a:spcPts val="0"/>
              </a:spcBef>
              <a:spcAft>
                <a:spcPts val="0"/>
              </a:spcAft>
            </a:pPr>
            <a:r>
              <a:rPr lang="ja-JP" altLang="en-US" sz="1100" dirty="0">
                <a:solidFill>
                  <a:srgbClr val="FFC000"/>
                </a:solidFill>
                <a:latin typeface="Calibri"/>
                <a:ea typeface="ＭＳ Ｐゴシック"/>
                <a:cs typeface="+mn-cs"/>
              </a:rPr>
              <a:t>◇</a:t>
            </a:r>
            <a:r>
              <a:rPr lang="en-US" altLang="ja-JP" sz="1100" dirty="0">
                <a:solidFill>
                  <a:srgbClr val="FFC000"/>
                </a:solidFill>
                <a:latin typeface="Calibri"/>
                <a:ea typeface="ＭＳ Ｐゴシック"/>
                <a:cs typeface="+mn-cs"/>
              </a:rPr>
              <a:t>:40</a:t>
            </a:r>
            <a:r>
              <a:rPr lang="ja-JP" altLang="en-US" sz="1100" dirty="0">
                <a:solidFill>
                  <a:srgbClr val="FFC000"/>
                </a:solidFill>
                <a:latin typeface="Calibri"/>
                <a:ea typeface="ＭＳ Ｐゴシック"/>
                <a:cs typeface="+mn-cs"/>
              </a:rPr>
              <a:t>～</a:t>
            </a:r>
            <a:r>
              <a:rPr lang="en-US" altLang="ja-JP" sz="1100" dirty="0">
                <a:solidFill>
                  <a:srgbClr val="FFC000"/>
                </a:solidFill>
                <a:latin typeface="Calibri"/>
                <a:ea typeface="ＭＳ Ｐゴシック"/>
                <a:cs typeface="+mn-cs"/>
              </a:rPr>
              <a:t>50 </a:t>
            </a:r>
            <a:r>
              <a:rPr lang="en-US" altLang="ja-JP" sz="1100" dirty="0" err="1">
                <a:solidFill>
                  <a:srgbClr val="FFC000"/>
                </a:solidFill>
                <a:latin typeface="Calibri"/>
                <a:ea typeface="ＭＳ Ｐゴシック"/>
                <a:cs typeface="+mn-cs"/>
              </a:rPr>
              <a:t>ms</a:t>
            </a:r>
            <a:endParaRPr lang="en-US" altLang="ja-JP" sz="1100" dirty="0">
              <a:solidFill>
                <a:srgbClr val="FFC000"/>
              </a:solidFill>
              <a:latin typeface="Calibri"/>
              <a:ea typeface="ＭＳ Ｐゴシック"/>
              <a:cs typeface="+mn-cs"/>
            </a:endParaRPr>
          </a:p>
          <a:p>
            <a:pPr fontAlgn="auto">
              <a:spcBef>
                <a:spcPts val="0"/>
              </a:spcBef>
              <a:spcAft>
                <a:spcPts val="0"/>
              </a:spcAft>
            </a:pPr>
            <a:r>
              <a:rPr lang="ja-JP" altLang="en-US" sz="1100" dirty="0">
                <a:solidFill>
                  <a:srgbClr val="00B0F0"/>
                </a:solidFill>
                <a:latin typeface="Calibri"/>
                <a:ea typeface="ＭＳ Ｐゴシック"/>
                <a:cs typeface="+mn-cs"/>
              </a:rPr>
              <a:t>◇</a:t>
            </a:r>
            <a:r>
              <a:rPr lang="en-US" altLang="ja-JP" sz="1100" dirty="0">
                <a:solidFill>
                  <a:srgbClr val="00B0F0"/>
                </a:solidFill>
                <a:latin typeface="Calibri"/>
                <a:ea typeface="ＭＳ Ｐゴシック"/>
                <a:cs typeface="+mn-cs"/>
              </a:rPr>
              <a:t>:50</a:t>
            </a:r>
            <a:r>
              <a:rPr lang="ja-JP" altLang="en-US" sz="1100" dirty="0">
                <a:solidFill>
                  <a:srgbClr val="00B0F0"/>
                </a:solidFill>
                <a:latin typeface="Calibri"/>
                <a:ea typeface="ＭＳ Ｐゴシック"/>
                <a:cs typeface="+mn-cs"/>
              </a:rPr>
              <a:t>～</a:t>
            </a:r>
            <a:r>
              <a:rPr lang="en-US" altLang="ja-JP" sz="1100" dirty="0">
                <a:solidFill>
                  <a:srgbClr val="00B0F0"/>
                </a:solidFill>
                <a:latin typeface="Calibri"/>
                <a:ea typeface="ＭＳ Ｐゴシック"/>
                <a:cs typeface="+mn-cs"/>
              </a:rPr>
              <a:t>60 </a:t>
            </a:r>
            <a:r>
              <a:rPr lang="en-US" altLang="ja-JP" sz="1100" dirty="0" err="1">
                <a:solidFill>
                  <a:srgbClr val="00B0F0"/>
                </a:solidFill>
                <a:latin typeface="Calibri"/>
                <a:ea typeface="ＭＳ Ｐゴシック"/>
                <a:cs typeface="+mn-cs"/>
              </a:rPr>
              <a:t>ms</a:t>
            </a:r>
            <a:endParaRPr lang="en-US" altLang="ja-JP" sz="1100" dirty="0">
              <a:solidFill>
                <a:srgbClr val="00B0F0"/>
              </a:solidFill>
              <a:latin typeface="Calibri"/>
              <a:ea typeface="ＭＳ Ｐゴシック"/>
              <a:cs typeface="+mn-cs"/>
            </a:endParaRPr>
          </a:p>
          <a:p>
            <a:pPr fontAlgn="auto">
              <a:spcBef>
                <a:spcPts val="0"/>
              </a:spcBef>
              <a:spcAft>
                <a:spcPts val="0"/>
              </a:spcAft>
            </a:pPr>
            <a:r>
              <a:rPr lang="ja-JP" altLang="en-US" sz="1100" dirty="0">
                <a:solidFill>
                  <a:srgbClr val="92D050"/>
                </a:solidFill>
                <a:latin typeface="Calibri"/>
                <a:ea typeface="ＭＳ Ｐゴシック"/>
                <a:cs typeface="+mn-cs"/>
              </a:rPr>
              <a:t>◇</a:t>
            </a:r>
            <a:r>
              <a:rPr lang="en-US" altLang="ja-JP" sz="1100" dirty="0">
                <a:solidFill>
                  <a:srgbClr val="92D050"/>
                </a:solidFill>
                <a:latin typeface="Calibri"/>
                <a:ea typeface="ＭＳ Ｐゴシック"/>
                <a:cs typeface="+mn-cs"/>
              </a:rPr>
              <a:t>:60</a:t>
            </a:r>
            <a:r>
              <a:rPr lang="ja-JP" altLang="en-US" sz="1100" dirty="0">
                <a:solidFill>
                  <a:srgbClr val="92D050"/>
                </a:solidFill>
                <a:latin typeface="Calibri"/>
                <a:ea typeface="ＭＳ Ｐゴシック"/>
                <a:cs typeface="+mn-cs"/>
              </a:rPr>
              <a:t>～</a:t>
            </a:r>
            <a:r>
              <a:rPr lang="en-US" altLang="ja-JP" sz="1100" dirty="0">
                <a:solidFill>
                  <a:srgbClr val="92D050"/>
                </a:solidFill>
                <a:latin typeface="Calibri"/>
                <a:ea typeface="ＭＳ Ｐゴシック"/>
                <a:cs typeface="+mn-cs"/>
              </a:rPr>
              <a:t>70 </a:t>
            </a:r>
            <a:r>
              <a:rPr lang="en-US" altLang="ja-JP" sz="1100" dirty="0" err="1">
                <a:solidFill>
                  <a:srgbClr val="92D050"/>
                </a:solidFill>
                <a:latin typeface="Calibri"/>
                <a:ea typeface="ＭＳ Ｐゴシック"/>
                <a:cs typeface="+mn-cs"/>
              </a:rPr>
              <a:t>ms</a:t>
            </a:r>
            <a:endParaRPr lang="en-US" altLang="ja-JP" sz="1100" dirty="0">
              <a:solidFill>
                <a:srgbClr val="92D050"/>
              </a:solidFill>
              <a:latin typeface="Calibri"/>
              <a:ea typeface="ＭＳ Ｐゴシック"/>
              <a:cs typeface="+mn-cs"/>
            </a:endParaRPr>
          </a:p>
          <a:p>
            <a:pPr fontAlgn="auto">
              <a:spcBef>
                <a:spcPts val="0"/>
              </a:spcBef>
              <a:spcAft>
                <a:spcPts val="0"/>
              </a:spcAft>
            </a:pPr>
            <a:r>
              <a:rPr lang="ja-JP" altLang="en-US" sz="1100" dirty="0">
                <a:solidFill>
                  <a:prstClr val="black"/>
                </a:solidFill>
                <a:latin typeface="Calibri"/>
                <a:ea typeface="ＭＳ Ｐゴシック"/>
                <a:cs typeface="+mn-cs"/>
              </a:rPr>
              <a:t>◇</a:t>
            </a:r>
            <a:r>
              <a:rPr lang="en-US" altLang="ja-JP" sz="1100" dirty="0">
                <a:solidFill>
                  <a:prstClr val="black"/>
                </a:solidFill>
                <a:latin typeface="Calibri"/>
                <a:ea typeface="ＭＳ Ｐゴシック"/>
                <a:cs typeface="+mn-cs"/>
              </a:rPr>
              <a:t>:70</a:t>
            </a:r>
            <a:r>
              <a:rPr lang="ja-JP" altLang="en-US" sz="1100" dirty="0">
                <a:solidFill>
                  <a:prstClr val="black"/>
                </a:solidFill>
                <a:latin typeface="Calibri"/>
                <a:ea typeface="ＭＳ Ｐゴシック"/>
                <a:cs typeface="+mn-cs"/>
              </a:rPr>
              <a:t>～</a:t>
            </a:r>
            <a:r>
              <a:rPr lang="en-US" altLang="ja-JP" sz="1100" dirty="0">
                <a:solidFill>
                  <a:prstClr val="black"/>
                </a:solidFill>
                <a:latin typeface="Calibri"/>
                <a:ea typeface="ＭＳ Ｐゴシック"/>
                <a:cs typeface="+mn-cs"/>
              </a:rPr>
              <a:t>80 </a:t>
            </a:r>
            <a:r>
              <a:rPr lang="en-US" altLang="ja-JP" sz="1100" dirty="0" err="1">
                <a:solidFill>
                  <a:prstClr val="black"/>
                </a:solidFill>
                <a:latin typeface="Calibri"/>
                <a:ea typeface="ＭＳ Ｐゴシック"/>
                <a:cs typeface="+mn-cs"/>
              </a:rPr>
              <a:t>ms</a:t>
            </a:r>
            <a:endParaRPr lang="ja-JP" altLang="en-US" sz="1100" dirty="0">
              <a:solidFill>
                <a:prstClr val="black"/>
              </a:solidFill>
              <a:latin typeface="Calibri"/>
              <a:ea typeface="ＭＳ Ｐゴシック"/>
              <a:cs typeface="+mn-cs"/>
            </a:endParaRPr>
          </a:p>
        </p:txBody>
      </p:sp>
      <p:sp>
        <p:nvSpPr>
          <p:cNvPr id="14" name="タイトル 1"/>
          <p:cNvSpPr txBox="1">
            <a:spLocks/>
          </p:cNvSpPr>
          <p:nvPr/>
        </p:nvSpPr>
        <p:spPr>
          <a:xfrm>
            <a:off x="0" y="61915"/>
            <a:ext cx="9144000" cy="774700"/>
          </a:xfrm>
          <a:prstGeom prst="rect">
            <a:avLst/>
          </a:prstGeom>
        </p:spPr>
        <p:txBody>
          <a:bodyPr lIns="91321" tIns="45664" rIns="91321" bIns="45664" anchor="ctr">
            <a:norm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defRPr/>
            </a:pPr>
            <a:r>
              <a:rPr lang="en-US" altLang="ja-JP" sz="2800" dirty="0" smtClean="0">
                <a:solidFill>
                  <a:srgbClr val="FF0000"/>
                </a:solidFill>
                <a:latin typeface="Arial" panose="020B0604020202020204" pitchFamily="34" charset="0"/>
                <a:cs typeface="Arial" pitchFamily="34" charset="0"/>
              </a:rPr>
              <a:t>Spatial X-ray Profiles (CCC Antenna)</a:t>
            </a:r>
            <a:endParaRPr lang="en-US" altLang="ja-JP" sz="2800" dirty="0">
              <a:solidFill>
                <a:srgbClr val="FF0000"/>
              </a:solidFill>
              <a:latin typeface="Arial" pitchFamily="34" charset="0"/>
              <a:cs typeface="Arial" pitchFamily="34" charset="0"/>
            </a:endParaRPr>
          </a:p>
        </p:txBody>
      </p:sp>
      <p:sp>
        <p:nvSpPr>
          <p:cNvPr id="15" name="Line 7"/>
          <p:cNvSpPr>
            <a:spLocks noChangeShapeType="1"/>
          </p:cNvSpPr>
          <p:nvPr/>
        </p:nvSpPr>
        <p:spPr bwMode="auto">
          <a:xfrm flipV="1">
            <a:off x="457200" y="908050"/>
            <a:ext cx="8229600" cy="0"/>
          </a:xfrm>
          <a:prstGeom prst="line">
            <a:avLst/>
          </a:prstGeom>
          <a:noFill/>
          <a:ln w="76200">
            <a:solidFill>
              <a:srgbClr val="00FFFF"/>
            </a:solidFill>
            <a:round/>
            <a:headEnd/>
            <a:tailEn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lIns="91321" tIns="45664" rIns="91321" bIns="45664" anchor="ctr"/>
          <a:lstStyle/>
          <a:p>
            <a:endParaRPr lang="ja-JP" altLang="en-US" sz="2400">
              <a:solidFill>
                <a:prstClr val="black"/>
              </a:solidFill>
              <a:latin typeface="Arial" panose="020B0604020202020204" pitchFamily="34" charset="0"/>
              <a:ea typeface="ＭＳ Ｐゴシック" pitchFamily="50" charset="-128"/>
              <a:cs typeface="Arial" panose="020B0604020202020204" pitchFamily="34" charset="0"/>
            </a:endParaRPr>
          </a:p>
        </p:txBody>
      </p:sp>
      <p:sp>
        <p:nvSpPr>
          <p:cNvPr id="16" name="テキスト ボックス 15"/>
          <p:cNvSpPr txBox="1"/>
          <p:nvPr/>
        </p:nvSpPr>
        <p:spPr>
          <a:xfrm>
            <a:off x="5587419" y="980728"/>
            <a:ext cx="2699792" cy="707864"/>
          </a:xfrm>
          <a:prstGeom prst="rect">
            <a:avLst/>
          </a:prstGeom>
          <a:noFill/>
        </p:spPr>
        <p:txBody>
          <a:bodyPr wrap="square" lIns="91416" tIns="45709" rIns="91416" bIns="45709" rtlCol="0">
            <a:spAutoFit/>
          </a:bodyPr>
          <a:lstStyle/>
          <a:p>
            <a:pPr fontAlgn="auto">
              <a:spcBef>
                <a:spcPts val="0"/>
              </a:spcBef>
              <a:spcAft>
                <a:spcPts val="0"/>
              </a:spcAft>
            </a:pPr>
            <a:r>
              <a:rPr lang="en-US" altLang="ja-JP" dirty="0" smtClean="0">
                <a:solidFill>
                  <a:srgbClr val="0000FF"/>
                </a:solidFill>
                <a:latin typeface="Calibri"/>
                <a:ea typeface="ＭＳ Ｐゴシック"/>
                <a:cs typeface="+mn-cs"/>
              </a:rPr>
              <a:t>Example of </a:t>
            </a:r>
          </a:p>
          <a:p>
            <a:pPr fontAlgn="auto">
              <a:spcBef>
                <a:spcPts val="0"/>
              </a:spcBef>
              <a:spcAft>
                <a:spcPts val="0"/>
              </a:spcAft>
            </a:pPr>
            <a:r>
              <a:rPr lang="en-US" altLang="ja-JP" dirty="0" smtClean="0">
                <a:solidFill>
                  <a:srgbClr val="0000FF"/>
                </a:solidFill>
                <a:latin typeface="Calibri"/>
                <a:ea typeface="ＭＳ Ｐゴシック"/>
                <a:cs typeface="+mn-cs"/>
              </a:rPr>
              <a:t>two-fluid equilibrium</a:t>
            </a:r>
            <a:endParaRPr lang="ja-JP" altLang="en-US" dirty="0">
              <a:solidFill>
                <a:srgbClr val="0000FF"/>
              </a:solidFill>
              <a:latin typeface="Calibri"/>
              <a:ea typeface="ＭＳ Ｐゴシック"/>
              <a:cs typeface="+mn-cs"/>
            </a:endParaRPr>
          </a:p>
        </p:txBody>
      </p:sp>
      <p:sp>
        <p:nvSpPr>
          <p:cNvPr id="17" name="スライド番号プレースホルダー 4"/>
          <p:cNvSpPr>
            <a:spLocks noGrp="1"/>
          </p:cNvSpPr>
          <p:nvPr>
            <p:ph type="sldNum" sz="quarter" idx="12"/>
          </p:nvPr>
        </p:nvSpPr>
        <p:spPr>
          <a:xfrm>
            <a:off x="8686800" y="6520390"/>
            <a:ext cx="386910" cy="365125"/>
          </a:xfrm>
        </p:spPr>
        <p:txBody>
          <a:bodyPr/>
          <a:lstStyle/>
          <a:p>
            <a:fld id="{FD69EC3B-3975-41F7-A0D4-CB82BEE8B54C}" type="slidenum">
              <a:rPr lang="ja-JP" altLang="en-US" smtClean="0">
                <a:solidFill>
                  <a:prstClr val="black">
                    <a:tint val="75000"/>
                  </a:prstClr>
                </a:solidFill>
                <a:latin typeface="Arial" panose="020B0604020202020204" pitchFamily="34" charset="0"/>
                <a:cs typeface="Arial" panose="020B0604020202020204" pitchFamily="34" charset="0"/>
              </a:rPr>
              <a:pPr/>
              <a:t>24</a:t>
            </a:fld>
            <a:endParaRPr lang="ja-JP" altLang="en-US" dirty="0">
              <a:solidFill>
                <a:prstClr val="black">
                  <a:tint val="75000"/>
                </a:prstClr>
              </a:solidFill>
              <a:latin typeface="Arial" panose="020B0604020202020204" pitchFamily="34" charset="0"/>
              <a:cs typeface="Arial" panose="020B0604020202020204" pitchFamily="34" charset="0"/>
            </a:endParaRPr>
          </a:p>
        </p:txBody>
      </p:sp>
      <p:sp>
        <p:nvSpPr>
          <p:cNvPr id="12" name="正方形/長方形 11"/>
          <p:cNvSpPr>
            <a:spLocks noChangeArrowheads="1"/>
          </p:cNvSpPr>
          <p:nvPr/>
        </p:nvSpPr>
        <p:spPr bwMode="auto">
          <a:xfrm>
            <a:off x="7573255" y="6525344"/>
            <a:ext cx="1247217" cy="338441"/>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lIns="91321" tIns="45664" rIns="91321" bIns="45664">
            <a:spAutoFit/>
          </a:bodyPr>
          <a:lstStyle/>
          <a:p>
            <a:pPr eaLnBrk="0" hangingPunct="0"/>
            <a:r>
              <a:rPr lang="en-US" altLang="ja-JP" sz="1600" dirty="0" smtClean="0">
                <a:solidFill>
                  <a:srgbClr val="000000"/>
                </a:solidFill>
                <a:latin typeface="Arial" pitchFamily="34" charset="0"/>
                <a:cs typeface="Arial" pitchFamily="34" charset="0"/>
              </a:rPr>
              <a:t>K. Imamura</a:t>
            </a:r>
            <a:endParaRPr lang="ja-JP" altLang="en-US" sz="1600"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09267534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図 2"/>
          <p:cNvPicPr>
            <a:picLocks noChangeAspect="1"/>
          </p:cNvPicPr>
          <p:nvPr/>
        </p:nvPicPr>
        <p:blipFill>
          <a:blip r:embed="rId3"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3448156" y="1394841"/>
            <a:ext cx="5695846" cy="3474320"/>
          </a:xfrm>
          <a:prstGeom prst="rect">
            <a:avLst/>
          </a:prstGeom>
        </p:spPr>
      </p:pic>
      <p:grpSp>
        <p:nvGrpSpPr>
          <p:cNvPr id="2" name="グループ化 1"/>
          <p:cNvGrpSpPr/>
          <p:nvPr/>
        </p:nvGrpSpPr>
        <p:grpSpPr>
          <a:xfrm>
            <a:off x="251520" y="4307678"/>
            <a:ext cx="4811299" cy="2484212"/>
            <a:chOff x="2271808" y="3899663"/>
            <a:chExt cx="5481316" cy="2903355"/>
          </a:xfrm>
        </p:grpSpPr>
        <p:pic>
          <p:nvPicPr>
            <p:cNvPr id="17" name="図 16"/>
            <p:cNvPicPr>
              <a:picLocks noChangeAspect="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2770129" y="4209521"/>
              <a:ext cx="3672408" cy="2281039"/>
            </a:xfrm>
            <a:prstGeom prst="rect">
              <a:avLst/>
            </a:prstGeom>
          </p:spPr>
        </p:pic>
        <mc:AlternateContent>
          <mc:Choice xmlns:mc="http://schemas.openxmlformats.org/markup-compatibility/2006" xmlns:a14="http://schemas.microsoft.com/office/drawing/2010/main" xmlns:p="http://schemas.openxmlformats.org/presentationml/2006/main" xmlns:r="http://schemas.openxmlformats.org/officeDocument/2006/relationships" xmlns:a="http://schemas.openxmlformats.org/drawingml/2006/main" xmlns="" Requires="a14">
            <p:sp>
              <p:nvSpPr>
                <p:cNvPr id="18" name="テキスト ボックス 17"/>
                <p:cNvSpPr txBox="1"/>
                <p:nvPr/>
              </p:nvSpPr>
              <p:spPr>
                <a:xfrm>
                  <a:off x="2271808" y="3899663"/>
                  <a:ext cx="570444" cy="2406640"/>
                </a:xfrm>
                <a:prstGeom prst="rect">
                  <a:avLst/>
                </a:prstGeom>
                <a:noFill/>
              </p:spPr>
              <p:txBody>
                <a:bodyPr vert="vert270" wrap="square" rtlCol="0">
                  <a:spAutoFit/>
                </a:bodyPr>
                <a:lstStyle/>
                <a:p>
                  <a:pPr fontAlgn="auto">
                    <a:spcBef>
                      <a:spcPts val="0"/>
                    </a:spcBef>
                    <a:spcAft>
                      <a:spcPts val="0"/>
                    </a:spcAft>
                  </a:pPr>
                  <a:r>
                    <a:rPr lang="en-US" altLang="ja-JP" sz="1400" dirty="0">
                      <a:solidFill>
                        <a:prstClr val="black"/>
                      </a:solidFill>
                      <a:latin typeface="Calibri"/>
                      <a:ea typeface="ＭＳ Ｐゴシック"/>
                      <a:cs typeface="+mn-cs"/>
                    </a:rPr>
                    <a:t>Energy Flux [</a:t>
                  </a:r>
                  <a14:m>
                    <m:oMath xmlns:m="http://schemas.openxmlformats.org/officeDocument/2006/math">
                      <m:f>
                        <m:fPr>
                          <m:ctrlPr>
                            <a:rPr lang="en-US" altLang="ja-JP" sz="1400" i="1">
                              <a:solidFill>
                                <a:prstClr val="black"/>
                              </a:solidFill>
                              <a:latin typeface="Cambria Math"/>
                              <a:cs typeface="+mn-cs"/>
                            </a:rPr>
                          </m:ctrlPr>
                        </m:fPr>
                        <m:num>
                          <m:r>
                            <m:rPr>
                              <m:sty m:val="p"/>
                            </m:rPr>
                            <a:rPr lang="en-US" altLang="ja-JP" sz="1400">
                              <a:solidFill>
                                <a:prstClr val="black"/>
                              </a:solidFill>
                              <a:latin typeface="Cambria Math"/>
                              <a:cs typeface="+mn-cs"/>
                            </a:rPr>
                            <m:t>keV</m:t>
                          </m:r>
                          <m:r>
                            <a:rPr lang="en-US" altLang="ja-JP" sz="1400">
                              <a:solidFill>
                                <a:prstClr val="black"/>
                              </a:solidFill>
                              <a:latin typeface="Cambria Math"/>
                              <a:cs typeface="+mn-cs"/>
                            </a:rPr>
                            <m:t> </m:t>
                          </m:r>
                          <m:r>
                            <m:rPr>
                              <m:sty m:val="p"/>
                            </m:rPr>
                            <a:rPr lang="en-US" altLang="ja-JP" sz="1400">
                              <a:solidFill>
                                <a:prstClr val="black"/>
                              </a:solidFill>
                              <a:latin typeface="Cambria Math"/>
                              <a:ea typeface="Cambria Math"/>
                              <a:cs typeface="+mn-cs"/>
                            </a:rPr>
                            <m:t>Counts</m:t>
                          </m:r>
                        </m:num>
                        <m:den>
                          <m:r>
                            <m:rPr>
                              <m:sty m:val="p"/>
                            </m:rPr>
                            <a:rPr lang="en-US" altLang="ja-JP" sz="1400">
                              <a:solidFill>
                                <a:prstClr val="black"/>
                              </a:solidFill>
                              <a:latin typeface="Cambria Math"/>
                              <a:cs typeface="+mn-cs"/>
                            </a:rPr>
                            <m:t>s</m:t>
                          </m:r>
                        </m:den>
                      </m:f>
                    </m:oMath>
                  </a14:m>
                  <a:r>
                    <a:rPr lang="en-US" altLang="ja-JP" sz="1400" dirty="0">
                      <a:solidFill>
                        <a:prstClr val="black"/>
                      </a:solidFill>
                      <a:latin typeface="Calibri"/>
                      <a:ea typeface="ＭＳ Ｐゴシック"/>
                      <a:cs typeface="+mn-cs"/>
                    </a:rPr>
                    <a:t>]</a:t>
                  </a:r>
                  <a:endParaRPr lang="ja-JP" altLang="en-US" sz="1400" dirty="0">
                    <a:solidFill>
                      <a:prstClr val="black"/>
                    </a:solidFill>
                    <a:latin typeface="Calibri"/>
                    <a:ea typeface="ＭＳ Ｐゴシック"/>
                    <a:cs typeface="+mn-cs"/>
                  </a:endParaRPr>
                </a:p>
              </p:txBody>
            </p:sp>
          </mc:Choice>
          <mc:Fallback>
            <p:sp>
              <p:nvSpPr>
                <p:cNvPr id="18" name="テキスト ボックス 17"/>
                <p:cNvSpPr txBox="1">
                  <a:spLocks noRot="1" noChangeAspect="1" noMove="1" noResize="1" noEditPoints="1" noAdjustHandles="1" noChangeArrowheads="1" noChangeShapeType="1" noTextEdit="1"/>
                </p:cNvSpPr>
                <p:nvPr/>
              </p:nvSpPr>
              <p:spPr>
                <a:xfrm>
                  <a:off x="2271808" y="3899663"/>
                  <a:ext cx="570444" cy="2406640"/>
                </a:xfrm>
                <a:prstGeom prst="rect">
                  <a:avLst/>
                </a:prstGeom>
                <a:blipFill rotWithShape="1">
                  <a:blip r:embed="rId5"/>
                  <a:stretch>
                    <a:fillRect b="-2967"/>
                  </a:stretch>
                </a:blipFill>
              </p:spPr>
              <p:txBody>
                <a:bodyPr/>
                <a:lstStyle/>
                <a:p>
                  <a:r>
                    <a:rPr lang="ja-JP" altLang="en-US">
                      <a:noFill/>
                    </a:rPr>
                    <a:t> </a:t>
                  </a:r>
                </a:p>
              </p:txBody>
            </p:sp>
          </mc:Fallback>
        </mc:AlternateContent>
        <p:sp>
          <p:nvSpPr>
            <p:cNvPr id="19" name="テキスト ボックス 18"/>
            <p:cNvSpPr txBox="1"/>
            <p:nvPr/>
          </p:nvSpPr>
          <p:spPr>
            <a:xfrm>
              <a:off x="4329101" y="6407342"/>
              <a:ext cx="1224136" cy="395676"/>
            </a:xfrm>
            <a:prstGeom prst="rect">
              <a:avLst/>
            </a:prstGeom>
            <a:noFill/>
          </p:spPr>
          <p:txBody>
            <a:bodyPr wrap="square" rtlCol="0">
              <a:spAutoFit/>
            </a:bodyPr>
            <a:lstStyle/>
            <a:p>
              <a:pPr fontAlgn="auto">
                <a:spcBef>
                  <a:spcPts val="0"/>
                </a:spcBef>
                <a:spcAft>
                  <a:spcPts val="0"/>
                </a:spcAft>
              </a:pPr>
              <a:r>
                <a:rPr lang="en-US" altLang="ja-JP" sz="1600" dirty="0">
                  <a:solidFill>
                    <a:prstClr val="black"/>
                  </a:solidFill>
                  <a:latin typeface="Calibri"/>
                  <a:ea typeface="ＭＳ Ｐゴシック"/>
                  <a:cs typeface="+mn-cs"/>
                </a:rPr>
                <a:t>R</a:t>
              </a:r>
              <a:r>
                <a:rPr lang="ja-JP" altLang="en-US" sz="1600" dirty="0">
                  <a:solidFill>
                    <a:prstClr val="black"/>
                  </a:solidFill>
                  <a:latin typeface="Calibri"/>
                  <a:ea typeface="ＭＳ Ｐゴシック"/>
                  <a:cs typeface="+mn-cs"/>
                </a:rPr>
                <a:t> </a:t>
              </a:r>
              <a:r>
                <a:rPr lang="en-US" altLang="ja-JP" sz="1600" dirty="0">
                  <a:solidFill>
                    <a:prstClr val="black"/>
                  </a:solidFill>
                  <a:latin typeface="Calibri"/>
                  <a:ea typeface="ＭＳ Ｐゴシック"/>
                  <a:cs typeface="+mn-cs"/>
                </a:rPr>
                <a:t>[mm]</a:t>
              </a:r>
              <a:endParaRPr lang="ja-JP" altLang="en-US" sz="1600" dirty="0">
                <a:solidFill>
                  <a:prstClr val="black"/>
                </a:solidFill>
                <a:latin typeface="Calibri"/>
                <a:ea typeface="ＭＳ Ｐゴシック"/>
                <a:cs typeface="+mn-cs"/>
              </a:endParaRPr>
            </a:p>
          </p:txBody>
        </p:sp>
        <p:sp>
          <p:nvSpPr>
            <p:cNvPr id="20" name="テキスト ボックス 19"/>
            <p:cNvSpPr txBox="1"/>
            <p:nvPr/>
          </p:nvSpPr>
          <p:spPr>
            <a:xfrm>
              <a:off x="6442537" y="4802941"/>
              <a:ext cx="1310587" cy="1115087"/>
            </a:xfrm>
            <a:prstGeom prst="rect">
              <a:avLst/>
            </a:prstGeom>
            <a:noFill/>
            <a:ln>
              <a:solidFill>
                <a:schemeClr val="tx1"/>
              </a:solidFill>
            </a:ln>
          </p:spPr>
          <p:txBody>
            <a:bodyPr wrap="square" rtlCol="0">
              <a:spAutoFit/>
            </a:bodyPr>
            <a:lstStyle/>
            <a:p>
              <a:pPr fontAlgn="auto">
                <a:spcBef>
                  <a:spcPts val="0"/>
                </a:spcBef>
                <a:spcAft>
                  <a:spcPts val="0"/>
                </a:spcAft>
              </a:pPr>
              <a:r>
                <a:rPr lang="ja-JP" altLang="en-US" sz="1400" dirty="0">
                  <a:solidFill>
                    <a:srgbClr val="66FF33"/>
                  </a:solidFill>
                  <a:latin typeface="Calibri"/>
                  <a:ea typeface="ＭＳ Ｐゴシック"/>
                  <a:cs typeface="+mn-cs"/>
                </a:rPr>
                <a:t>◇</a:t>
              </a:r>
              <a:r>
                <a:rPr lang="en-US" altLang="ja-JP" sz="1400" dirty="0">
                  <a:solidFill>
                    <a:srgbClr val="66FF33"/>
                  </a:solidFill>
                  <a:latin typeface="Calibri"/>
                  <a:ea typeface="ＭＳ Ｐゴシック"/>
                  <a:cs typeface="+mn-cs"/>
                </a:rPr>
                <a:t>:0.0838 T</a:t>
              </a:r>
            </a:p>
            <a:p>
              <a:pPr fontAlgn="auto">
                <a:spcBef>
                  <a:spcPts val="0"/>
                </a:spcBef>
                <a:spcAft>
                  <a:spcPts val="0"/>
                </a:spcAft>
              </a:pPr>
              <a:r>
                <a:rPr lang="ja-JP" altLang="en-US" sz="1400" dirty="0">
                  <a:solidFill>
                    <a:prstClr val="black"/>
                  </a:solidFill>
                  <a:latin typeface="Calibri"/>
                  <a:ea typeface="ＭＳ Ｐゴシック"/>
                  <a:cs typeface="+mn-cs"/>
                </a:rPr>
                <a:t>◇</a:t>
              </a:r>
              <a:r>
                <a:rPr lang="en-US" altLang="ja-JP" sz="1400" dirty="0">
                  <a:solidFill>
                    <a:prstClr val="black"/>
                  </a:solidFill>
                  <a:latin typeface="Calibri"/>
                  <a:ea typeface="ＭＳ Ｐゴシック"/>
                  <a:cs typeface="+mn-cs"/>
                </a:rPr>
                <a:t>:0.0747 T</a:t>
              </a:r>
              <a:endParaRPr lang="en-US" altLang="ja-JP" sz="1400" dirty="0">
                <a:solidFill>
                  <a:srgbClr val="FF0000"/>
                </a:solidFill>
                <a:latin typeface="Calibri"/>
                <a:ea typeface="ＭＳ Ｐゴシック"/>
                <a:cs typeface="+mn-cs"/>
              </a:endParaRPr>
            </a:p>
            <a:p>
              <a:pPr fontAlgn="auto">
                <a:spcBef>
                  <a:spcPts val="0"/>
                </a:spcBef>
                <a:spcAft>
                  <a:spcPts val="0"/>
                </a:spcAft>
              </a:pPr>
              <a:r>
                <a:rPr lang="ja-JP" altLang="en-US" sz="1400" dirty="0">
                  <a:solidFill>
                    <a:srgbClr val="FF0000"/>
                  </a:solidFill>
                  <a:latin typeface="Calibri"/>
                  <a:ea typeface="ＭＳ Ｐゴシック"/>
                  <a:cs typeface="+mn-cs"/>
                </a:rPr>
                <a:t>◇</a:t>
              </a:r>
              <a:r>
                <a:rPr lang="en-US" altLang="ja-JP" sz="1400" dirty="0">
                  <a:solidFill>
                    <a:srgbClr val="FF0000"/>
                  </a:solidFill>
                  <a:latin typeface="Calibri"/>
                  <a:ea typeface="ＭＳ Ｐゴシック"/>
                  <a:cs typeface="+mn-cs"/>
                </a:rPr>
                <a:t>:0.0667 T</a:t>
              </a:r>
            </a:p>
            <a:p>
              <a:pPr fontAlgn="auto">
                <a:spcBef>
                  <a:spcPts val="0"/>
                </a:spcBef>
                <a:spcAft>
                  <a:spcPts val="0"/>
                </a:spcAft>
              </a:pPr>
              <a:r>
                <a:rPr lang="ja-JP" altLang="en-US" sz="1400" dirty="0">
                  <a:solidFill>
                    <a:srgbClr val="0070C0"/>
                  </a:solidFill>
                  <a:latin typeface="Calibri"/>
                  <a:ea typeface="ＭＳ Ｐゴシック"/>
                  <a:cs typeface="+mn-cs"/>
                </a:rPr>
                <a:t>◇</a:t>
              </a:r>
              <a:r>
                <a:rPr lang="en-US" altLang="ja-JP" sz="1400" dirty="0">
                  <a:solidFill>
                    <a:srgbClr val="0070C0"/>
                  </a:solidFill>
                  <a:latin typeface="Calibri"/>
                  <a:ea typeface="ＭＳ Ｐゴシック"/>
                  <a:cs typeface="+mn-cs"/>
                </a:rPr>
                <a:t>:0.0547T</a:t>
              </a:r>
              <a:endParaRPr lang="en-US" altLang="ja-JP" sz="1400" dirty="0">
                <a:solidFill>
                  <a:srgbClr val="00B0F0"/>
                </a:solidFill>
                <a:latin typeface="Calibri"/>
                <a:ea typeface="ＭＳ Ｐゴシック"/>
                <a:cs typeface="+mn-cs"/>
              </a:endParaRPr>
            </a:p>
          </p:txBody>
        </p:sp>
      </p:grpSp>
      <p:sp>
        <p:nvSpPr>
          <p:cNvPr id="24" name="テキスト ボックス 23"/>
          <p:cNvSpPr txBox="1"/>
          <p:nvPr/>
        </p:nvSpPr>
        <p:spPr>
          <a:xfrm>
            <a:off x="305698" y="3142731"/>
            <a:ext cx="3366710" cy="646309"/>
          </a:xfrm>
          <a:prstGeom prst="rect">
            <a:avLst/>
          </a:prstGeom>
          <a:noFill/>
        </p:spPr>
        <p:txBody>
          <a:bodyPr wrap="square" lIns="91416" tIns="45709" rIns="91416" bIns="45709" rtlCol="0">
            <a:spAutoFit/>
          </a:bodyPr>
          <a:lstStyle/>
          <a:p>
            <a:pPr fontAlgn="auto">
              <a:spcBef>
                <a:spcPts val="0"/>
              </a:spcBef>
              <a:spcAft>
                <a:spcPts val="0"/>
              </a:spcAft>
            </a:pPr>
            <a:r>
              <a:rPr lang="en-US" altLang="ja-JP" sz="1800" dirty="0" smtClean="0">
                <a:solidFill>
                  <a:prstClr val="black"/>
                </a:solidFill>
                <a:latin typeface="Calibri"/>
                <a:ea typeface="ＭＳ Ｐゴシック"/>
                <a:cs typeface="+mn-cs"/>
              </a:rPr>
              <a:t>Fast electron population and </a:t>
            </a:r>
            <a:r>
              <a:rPr lang="en-US" altLang="ja-JP" sz="1800" i="1" dirty="0" err="1" smtClean="0">
                <a:solidFill>
                  <a:prstClr val="black"/>
                </a:solidFill>
                <a:latin typeface="Calibri"/>
                <a:ea typeface="ＭＳ Ｐゴシック"/>
              </a:rPr>
              <a:t>I</a:t>
            </a:r>
            <a:r>
              <a:rPr lang="en-US" altLang="ja-JP" sz="1800" baseline="-25000" dirty="0" err="1" smtClean="0">
                <a:solidFill>
                  <a:prstClr val="black"/>
                </a:solidFill>
                <a:latin typeface="Calibri"/>
                <a:ea typeface="ＭＳ Ｐゴシック"/>
              </a:rPr>
              <a:t>p</a:t>
            </a:r>
            <a:r>
              <a:rPr lang="en-US" altLang="ja-JP" sz="1800" dirty="0" smtClean="0">
                <a:solidFill>
                  <a:prstClr val="black"/>
                </a:solidFill>
                <a:latin typeface="Calibri"/>
                <a:ea typeface="ＭＳ Ｐゴシック"/>
                <a:cs typeface="+mn-cs"/>
              </a:rPr>
              <a:t> increase at high </a:t>
            </a:r>
            <a:r>
              <a:rPr lang="en-US" altLang="ja-JP" sz="1800" i="1" dirty="0">
                <a:solidFill>
                  <a:prstClr val="black"/>
                </a:solidFill>
                <a:latin typeface="Calibri"/>
                <a:ea typeface="ＭＳ Ｐゴシック"/>
              </a:rPr>
              <a:t>B</a:t>
            </a:r>
            <a:r>
              <a:rPr lang="en-US" altLang="ja-JP" sz="1800" baseline="-25000" dirty="0">
                <a:solidFill>
                  <a:prstClr val="black"/>
                </a:solidFill>
                <a:latin typeface="Calibri"/>
                <a:ea typeface="ＭＳ Ｐゴシック"/>
              </a:rPr>
              <a:t>t</a:t>
            </a:r>
            <a:r>
              <a:rPr lang="en-US" altLang="ja-JP" sz="1800" dirty="0" smtClean="0">
                <a:solidFill>
                  <a:prstClr val="black"/>
                </a:solidFill>
                <a:latin typeface="Calibri"/>
                <a:ea typeface="ＭＳ Ｐゴシック"/>
                <a:cs typeface="+mn-cs"/>
              </a:rPr>
              <a:t>.</a:t>
            </a:r>
            <a:endParaRPr lang="en-US" altLang="ja-JP" sz="1800" dirty="0">
              <a:solidFill>
                <a:prstClr val="black"/>
              </a:solidFill>
              <a:latin typeface="Calibri"/>
              <a:ea typeface="ＭＳ Ｐゴシック"/>
              <a:cs typeface="+mn-cs"/>
            </a:endParaRPr>
          </a:p>
        </p:txBody>
      </p:sp>
      <p:sp>
        <p:nvSpPr>
          <p:cNvPr id="25" name="左矢印 24"/>
          <p:cNvSpPr/>
          <p:nvPr/>
        </p:nvSpPr>
        <p:spPr>
          <a:xfrm rot="16200000">
            <a:off x="1695202" y="2618955"/>
            <a:ext cx="310868" cy="424004"/>
          </a:xfrm>
          <a:prstGeom prst="lef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fontAlgn="auto">
              <a:spcBef>
                <a:spcPts val="0"/>
              </a:spcBef>
              <a:spcAft>
                <a:spcPts val="0"/>
              </a:spcAft>
            </a:pPr>
            <a:endParaRPr lang="ja-JP" altLang="en-US" sz="1800">
              <a:solidFill>
                <a:prstClr val="white"/>
              </a:solidFill>
            </a:endParaRPr>
          </a:p>
        </p:txBody>
      </p:sp>
      <p:sp>
        <p:nvSpPr>
          <p:cNvPr id="26" name="テキスト ボックス 25"/>
          <p:cNvSpPr txBox="1"/>
          <p:nvPr/>
        </p:nvSpPr>
        <p:spPr>
          <a:xfrm>
            <a:off x="5273673" y="4974162"/>
            <a:ext cx="3851921" cy="646309"/>
          </a:xfrm>
          <a:prstGeom prst="rect">
            <a:avLst/>
          </a:prstGeom>
          <a:noFill/>
        </p:spPr>
        <p:txBody>
          <a:bodyPr wrap="square" lIns="91416" tIns="45709" rIns="91416" bIns="45709" rtlCol="0">
            <a:spAutoFit/>
          </a:bodyPr>
          <a:lstStyle/>
          <a:p>
            <a:pPr fontAlgn="auto">
              <a:spcBef>
                <a:spcPts val="0"/>
              </a:spcBef>
              <a:spcAft>
                <a:spcPts val="0"/>
              </a:spcAft>
            </a:pPr>
            <a:r>
              <a:rPr lang="en-US" altLang="ja-JP" sz="1800" dirty="0" smtClean="0">
                <a:solidFill>
                  <a:prstClr val="black"/>
                </a:solidFill>
                <a:latin typeface="Calibri"/>
                <a:ea typeface="ＭＳ Ｐゴシック"/>
                <a:cs typeface="+mn-cs"/>
              </a:rPr>
              <a:t>Radial profile shows stronger radiation from the plasma core at higher</a:t>
            </a:r>
            <a:r>
              <a:rPr lang="en-US" altLang="ja-JP" sz="1800" i="1" dirty="0" smtClean="0">
                <a:solidFill>
                  <a:prstClr val="black"/>
                </a:solidFill>
                <a:latin typeface="Calibri"/>
                <a:ea typeface="ＭＳ Ｐゴシック"/>
              </a:rPr>
              <a:t> B</a:t>
            </a:r>
            <a:r>
              <a:rPr lang="en-US" altLang="ja-JP" sz="1800" baseline="-25000" dirty="0" smtClean="0">
                <a:solidFill>
                  <a:prstClr val="black"/>
                </a:solidFill>
                <a:latin typeface="Calibri"/>
                <a:ea typeface="ＭＳ Ｐゴシック"/>
              </a:rPr>
              <a:t>t</a:t>
            </a:r>
            <a:r>
              <a:rPr lang="en-US" altLang="ja-JP" sz="1800" dirty="0" smtClean="0">
                <a:solidFill>
                  <a:prstClr val="black"/>
                </a:solidFill>
                <a:latin typeface="Calibri"/>
                <a:ea typeface="ＭＳ Ｐゴシック"/>
                <a:cs typeface="+mn-cs"/>
              </a:rPr>
              <a:t>.</a:t>
            </a:r>
            <a:endParaRPr lang="ja-JP" altLang="en-US" sz="1800" dirty="0">
              <a:solidFill>
                <a:prstClr val="black"/>
              </a:solidFill>
              <a:latin typeface="Calibri"/>
              <a:ea typeface="ＭＳ Ｐゴシック"/>
              <a:cs typeface="+mn-cs"/>
            </a:endParaRPr>
          </a:p>
        </p:txBody>
      </p:sp>
      <p:sp>
        <p:nvSpPr>
          <p:cNvPr id="27" name="テキスト ボックス 26"/>
          <p:cNvSpPr txBox="1"/>
          <p:nvPr/>
        </p:nvSpPr>
        <p:spPr>
          <a:xfrm>
            <a:off x="5273679" y="6042776"/>
            <a:ext cx="3690810" cy="646309"/>
          </a:xfrm>
          <a:prstGeom prst="rect">
            <a:avLst/>
          </a:prstGeom>
          <a:noFill/>
        </p:spPr>
        <p:txBody>
          <a:bodyPr wrap="square" lIns="91416" tIns="45709" rIns="91416" bIns="45709" rtlCol="0">
            <a:spAutoFit/>
          </a:bodyPr>
          <a:lstStyle/>
          <a:p>
            <a:pPr fontAlgn="auto">
              <a:spcBef>
                <a:spcPts val="0"/>
              </a:spcBef>
              <a:spcAft>
                <a:spcPts val="0"/>
              </a:spcAft>
            </a:pPr>
            <a:r>
              <a:rPr lang="en-US" altLang="ja-JP" sz="1800" dirty="0" smtClean="0">
                <a:solidFill>
                  <a:prstClr val="black"/>
                </a:solidFill>
                <a:latin typeface="Calibri"/>
                <a:ea typeface="ＭＳ Ｐゴシック"/>
                <a:cs typeface="+mn-cs"/>
              </a:rPr>
              <a:t>LHW propagates to the core and accelerate electrons.</a:t>
            </a:r>
            <a:endParaRPr lang="ja-JP" altLang="en-US" sz="1800" dirty="0">
              <a:solidFill>
                <a:prstClr val="black"/>
              </a:solidFill>
              <a:latin typeface="Calibri"/>
              <a:ea typeface="ＭＳ Ｐゴシック"/>
              <a:cs typeface="+mn-cs"/>
            </a:endParaRPr>
          </a:p>
        </p:txBody>
      </p:sp>
      <p:sp>
        <p:nvSpPr>
          <p:cNvPr id="28" name="左矢印 27"/>
          <p:cNvSpPr/>
          <p:nvPr/>
        </p:nvSpPr>
        <p:spPr>
          <a:xfrm rot="16200000">
            <a:off x="6834381" y="5627841"/>
            <a:ext cx="405863" cy="424004"/>
          </a:xfrm>
          <a:prstGeom prst="lef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91416" tIns="45709" rIns="91416" bIns="45709" rtlCol="0" anchor="ctr"/>
          <a:lstStyle/>
          <a:p>
            <a:pPr algn="ctr" fontAlgn="auto">
              <a:spcBef>
                <a:spcPts val="0"/>
              </a:spcBef>
              <a:spcAft>
                <a:spcPts val="0"/>
              </a:spcAft>
            </a:pPr>
            <a:endParaRPr lang="ja-JP" altLang="en-US" sz="1800">
              <a:solidFill>
                <a:prstClr val="white"/>
              </a:solidFill>
            </a:endParaRPr>
          </a:p>
        </p:txBody>
      </p:sp>
      <p:cxnSp>
        <p:nvCxnSpPr>
          <p:cNvPr id="5" name="直線コネクタ 4"/>
          <p:cNvCxnSpPr/>
          <p:nvPr/>
        </p:nvCxnSpPr>
        <p:spPr>
          <a:xfrm flipV="1">
            <a:off x="2474041" y="4684218"/>
            <a:ext cx="0" cy="1584176"/>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6" name="テキスト ボックス 5"/>
          <p:cNvSpPr txBox="1"/>
          <p:nvPr/>
        </p:nvSpPr>
        <p:spPr>
          <a:xfrm>
            <a:off x="1850636" y="4149080"/>
            <a:ext cx="1516074" cy="369310"/>
          </a:xfrm>
          <a:prstGeom prst="rect">
            <a:avLst/>
          </a:prstGeom>
          <a:noFill/>
        </p:spPr>
        <p:txBody>
          <a:bodyPr wrap="square" lIns="91416" tIns="45709" rIns="91416" bIns="45709" rtlCol="0">
            <a:spAutoFit/>
          </a:bodyPr>
          <a:lstStyle/>
          <a:p>
            <a:pPr fontAlgn="auto">
              <a:spcBef>
                <a:spcPts val="0"/>
              </a:spcBef>
              <a:spcAft>
                <a:spcPts val="0"/>
              </a:spcAft>
            </a:pPr>
            <a:r>
              <a:rPr lang="en-US" altLang="ja-JP" sz="1800" dirty="0">
                <a:solidFill>
                  <a:srgbClr val="002060"/>
                </a:solidFill>
                <a:latin typeface="Calibri"/>
                <a:ea typeface="ＭＳ Ｐゴシック"/>
                <a:cs typeface="+mn-cs"/>
              </a:rPr>
              <a:t>m</a:t>
            </a:r>
            <a:r>
              <a:rPr lang="en-US" altLang="ja-JP" sz="1800" dirty="0" smtClean="0">
                <a:solidFill>
                  <a:srgbClr val="002060"/>
                </a:solidFill>
                <a:latin typeface="Calibri"/>
                <a:ea typeface="ＭＳ Ｐゴシック"/>
                <a:cs typeface="+mn-cs"/>
              </a:rPr>
              <a:t>agnetic axis</a:t>
            </a:r>
            <a:endParaRPr lang="ja-JP" altLang="en-US" sz="1800" dirty="0">
              <a:solidFill>
                <a:srgbClr val="002060"/>
              </a:solidFill>
              <a:latin typeface="Calibri"/>
              <a:ea typeface="ＭＳ Ｐゴシック"/>
              <a:cs typeface="+mn-cs"/>
            </a:endParaRPr>
          </a:p>
        </p:txBody>
      </p:sp>
      <p:sp>
        <p:nvSpPr>
          <p:cNvPr id="29" name="タイトル 1"/>
          <p:cNvSpPr txBox="1">
            <a:spLocks/>
          </p:cNvSpPr>
          <p:nvPr/>
        </p:nvSpPr>
        <p:spPr>
          <a:xfrm>
            <a:off x="0" y="61915"/>
            <a:ext cx="9144000" cy="774700"/>
          </a:xfrm>
          <a:prstGeom prst="rect">
            <a:avLst/>
          </a:prstGeom>
        </p:spPr>
        <p:txBody>
          <a:bodyPr lIns="91321" tIns="45664" rIns="91321" bIns="45664" anchor="ctr">
            <a:normAutofit fontScale="92500"/>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defRPr/>
            </a:pPr>
            <a:r>
              <a:rPr lang="en-US" altLang="ja-JP" sz="2800" dirty="0" smtClean="0">
                <a:solidFill>
                  <a:srgbClr val="FF0000"/>
                </a:solidFill>
                <a:latin typeface="Arial" panose="020B0604020202020204" pitchFamily="34" charset="0"/>
                <a:cs typeface="Arial" pitchFamily="34" charset="0"/>
              </a:rPr>
              <a:t>Toroidal Field Dependence of X-ray Profile (CCC Antenna)</a:t>
            </a:r>
            <a:endParaRPr lang="en-US" altLang="ja-JP" sz="2800" dirty="0">
              <a:solidFill>
                <a:srgbClr val="FF0000"/>
              </a:solidFill>
              <a:latin typeface="Arial" pitchFamily="34" charset="0"/>
              <a:cs typeface="Arial" pitchFamily="34" charset="0"/>
            </a:endParaRPr>
          </a:p>
        </p:txBody>
      </p:sp>
      <p:sp>
        <p:nvSpPr>
          <p:cNvPr id="30" name="Line 7"/>
          <p:cNvSpPr>
            <a:spLocks noChangeShapeType="1"/>
          </p:cNvSpPr>
          <p:nvPr/>
        </p:nvSpPr>
        <p:spPr bwMode="auto">
          <a:xfrm flipV="1">
            <a:off x="457200" y="908050"/>
            <a:ext cx="8229600" cy="0"/>
          </a:xfrm>
          <a:prstGeom prst="line">
            <a:avLst/>
          </a:prstGeom>
          <a:noFill/>
          <a:ln w="76200">
            <a:solidFill>
              <a:srgbClr val="00FFFF"/>
            </a:solidFill>
            <a:round/>
            <a:headEnd/>
            <a:tailEn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lIns="91321" tIns="45664" rIns="91321" bIns="45664" anchor="ctr"/>
          <a:lstStyle/>
          <a:p>
            <a:endParaRPr lang="ja-JP" altLang="en-US" sz="2400">
              <a:solidFill>
                <a:prstClr val="black"/>
              </a:solidFill>
              <a:latin typeface="Arial" panose="020B0604020202020204" pitchFamily="34" charset="0"/>
              <a:ea typeface="ＭＳ Ｐゴシック" pitchFamily="50" charset="-128"/>
              <a:cs typeface="Arial" panose="020B0604020202020204" pitchFamily="34" charset="0"/>
            </a:endParaRPr>
          </a:p>
        </p:txBody>
      </p:sp>
      <p:cxnSp>
        <p:nvCxnSpPr>
          <p:cNvPr id="8" name="直線矢印コネクタ 7"/>
          <p:cNvCxnSpPr/>
          <p:nvPr/>
        </p:nvCxnSpPr>
        <p:spPr>
          <a:xfrm>
            <a:off x="2483768" y="4435846"/>
            <a:ext cx="0" cy="223698"/>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31" name="テキスト ボックス 30"/>
          <p:cNvSpPr txBox="1"/>
          <p:nvPr/>
        </p:nvSpPr>
        <p:spPr>
          <a:xfrm>
            <a:off x="341194" y="1906660"/>
            <a:ext cx="3366710" cy="646309"/>
          </a:xfrm>
          <a:prstGeom prst="rect">
            <a:avLst/>
          </a:prstGeom>
          <a:noFill/>
        </p:spPr>
        <p:txBody>
          <a:bodyPr wrap="square" lIns="91416" tIns="45709" rIns="91416" bIns="45709" rtlCol="0">
            <a:spAutoFit/>
          </a:bodyPr>
          <a:lstStyle/>
          <a:p>
            <a:pPr fontAlgn="auto">
              <a:spcBef>
                <a:spcPts val="0"/>
              </a:spcBef>
              <a:spcAft>
                <a:spcPts val="0"/>
              </a:spcAft>
            </a:pPr>
            <a:r>
              <a:rPr lang="en-US" altLang="ja-JP" sz="1800" dirty="0" smtClean="0">
                <a:solidFill>
                  <a:prstClr val="black"/>
                </a:solidFill>
                <a:latin typeface="Calibri"/>
                <a:ea typeface="ＭＳ Ｐゴシック"/>
                <a:cs typeface="+mn-cs"/>
              </a:rPr>
              <a:t>Wave propagation improves at high </a:t>
            </a:r>
            <a:r>
              <a:rPr lang="en-US" altLang="ja-JP" sz="1800" i="1" dirty="0" smtClean="0">
                <a:solidFill>
                  <a:prstClr val="black"/>
                </a:solidFill>
                <a:latin typeface="Calibri"/>
                <a:ea typeface="ＭＳ Ｐゴシック"/>
                <a:cs typeface="+mn-cs"/>
              </a:rPr>
              <a:t>B</a:t>
            </a:r>
            <a:r>
              <a:rPr lang="en-US" altLang="ja-JP" sz="1800" baseline="-25000" dirty="0" smtClean="0">
                <a:solidFill>
                  <a:prstClr val="black"/>
                </a:solidFill>
                <a:latin typeface="Calibri"/>
                <a:ea typeface="ＭＳ Ｐゴシック"/>
                <a:cs typeface="+mn-cs"/>
              </a:rPr>
              <a:t>t</a:t>
            </a:r>
            <a:r>
              <a:rPr lang="en-US" altLang="ja-JP" sz="1800" dirty="0" smtClean="0">
                <a:solidFill>
                  <a:prstClr val="black"/>
                </a:solidFill>
                <a:latin typeface="Calibri"/>
                <a:ea typeface="ＭＳ Ｐゴシック"/>
                <a:cs typeface="+mn-cs"/>
              </a:rPr>
              <a:t>.</a:t>
            </a:r>
            <a:endParaRPr lang="en-US" altLang="ja-JP" sz="1800" dirty="0">
              <a:solidFill>
                <a:prstClr val="black"/>
              </a:solidFill>
              <a:latin typeface="Calibri"/>
              <a:ea typeface="ＭＳ Ｐゴシック"/>
              <a:cs typeface="+mn-cs"/>
            </a:endParaRPr>
          </a:p>
        </p:txBody>
      </p:sp>
      <p:sp>
        <p:nvSpPr>
          <p:cNvPr id="10" name="正方形/長方形 9"/>
          <p:cNvSpPr/>
          <p:nvPr/>
        </p:nvSpPr>
        <p:spPr>
          <a:xfrm>
            <a:off x="4309074" y="4653136"/>
            <a:ext cx="1703086" cy="307777"/>
          </a:xfrm>
          <a:prstGeom prst="rect">
            <a:avLst/>
          </a:prstGeom>
          <a:solidFill>
            <a:srgbClr val="FFFFFF"/>
          </a:solidFill>
        </p:spPr>
        <p:txBody>
          <a:bodyPr wrap="square">
            <a:spAutoFit/>
          </a:bodyPr>
          <a:lstStyle/>
          <a:p>
            <a:pPr algn="ctr"/>
            <a:r>
              <a:rPr lang="en-US" altLang="ja-JP" sz="1400" i="1" dirty="0" err="1" smtClean="0">
                <a:solidFill>
                  <a:prstClr val="black"/>
                </a:solidFill>
                <a:latin typeface="Calibri"/>
                <a:ea typeface="ＭＳ Ｐゴシック"/>
              </a:rPr>
              <a:t>B</a:t>
            </a:r>
            <a:r>
              <a:rPr lang="en-US" altLang="ja-JP" sz="1400" baseline="-25000" dirty="0" err="1" smtClean="0">
                <a:solidFill>
                  <a:prstClr val="black"/>
                </a:solidFill>
                <a:latin typeface="Calibri"/>
                <a:ea typeface="ＭＳ Ｐゴシック"/>
              </a:rPr>
              <a:t>t</a:t>
            </a:r>
            <a:r>
              <a:rPr lang="en-US" altLang="ja-JP" sz="1400" dirty="0" smtClean="0">
                <a:solidFill>
                  <a:prstClr val="black"/>
                </a:solidFill>
                <a:latin typeface="Calibri"/>
                <a:ea typeface="ＭＳ Ｐゴシック"/>
              </a:rPr>
              <a:t> </a:t>
            </a:r>
            <a:r>
              <a:rPr lang="en-US" altLang="ja-JP" sz="1400" dirty="0">
                <a:solidFill>
                  <a:prstClr val="black"/>
                </a:solidFill>
                <a:latin typeface="Calibri"/>
                <a:ea typeface="ＭＳ Ｐゴシック"/>
              </a:rPr>
              <a:t>[</a:t>
            </a:r>
            <a:r>
              <a:rPr lang="en-US" altLang="ja-JP" sz="1400" dirty="0" smtClean="0">
                <a:solidFill>
                  <a:prstClr val="black"/>
                </a:solidFill>
                <a:latin typeface="Calibri"/>
                <a:ea typeface="ＭＳ Ｐゴシック"/>
              </a:rPr>
              <a:t>T]</a:t>
            </a:r>
            <a:endParaRPr lang="ja-JP" altLang="en-US" sz="1400" dirty="0"/>
          </a:p>
        </p:txBody>
      </p:sp>
      <p:sp>
        <p:nvSpPr>
          <p:cNvPr id="32" name="正方形/長方形 31"/>
          <p:cNvSpPr/>
          <p:nvPr/>
        </p:nvSpPr>
        <p:spPr>
          <a:xfrm>
            <a:off x="7189394" y="4653136"/>
            <a:ext cx="1703086" cy="307777"/>
          </a:xfrm>
          <a:prstGeom prst="rect">
            <a:avLst/>
          </a:prstGeom>
          <a:solidFill>
            <a:srgbClr val="FFFFFF"/>
          </a:solidFill>
        </p:spPr>
        <p:txBody>
          <a:bodyPr wrap="square">
            <a:spAutoFit/>
          </a:bodyPr>
          <a:lstStyle/>
          <a:p>
            <a:pPr algn="ctr"/>
            <a:r>
              <a:rPr lang="en-US" altLang="ja-JP" sz="1400" i="1" dirty="0" err="1" smtClean="0">
                <a:solidFill>
                  <a:prstClr val="black"/>
                </a:solidFill>
                <a:latin typeface="Calibri"/>
                <a:ea typeface="ＭＳ Ｐゴシック"/>
              </a:rPr>
              <a:t>B</a:t>
            </a:r>
            <a:r>
              <a:rPr lang="en-US" altLang="ja-JP" sz="1400" baseline="-25000" dirty="0" err="1" smtClean="0">
                <a:solidFill>
                  <a:prstClr val="black"/>
                </a:solidFill>
                <a:latin typeface="Calibri"/>
                <a:ea typeface="ＭＳ Ｐゴシック"/>
              </a:rPr>
              <a:t>t</a:t>
            </a:r>
            <a:r>
              <a:rPr lang="en-US" altLang="ja-JP" sz="1400" dirty="0" smtClean="0">
                <a:solidFill>
                  <a:prstClr val="black"/>
                </a:solidFill>
                <a:latin typeface="Calibri"/>
                <a:ea typeface="ＭＳ Ｐゴシック"/>
              </a:rPr>
              <a:t> </a:t>
            </a:r>
            <a:r>
              <a:rPr lang="en-US" altLang="ja-JP" sz="1400" dirty="0">
                <a:solidFill>
                  <a:prstClr val="black"/>
                </a:solidFill>
                <a:latin typeface="Calibri"/>
                <a:ea typeface="ＭＳ Ｐゴシック"/>
              </a:rPr>
              <a:t>[</a:t>
            </a:r>
            <a:r>
              <a:rPr lang="en-US" altLang="ja-JP" sz="1400" dirty="0" smtClean="0">
                <a:solidFill>
                  <a:prstClr val="black"/>
                </a:solidFill>
                <a:latin typeface="Calibri"/>
                <a:ea typeface="ＭＳ Ｐゴシック"/>
              </a:rPr>
              <a:t>T]</a:t>
            </a:r>
            <a:endParaRPr lang="ja-JP" altLang="en-US" sz="1400" dirty="0"/>
          </a:p>
        </p:txBody>
      </p:sp>
      <p:sp>
        <p:nvSpPr>
          <p:cNvPr id="33" name="正方形/長方形 32"/>
          <p:cNvSpPr/>
          <p:nvPr/>
        </p:nvSpPr>
        <p:spPr>
          <a:xfrm>
            <a:off x="4283968" y="2852936"/>
            <a:ext cx="1703086" cy="307777"/>
          </a:xfrm>
          <a:prstGeom prst="rect">
            <a:avLst/>
          </a:prstGeom>
          <a:solidFill>
            <a:srgbClr val="FFFFFF"/>
          </a:solidFill>
        </p:spPr>
        <p:txBody>
          <a:bodyPr wrap="square">
            <a:spAutoFit/>
          </a:bodyPr>
          <a:lstStyle/>
          <a:p>
            <a:pPr algn="ctr"/>
            <a:r>
              <a:rPr lang="en-US" altLang="ja-JP" sz="1400" i="1" dirty="0" err="1" smtClean="0">
                <a:solidFill>
                  <a:prstClr val="black"/>
                </a:solidFill>
                <a:latin typeface="Calibri"/>
                <a:ea typeface="ＭＳ Ｐゴシック"/>
              </a:rPr>
              <a:t>B</a:t>
            </a:r>
            <a:r>
              <a:rPr lang="en-US" altLang="ja-JP" sz="1400" baseline="-25000" dirty="0" err="1" smtClean="0">
                <a:solidFill>
                  <a:prstClr val="black"/>
                </a:solidFill>
                <a:latin typeface="Calibri"/>
                <a:ea typeface="ＭＳ Ｐゴシック"/>
              </a:rPr>
              <a:t>t</a:t>
            </a:r>
            <a:r>
              <a:rPr lang="en-US" altLang="ja-JP" sz="1400" dirty="0" smtClean="0">
                <a:solidFill>
                  <a:prstClr val="black"/>
                </a:solidFill>
                <a:latin typeface="Calibri"/>
                <a:ea typeface="ＭＳ Ｐゴシック"/>
              </a:rPr>
              <a:t> </a:t>
            </a:r>
            <a:r>
              <a:rPr lang="en-US" altLang="ja-JP" sz="1400" dirty="0">
                <a:solidFill>
                  <a:prstClr val="black"/>
                </a:solidFill>
                <a:latin typeface="Calibri"/>
                <a:ea typeface="ＭＳ Ｐゴシック"/>
              </a:rPr>
              <a:t>[</a:t>
            </a:r>
            <a:r>
              <a:rPr lang="en-US" altLang="ja-JP" sz="1400" dirty="0" smtClean="0">
                <a:solidFill>
                  <a:prstClr val="black"/>
                </a:solidFill>
                <a:latin typeface="Calibri"/>
                <a:ea typeface="ＭＳ Ｐゴシック"/>
              </a:rPr>
              <a:t>T]</a:t>
            </a:r>
            <a:endParaRPr lang="ja-JP" altLang="en-US" sz="1400" dirty="0"/>
          </a:p>
        </p:txBody>
      </p:sp>
      <p:sp>
        <p:nvSpPr>
          <p:cNvPr id="34" name="正方形/長方形 33"/>
          <p:cNvSpPr/>
          <p:nvPr/>
        </p:nvSpPr>
        <p:spPr>
          <a:xfrm>
            <a:off x="7189394" y="2852936"/>
            <a:ext cx="1703086" cy="307777"/>
          </a:xfrm>
          <a:prstGeom prst="rect">
            <a:avLst/>
          </a:prstGeom>
          <a:solidFill>
            <a:srgbClr val="FFFFFF"/>
          </a:solidFill>
        </p:spPr>
        <p:txBody>
          <a:bodyPr wrap="square">
            <a:spAutoFit/>
          </a:bodyPr>
          <a:lstStyle/>
          <a:p>
            <a:pPr algn="ctr"/>
            <a:r>
              <a:rPr lang="en-US" altLang="ja-JP" sz="1400" i="1" dirty="0" err="1" smtClean="0">
                <a:solidFill>
                  <a:prstClr val="black"/>
                </a:solidFill>
                <a:latin typeface="Calibri"/>
                <a:ea typeface="ＭＳ Ｐゴシック"/>
              </a:rPr>
              <a:t>B</a:t>
            </a:r>
            <a:r>
              <a:rPr lang="en-US" altLang="ja-JP" sz="1400" baseline="-25000" dirty="0" err="1" smtClean="0">
                <a:solidFill>
                  <a:prstClr val="black"/>
                </a:solidFill>
                <a:latin typeface="Calibri"/>
                <a:ea typeface="ＭＳ Ｐゴシック"/>
              </a:rPr>
              <a:t>t</a:t>
            </a:r>
            <a:r>
              <a:rPr lang="en-US" altLang="ja-JP" sz="1400" dirty="0" smtClean="0">
                <a:solidFill>
                  <a:prstClr val="black"/>
                </a:solidFill>
                <a:latin typeface="Calibri"/>
                <a:ea typeface="ＭＳ Ｐゴシック"/>
              </a:rPr>
              <a:t> </a:t>
            </a:r>
            <a:r>
              <a:rPr lang="en-US" altLang="ja-JP" sz="1400" dirty="0">
                <a:solidFill>
                  <a:prstClr val="black"/>
                </a:solidFill>
                <a:latin typeface="Calibri"/>
                <a:ea typeface="ＭＳ Ｐゴシック"/>
              </a:rPr>
              <a:t>[</a:t>
            </a:r>
            <a:r>
              <a:rPr lang="en-US" altLang="ja-JP" sz="1400" dirty="0" smtClean="0">
                <a:solidFill>
                  <a:prstClr val="black"/>
                </a:solidFill>
                <a:latin typeface="Calibri"/>
                <a:ea typeface="ＭＳ Ｐゴシック"/>
              </a:rPr>
              <a:t>T]</a:t>
            </a:r>
            <a:endParaRPr lang="ja-JP" altLang="en-US" sz="1400" dirty="0"/>
          </a:p>
        </p:txBody>
      </p:sp>
      <p:sp>
        <p:nvSpPr>
          <p:cNvPr id="35" name="正方形/長方形 34"/>
          <p:cNvSpPr/>
          <p:nvPr/>
        </p:nvSpPr>
        <p:spPr>
          <a:xfrm>
            <a:off x="4788024" y="2113692"/>
            <a:ext cx="1296144" cy="523220"/>
          </a:xfrm>
          <a:prstGeom prst="rect">
            <a:avLst/>
          </a:prstGeom>
          <a:solidFill>
            <a:srgbClr val="FFFFFF"/>
          </a:solidFill>
        </p:spPr>
        <p:txBody>
          <a:bodyPr wrap="square">
            <a:spAutoFit/>
          </a:bodyPr>
          <a:lstStyle/>
          <a:p>
            <a:r>
              <a:rPr lang="en-US" altLang="ja-JP" sz="1400" dirty="0" smtClean="0">
                <a:solidFill>
                  <a:prstClr val="black"/>
                </a:solidFill>
                <a:latin typeface="Calibri"/>
                <a:ea typeface="ＭＳ Ｐゴシック"/>
              </a:rPr>
              <a:t>(a) X-ray flux   </a:t>
            </a:r>
          </a:p>
          <a:p>
            <a:r>
              <a:rPr lang="en-US" altLang="ja-JP" sz="1400" dirty="0" smtClean="0">
                <a:solidFill>
                  <a:prstClr val="black"/>
                </a:solidFill>
                <a:latin typeface="Calibri"/>
                <a:ea typeface="ＭＳ Ｐゴシック"/>
              </a:rPr>
              <a:t>     (40-50 </a:t>
            </a:r>
            <a:r>
              <a:rPr lang="en-US" altLang="ja-JP" sz="1400" dirty="0" err="1" smtClean="0">
                <a:solidFill>
                  <a:prstClr val="black"/>
                </a:solidFill>
                <a:latin typeface="Calibri"/>
                <a:ea typeface="ＭＳ Ｐゴシック"/>
              </a:rPr>
              <a:t>ms</a:t>
            </a:r>
            <a:r>
              <a:rPr lang="en-US" altLang="ja-JP" sz="1400" dirty="0" smtClean="0">
                <a:solidFill>
                  <a:prstClr val="black"/>
                </a:solidFill>
                <a:latin typeface="Calibri"/>
                <a:ea typeface="ＭＳ Ｐゴシック"/>
              </a:rPr>
              <a:t>) </a:t>
            </a:r>
            <a:endParaRPr lang="ja-JP" altLang="en-US" sz="1400" dirty="0"/>
          </a:p>
        </p:txBody>
      </p:sp>
      <p:sp>
        <p:nvSpPr>
          <p:cNvPr id="36" name="正方形/長方形 35"/>
          <p:cNvSpPr/>
          <p:nvPr/>
        </p:nvSpPr>
        <p:spPr>
          <a:xfrm>
            <a:off x="4716016" y="4057328"/>
            <a:ext cx="1359768" cy="307777"/>
          </a:xfrm>
          <a:prstGeom prst="rect">
            <a:avLst/>
          </a:prstGeom>
          <a:solidFill>
            <a:srgbClr val="FFFFFF"/>
          </a:solidFill>
        </p:spPr>
        <p:txBody>
          <a:bodyPr wrap="square">
            <a:spAutoFit/>
          </a:bodyPr>
          <a:lstStyle/>
          <a:p>
            <a:r>
              <a:rPr lang="en-US" altLang="ja-JP" sz="1400" dirty="0" smtClean="0">
                <a:solidFill>
                  <a:prstClr val="black"/>
                </a:solidFill>
                <a:latin typeface="Calibri"/>
                <a:ea typeface="ＭＳ Ｐゴシック"/>
              </a:rPr>
              <a:t>(b) </a:t>
            </a:r>
            <a:r>
              <a:rPr lang="en-US" altLang="ja-JP" sz="1400" i="1" dirty="0" err="1" smtClean="0">
                <a:solidFill>
                  <a:prstClr val="black"/>
                </a:solidFill>
                <a:latin typeface="Calibri"/>
                <a:ea typeface="ＭＳ Ｐゴシック"/>
              </a:rPr>
              <a:t>I</a:t>
            </a:r>
            <a:r>
              <a:rPr lang="en-US" altLang="ja-JP" sz="1400" baseline="-25000" dirty="0" err="1" smtClean="0">
                <a:solidFill>
                  <a:prstClr val="black"/>
                </a:solidFill>
                <a:latin typeface="Calibri"/>
                <a:ea typeface="ＭＳ Ｐゴシック"/>
              </a:rPr>
              <a:t>p</a:t>
            </a:r>
            <a:r>
              <a:rPr lang="en-US" altLang="ja-JP" sz="1400" baseline="-25000" dirty="0" smtClean="0">
                <a:solidFill>
                  <a:prstClr val="black"/>
                </a:solidFill>
                <a:latin typeface="Calibri"/>
                <a:ea typeface="ＭＳ Ｐゴシック"/>
              </a:rPr>
              <a:t> </a:t>
            </a:r>
            <a:r>
              <a:rPr lang="en-US" altLang="ja-JP" sz="1400" dirty="0" smtClean="0">
                <a:solidFill>
                  <a:prstClr val="black"/>
                </a:solidFill>
                <a:latin typeface="Calibri"/>
                <a:ea typeface="ＭＳ Ｐゴシック"/>
              </a:rPr>
              <a:t>(40-50 </a:t>
            </a:r>
            <a:r>
              <a:rPr lang="en-US" altLang="ja-JP" sz="1400" dirty="0" err="1" smtClean="0">
                <a:solidFill>
                  <a:prstClr val="black"/>
                </a:solidFill>
                <a:latin typeface="Calibri"/>
                <a:ea typeface="ＭＳ Ｐゴシック"/>
              </a:rPr>
              <a:t>ms</a:t>
            </a:r>
            <a:r>
              <a:rPr lang="en-US" altLang="ja-JP" sz="1400" dirty="0" smtClean="0">
                <a:solidFill>
                  <a:prstClr val="black"/>
                </a:solidFill>
                <a:latin typeface="Calibri"/>
                <a:ea typeface="ＭＳ Ｐゴシック"/>
              </a:rPr>
              <a:t>) </a:t>
            </a:r>
            <a:endParaRPr lang="ja-JP" altLang="en-US" sz="1400" dirty="0"/>
          </a:p>
        </p:txBody>
      </p:sp>
      <p:sp>
        <p:nvSpPr>
          <p:cNvPr id="37" name="正方形/長方形 36"/>
          <p:cNvSpPr/>
          <p:nvPr/>
        </p:nvSpPr>
        <p:spPr>
          <a:xfrm>
            <a:off x="7739137" y="2245192"/>
            <a:ext cx="1081335" cy="307777"/>
          </a:xfrm>
          <a:prstGeom prst="rect">
            <a:avLst/>
          </a:prstGeom>
          <a:solidFill>
            <a:srgbClr val="FFFFFF"/>
          </a:solidFill>
        </p:spPr>
        <p:txBody>
          <a:bodyPr wrap="square">
            <a:spAutoFit/>
          </a:bodyPr>
          <a:lstStyle/>
          <a:p>
            <a:r>
              <a:rPr lang="en-US" altLang="ja-JP" sz="1400" dirty="0" smtClean="0">
                <a:solidFill>
                  <a:prstClr val="black"/>
                </a:solidFill>
                <a:latin typeface="Calibri"/>
                <a:ea typeface="ＭＳ Ｐゴシック"/>
              </a:rPr>
              <a:t>(c) max </a:t>
            </a:r>
            <a:r>
              <a:rPr lang="en-US" altLang="ja-JP" sz="1400" i="1" dirty="0" err="1" smtClean="0">
                <a:solidFill>
                  <a:prstClr val="black"/>
                </a:solidFill>
                <a:latin typeface="Calibri"/>
                <a:ea typeface="ＭＳ Ｐゴシック"/>
              </a:rPr>
              <a:t>I</a:t>
            </a:r>
            <a:r>
              <a:rPr lang="en-US" altLang="ja-JP" sz="1400" baseline="-25000" dirty="0" err="1" smtClean="0">
                <a:solidFill>
                  <a:prstClr val="black"/>
                </a:solidFill>
                <a:latin typeface="Calibri"/>
                <a:ea typeface="ＭＳ Ｐゴシック"/>
              </a:rPr>
              <a:t>p</a:t>
            </a:r>
            <a:r>
              <a:rPr lang="en-US" altLang="ja-JP" sz="1400" baseline="-25000" dirty="0" smtClean="0">
                <a:solidFill>
                  <a:prstClr val="black"/>
                </a:solidFill>
                <a:latin typeface="Calibri"/>
                <a:ea typeface="ＭＳ Ｐゴシック"/>
              </a:rPr>
              <a:t> </a:t>
            </a:r>
            <a:r>
              <a:rPr lang="en-US" altLang="ja-JP" sz="1400" dirty="0" smtClean="0">
                <a:solidFill>
                  <a:prstClr val="black"/>
                </a:solidFill>
                <a:latin typeface="Calibri"/>
                <a:ea typeface="ＭＳ Ｐゴシック"/>
              </a:rPr>
              <a:t> </a:t>
            </a:r>
            <a:endParaRPr lang="ja-JP" altLang="en-US" sz="1400" dirty="0"/>
          </a:p>
        </p:txBody>
      </p:sp>
      <p:sp>
        <p:nvSpPr>
          <p:cNvPr id="38" name="正方形/長方形 37"/>
          <p:cNvSpPr/>
          <p:nvPr/>
        </p:nvSpPr>
        <p:spPr>
          <a:xfrm>
            <a:off x="7740352" y="3887470"/>
            <a:ext cx="1234898" cy="523220"/>
          </a:xfrm>
          <a:prstGeom prst="rect">
            <a:avLst/>
          </a:prstGeom>
          <a:solidFill>
            <a:srgbClr val="FFFFFF"/>
          </a:solidFill>
        </p:spPr>
        <p:txBody>
          <a:bodyPr wrap="square">
            <a:spAutoFit/>
          </a:bodyPr>
          <a:lstStyle/>
          <a:p>
            <a:r>
              <a:rPr lang="en-US" altLang="ja-JP" sz="1400" dirty="0" smtClean="0">
                <a:solidFill>
                  <a:prstClr val="black"/>
                </a:solidFill>
                <a:latin typeface="Calibri"/>
                <a:ea typeface="ＭＳ Ｐゴシック"/>
              </a:rPr>
              <a:t>(d) X-ray flux </a:t>
            </a:r>
          </a:p>
          <a:p>
            <a:r>
              <a:rPr lang="en-US" altLang="ja-JP" sz="1400" dirty="0" smtClean="0">
                <a:solidFill>
                  <a:prstClr val="black"/>
                </a:solidFill>
                <a:latin typeface="Calibri"/>
                <a:ea typeface="ＭＳ Ｐゴシック"/>
              </a:rPr>
              <a:t>     at max </a:t>
            </a:r>
            <a:r>
              <a:rPr lang="en-US" altLang="ja-JP" sz="1400" i="1" dirty="0" err="1" smtClean="0">
                <a:solidFill>
                  <a:prstClr val="black"/>
                </a:solidFill>
                <a:latin typeface="Calibri"/>
                <a:ea typeface="ＭＳ Ｐゴシック"/>
              </a:rPr>
              <a:t>I</a:t>
            </a:r>
            <a:r>
              <a:rPr lang="en-US" altLang="ja-JP" sz="1400" baseline="-25000" dirty="0" err="1" smtClean="0">
                <a:solidFill>
                  <a:prstClr val="black"/>
                </a:solidFill>
                <a:latin typeface="Calibri"/>
                <a:ea typeface="ＭＳ Ｐゴシック"/>
              </a:rPr>
              <a:t>p</a:t>
            </a:r>
            <a:r>
              <a:rPr lang="en-US" altLang="ja-JP" sz="1400" baseline="-25000" dirty="0" smtClean="0">
                <a:solidFill>
                  <a:prstClr val="black"/>
                </a:solidFill>
                <a:latin typeface="Calibri"/>
                <a:ea typeface="ＭＳ Ｐゴシック"/>
              </a:rPr>
              <a:t> </a:t>
            </a:r>
            <a:r>
              <a:rPr lang="en-US" altLang="ja-JP" sz="1400" dirty="0" smtClean="0">
                <a:solidFill>
                  <a:prstClr val="black"/>
                </a:solidFill>
                <a:latin typeface="Calibri"/>
                <a:ea typeface="ＭＳ Ｐゴシック"/>
              </a:rPr>
              <a:t> </a:t>
            </a:r>
            <a:endParaRPr lang="ja-JP" altLang="en-US" sz="1400" dirty="0"/>
          </a:p>
        </p:txBody>
      </p:sp>
      <p:sp>
        <p:nvSpPr>
          <p:cNvPr id="39" name="正方形/長方形 38"/>
          <p:cNvSpPr/>
          <p:nvPr/>
        </p:nvSpPr>
        <p:spPr>
          <a:xfrm>
            <a:off x="7164288" y="3275112"/>
            <a:ext cx="1728192" cy="153888"/>
          </a:xfrm>
          <a:prstGeom prst="rect">
            <a:avLst/>
          </a:prstGeom>
          <a:solidFill>
            <a:srgbClr val="FFFFFF"/>
          </a:solidFill>
        </p:spPr>
        <p:txBody>
          <a:bodyPr wrap="square">
            <a:spAutoFit/>
          </a:bodyPr>
          <a:lstStyle/>
          <a:p>
            <a:endParaRPr lang="ja-JP" altLang="en-US" sz="400" dirty="0"/>
          </a:p>
        </p:txBody>
      </p:sp>
      <p:sp>
        <p:nvSpPr>
          <p:cNvPr id="40" name="スライド番号プレースホルダー 4"/>
          <p:cNvSpPr>
            <a:spLocks noGrp="1"/>
          </p:cNvSpPr>
          <p:nvPr>
            <p:ph type="sldNum" sz="quarter" idx="12"/>
          </p:nvPr>
        </p:nvSpPr>
        <p:spPr>
          <a:xfrm>
            <a:off x="8686800" y="6520390"/>
            <a:ext cx="386910" cy="365125"/>
          </a:xfrm>
        </p:spPr>
        <p:txBody>
          <a:bodyPr/>
          <a:lstStyle/>
          <a:p>
            <a:fld id="{FD69EC3B-3975-41F7-A0D4-CB82BEE8B54C}" type="slidenum">
              <a:rPr lang="ja-JP" altLang="en-US" smtClean="0">
                <a:solidFill>
                  <a:prstClr val="black">
                    <a:tint val="75000"/>
                  </a:prstClr>
                </a:solidFill>
                <a:latin typeface="Arial" panose="020B0604020202020204" pitchFamily="34" charset="0"/>
                <a:cs typeface="Arial" panose="020B0604020202020204" pitchFamily="34" charset="0"/>
              </a:rPr>
              <a:pPr/>
              <a:t>25</a:t>
            </a:fld>
            <a:endParaRPr lang="ja-JP" altLang="en-US" dirty="0">
              <a:solidFill>
                <a:prstClr val="black">
                  <a:tint val="75000"/>
                </a:prstClr>
              </a:solidFill>
              <a:latin typeface="Arial" panose="020B0604020202020204" pitchFamily="34" charset="0"/>
              <a:cs typeface="Arial" panose="020B0604020202020204" pitchFamily="34" charset="0"/>
            </a:endParaRPr>
          </a:p>
        </p:txBody>
      </p:sp>
      <p:sp>
        <p:nvSpPr>
          <p:cNvPr id="41" name="正方形/長方形 40"/>
          <p:cNvSpPr>
            <a:spLocks noChangeArrowheads="1"/>
          </p:cNvSpPr>
          <p:nvPr/>
        </p:nvSpPr>
        <p:spPr bwMode="auto">
          <a:xfrm>
            <a:off x="7573255" y="6525344"/>
            <a:ext cx="1247217" cy="338441"/>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lIns="91321" tIns="45664" rIns="91321" bIns="45664">
            <a:spAutoFit/>
          </a:bodyPr>
          <a:lstStyle/>
          <a:p>
            <a:pPr eaLnBrk="0" hangingPunct="0"/>
            <a:r>
              <a:rPr lang="en-US" altLang="ja-JP" sz="1600" dirty="0" smtClean="0">
                <a:solidFill>
                  <a:srgbClr val="000000"/>
                </a:solidFill>
                <a:latin typeface="Arial" pitchFamily="34" charset="0"/>
                <a:cs typeface="Arial" pitchFamily="34" charset="0"/>
              </a:rPr>
              <a:t>K. Imamura</a:t>
            </a:r>
            <a:endParaRPr lang="ja-JP" altLang="en-US" sz="1600"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66948024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タイトル 1"/>
          <p:cNvSpPr txBox="1">
            <a:spLocks/>
          </p:cNvSpPr>
          <p:nvPr/>
        </p:nvSpPr>
        <p:spPr bwMode="auto">
          <a:xfrm>
            <a:off x="685800" y="44624"/>
            <a:ext cx="7772400" cy="846807"/>
          </a:xfrm>
          <a:prstGeom prst="rect">
            <a:avLst/>
          </a:prstGeom>
          <a:noFill/>
          <a:ln w="9525">
            <a:noFill/>
            <a:miter lim="800000"/>
            <a:headEnd/>
            <a:tailEnd/>
          </a:ln>
        </p:spPr>
        <p:txBody>
          <a:bodyPr vert="horz" wrap="square" lIns="91321" tIns="45664" rIns="91321" bIns="45664" numCol="1" anchor="ctr" anchorCtr="0" compatLnSpc="1">
            <a:prstTxWarp prst="textNoShape">
              <a:avLst/>
            </a:prstTxWarp>
          </a:bodyPr>
          <a:lstStyle>
            <a:lvl1pPr algn="ctr" rtl="0" eaLnBrk="0" fontAlgn="base" hangingPunct="0">
              <a:spcBef>
                <a:spcPct val="0"/>
              </a:spcBef>
              <a:spcAft>
                <a:spcPct val="0"/>
              </a:spcAft>
              <a:defRPr kumimoji="1" sz="2800">
                <a:solidFill>
                  <a:srgbClr val="FF0000"/>
                </a:solidFill>
                <a:latin typeface="+mj-lt"/>
                <a:ea typeface="+mj-ea"/>
                <a:cs typeface="+mj-cs"/>
              </a:defRPr>
            </a:lvl1pPr>
            <a:lvl2pPr algn="ctr" rtl="0" eaLnBrk="0" fontAlgn="base" hangingPunct="0">
              <a:spcBef>
                <a:spcPct val="0"/>
              </a:spcBef>
              <a:spcAft>
                <a:spcPct val="0"/>
              </a:spcAft>
              <a:defRPr kumimoji="1" sz="2800">
                <a:solidFill>
                  <a:srgbClr val="FF0000"/>
                </a:solidFill>
                <a:latin typeface="Helvetica" pitchFamily="34" charset="0"/>
                <a:ea typeface="ＭＳ Ｐゴシック" pitchFamily="50" charset="-128"/>
              </a:defRPr>
            </a:lvl2pPr>
            <a:lvl3pPr algn="ctr" rtl="0" eaLnBrk="0" fontAlgn="base" hangingPunct="0">
              <a:spcBef>
                <a:spcPct val="0"/>
              </a:spcBef>
              <a:spcAft>
                <a:spcPct val="0"/>
              </a:spcAft>
              <a:defRPr kumimoji="1" sz="2800">
                <a:solidFill>
                  <a:srgbClr val="FF0000"/>
                </a:solidFill>
                <a:latin typeface="Helvetica" pitchFamily="34" charset="0"/>
                <a:ea typeface="ＭＳ Ｐゴシック" pitchFamily="50" charset="-128"/>
              </a:defRPr>
            </a:lvl3pPr>
            <a:lvl4pPr algn="ctr" rtl="0" eaLnBrk="0" fontAlgn="base" hangingPunct="0">
              <a:spcBef>
                <a:spcPct val="0"/>
              </a:spcBef>
              <a:spcAft>
                <a:spcPct val="0"/>
              </a:spcAft>
              <a:defRPr kumimoji="1" sz="2800">
                <a:solidFill>
                  <a:srgbClr val="FF0000"/>
                </a:solidFill>
                <a:latin typeface="Helvetica" pitchFamily="34" charset="0"/>
                <a:ea typeface="ＭＳ Ｐゴシック" pitchFamily="50" charset="-128"/>
              </a:defRPr>
            </a:lvl4pPr>
            <a:lvl5pPr algn="ctr" rtl="0" eaLnBrk="0" fontAlgn="base" hangingPunct="0">
              <a:spcBef>
                <a:spcPct val="0"/>
              </a:spcBef>
              <a:spcAft>
                <a:spcPct val="0"/>
              </a:spcAft>
              <a:defRPr kumimoji="1" sz="2800">
                <a:solidFill>
                  <a:srgbClr val="FF0000"/>
                </a:solidFill>
                <a:latin typeface="Helvetica" pitchFamily="34" charset="0"/>
                <a:ea typeface="ＭＳ Ｐゴシック" pitchFamily="50" charset="-128"/>
              </a:defRPr>
            </a:lvl5pPr>
            <a:lvl6pPr marL="456630" algn="ctr" rtl="0" fontAlgn="base">
              <a:spcBef>
                <a:spcPct val="0"/>
              </a:spcBef>
              <a:spcAft>
                <a:spcPct val="0"/>
              </a:spcAft>
              <a:defRPr kumimoji="1" sz="2800">
                <a:solidFill>
                  <a:srgbClr val="FF0000"/>
                </a:solidFill>
                <a:latin typeface="Helvetica" pitchFamily="34" charset="0"/>
                <a:ea typeface="ＭＳ Ｐゴシック" pitchFamily="50" charset="-128"/>
              </a:defRPr>
            </a:lvl6pPr>
            <a:lvl7pPr marL="913267" algn="ctr" rtl="0" fontAlgn="base">
              <a:spcBef>
                <a:spcPct val="0"/>
              </a:spcBef>
              <a:spcAft>
                <a:spcPct val="0"/>
              </a:spcAft>
              <a:defRPr kumimoji="1" sz="2800">
                <a:solidFill>
                  <a:srgbClr val="FF0000"/>
                </a:solidFill>
                <a:latin typeface="Helvetica" pitchFamily="34" charset="0"/>
                <a:ea typeface="ＭＳ Ｐゴシック" pitchFamily="50" charset="-128"/>
              </a:defRPr>
            </a:lvl7pPr>
            <a:lvl8pPr marL="1369902" algn="ctr" rtl="0" fontAlgn="base">
              <a:spcBef>
                <a:spcPct val="0"/>
              </a:spcBef>
              <a:spcAft>
                <a:spcPct val="0"/>
              </a:spcAft>
              <a:defRPr kumimoji="1" sz="2800">
                <a:solidFill>
                  <a:srgbClr val="FF0000"/>
                </a:solidFill>
                <a:latin typeface="Helvetica" pitchFamily="34" charset="0"/>
                <a:ea typeface="ＭＳ Ｐゴシック" pitchFamily="50" charset="-128"/>
              </a:defRPr>
            </a:lvl8pPr>
            <a:lvl9pPr marL="1826532" algn="ctr" rtl="0" fontAlgn="base">
              <a:spcBef>
                <a:spcPct val="0"/>
              </a:spcBef>
              <a:spcAft>
                <a:spcPct val="0"/>
              </a:spcAft>
              <a:defRPr kumimoji="1" sz="2800">
                <a:solidFill>
                  <a:srgbClr val="FF0000"/>
                </a:solidFill>
                <a:latin typeface="Helvetica" pitchFamily="34" charset="0"/>
                <a:ea typeface="ＭＳ Ｐゴシック" pitchFamily="50" charset="-128"/>
              </a:defRPr>
            </a:lvl9pPr>
          </a:lstStyle>
          <a:p>
            <a:r>
              <a:rPr lang="en-US" altLang="ja-JP" kern="0" dirty="0" smtClean="0">
                <a:latin typeface="Arial" pitchFamily="34" charset="0"/>
                <a:cs typeface="Arial" pitchFamily="34" charset="0"/>
              </a:rPr>
              <a:t>Modulation Experiment Shows </a:t>
            </a:r>
          </a:p>
          <a:p>
            <a:r>
              <a:rPr lang="en-US" altLang="ja-JP" kern="0" dirty="0" smtClean="0">
                <a:latin typeface="Arial" pitchFamily="34" charset="0"/>
                <a:cs typeface="Arial" pitchFamily="34" charset="0"/>
              </a:rPr>
              <a:t>Evolution of Absorption Profile</a:t>
            </a:r>
            <a:endParaRPr lang="ja-JP" altLang="en-US" kern="0" dirty="0">
              <a:latin typeface="Arial" pitchFamily="34" charset="0"/>
              <a:cs typeface="Arial" pitchFamily="34" charset="0"/>
            </a:endParaRPr>
          </a:p>
        </p:txBody>
      </p:sp>
      <p:sp>
        <p:nvSpPr>
          <p:cNvPr id="7" name="Line 7"/>
          <p:cNvSpPr>
            <a:spLocks noChangeShapeType="1"/>
          </p:cNvSpPr>
          <p:nvPr/>
        </p:nvSpPr>
        <p:spPr bwMode="auto">
          <a:xfrm flipV="1">
            <a:off x="457200" y="908720"/>
            <a:ext cx="8229600" cy="0"/>
          </a:xfrm>
          <a:prstGeom prst="line">
            <a:avLst/>
          </a:prstGeom>
          <a:noFill/>
          <a:ln w="76200">
            <a:solidFill>
              <a:srgbClr val="00FFFF"/>
            </a:solidFill>
            <a:round/>
            <a:headEnd/>
            <a:tailEn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lIns="91321" tIns="45664" rIns="91321" bIns="45664" anchor="ctr"/>
          <a:lstStyle/>
          <a:p>
            <a:endParaRPr lang="ja-JP" altLang="en-US" sz="2400">
              <a:solidFill>
                <a:prstClr val="black"/>
              </a:solidFill>
              <a:latin typeface="Arial" panose="020B0604020202020204" pitchFamily="34" charset="0"/>
              <a:ea typeface="ＭＳ Ｐゴシック" pitchFamily="50" charset="-128"/>
              <a:cs typeface="Arial" panose="020B0604020202020204" pitchFamily="34" charset="0"/>
            </a:endParaRPr>
          </a:p>
        </p:txBody>
      </p:sp>
      <p:grpSp>
        <p:nvGrpSpPr>
          <p:cNvPr id="8" name="グループ化 7"/>
          <p:cNvGrpSpPr/>
          <p:nvPr/>
        </p:nvGrpSpPr>
        <p:grpSpPr>
          <a:xfrm>
            <a:off x="323528" y="1382579"/>
            <a:ext cx="2793711" cy="4925144"/>
            <a:chOff x="4397202" y="1600200"/>
            <a:chExt cx="2246646" cy="3960701"/>
          </a:xfrm>
        </p:grpSpPr>
        <p:pic>
          <p:nvPicPr>
            <p:cNvPr id="9" name="Picture 1" descr="pl4.png"/>
            <p:cNvPicPr>
              <a:picLocks noChangeAspect="1"/>
            </p:cNvPicPr>
            <p:nvPr/>
          </p:nvPicPr>
          <p:blipFill>
            <a:blip r:embed="rId2"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397202" y="1600200"/>
              <a:ext cx="2246646" cy="3960701"/>
            </a:xfrm>
            <a:prstGeom prst="rect">
              <a:avLst/>
            </a:prstGeom>
          </p:spPr>
        </p:pic>
        <p:pic>
          <p:nvPicPr>
            <p:cNvPr id="10" name="Picture 6" descr="Untitled 2.tiff"/>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712214" y="3676210"/>
              <a:ext cx="1838598" cy="661171"/>
            </a:xfrm>
            <a:prstGeom prst="rect">
              <a:avLst/>
            </a:prstGeom>
          </p:spPr>
        </p:pic>
        <p:cxnSp>
          <p:nvCxnSpPr>
            <p:cNvPr id="11" name="Straight Connector 10"/>
            <p:cNvCxnSpPr/>
            <p:nvPr/>
          </p:nvCxnSpPr>
          <p:spPr>
            <a:xfrm flipV="1">
              <a:off x="5786979" y="1744565"/>
              <a:ext cx="0" cy="3553268"/>
            </a:xfrm>
            <a:prstGeom prst="line">
              <a:avLst/>
            </a:prstGeom>
            <a:ln>
              <a:solidFill>
                <a:srgbClr val="008000">
                  <a:alpha val="50000"/>
                </a:srgb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2" name="Straight Connector 12"/>
            <p:cNvCxnSpPr/>
            <p:nvPr/>
          </p:nvCxnSpPr>
          <p:spPr>
            <a:xfrm flipV="1">
              <a:off x="5323720" y="1744565"/>
              <a:ext cx="0" cy="3553268"/>
            </a:xfrm>
            <a:prstGeom prst="line">
              <a:avLst/>
            </a:prstGeom>
            <a:ln>
              <a:solidFill>
                <a:srgbClr val="008000">
                  <a:alpha val="50000"/>
                </a:srgbClr>
              </a:solidFill>
              <a:prstDash val="sysDash"/>
            </a:ln>
            <a:effectLst/>
          </p:spPr>
          <p:style>
            <a:lnRef idx="2">
              <a:schemeClr val="accent1"/>
            </a:lnRef>
            <a:fillRef idx="0">
              <a:schemeClr val="accent1"/>
            </a:fillRef>
            <a:effectRef idx="1">
              <a:schemeClr val="accent1"/>
            </a:effectRef>
            <a:fontRef idx="minor">
              <a:schemeClr val="tx1"/>
            </a:fontRef>
          </p:style>
        </p:cxnSp>
      </p:grpSp>
      <p:sp>
        <p:nvSpPr>
          <p:cNvPr id="13" name="TextBox 7"/>
          <p:cNvSpPr txBox="1"/>
          <p:nvPr/>
        </p:nvSpPr>
        <p:spPr>
          <a:xfrm>
            <a:off x="2051720" y="1486525"/>
            <a:ext cx="984564" cy="400110"/>
          </a:xfrm>
          <a:prstGeom prst="rect">
            <a:avLst/>
          </a:prstGeom>
          <a:noFill/>
        </p:spPr>
        <p:txBody>
          <a:bodyPr wrap="none" rtlCol="0">
            <a:spAutoFit/>
          </a:bodyPr>
          <a:lstStyle/>
          <a:p>
            <a:pPr algn="r" defTabSz="457200" fontAlgn="auto">
              <a:spcBef>
                <a:spcPts val="0"/>
              </a:spcBef>
              <a:spcAft>
                <a:spcPts val="0"/>
              </a:spcAft>
            </a:pPr>
            <a:r>
              <a:rPr kumimoji="0" lang="en-US" sz="1000" dirty="0">
                <a:solidFill>
                  <a:prstClr val="black"/>
                </a:solidFill>
                <a:latin typeface="Arial" panose="020B0604020202020204" pitchFamily="34" charset="0"/>
                <a:ea typeface="+mn-ea"/>
                <a:cs typeface="Arial" panose="020B0604020202020204" pitchFamily="34" charset="0"/>
              </a:rPr>
              <a:t>n</a:t>
            </a:r>
            <a:r>
              <a:rPr kumimoji="0" lang="en-US" sz="1000" dirty="0" smtClean="0">
                <a:solidFill>
                  <a:prstClr val="black"/>
                </a:solidFill>
                <a:latin typeface="Arial" panose="020B0604020202020204" pitchFamily="34" charset="0"/>
                <a:ea typeface="+mn-ea"/>
                <a:cs typeface="Arial" panose="020B0604020202020204" pitchFamily="34" charset="0"/>
              </a:rPr>
              <a:t>o modulation</a:t>
            </a:r>
          </a:p>
          <a:p>
            <a:pPr algn="r" defTabSz="457200" fontAlgn="auto">
              <a:spcBef>
                <a:spcPts val="0"/>
              </a:spcBef>
              <a:spcAft>
                <a:spcPts val="0"/>
              </a:spcAft>
            </a:pPr>
            <a:r>
              <a:rPr kumimoji="0" lang="en-US" sz="1000" dirty="0" smtClean="0">
                <a:solidFill>
                  <a:srgbClr val="FF0000"/>
                </a:solidFill>
                <a:latin typeface="Arial" panose="020B0604020202020204" pitchFamily="34" charset="0"/>
                <a:ea typeface="+mn-ea"/>
                <a:cs typeface="Arial" panose="020B0604020202020204" pitchFamily="34" charset="0"/>
              </a:rPr>
              <a:t>modulation</a:t>
            </a:r>
            <a:endParaRPr kumimoji="0" lang="en-US" sz="1000" dirty="0">
              <a:solidFill>
                <a:srgbClr val="FF0000"/>
              </a:solidFill>
              <a:latin typeface="Arial" panose="020B0604020202020204" pitchFamily="34" charset="0"/>
              <a:ea typeface="+mn-ea"/>
              <a:cs typeface="Arial" panose="020B0604020202020204" pitchFamily="34" charset="0"/>
            </a:endParaRPr>
          </a:p>
        </p:txBody>
      </p:sp>
      <p:sp>
        <p:nvSpPr>
          <p:cNvPr id="14" name="正方形/長方形 13"/>
          <p:cNvSpPr/>
          <p:nvPr/>
        </p:nvSpPr>
        <p:spPr>
          <a:xfrm>
            <a:off x="971600" y="4441031"/>
            <a:ext cx="1728192" cy="253916"/>
          </a:xfrm>
          <a:prstGeom prst="rect">
            <a:avLst/>
          </a:prstGeom>
        </p:spPr>
        <p:txBody>
          <a:bodyPr wrap="square">
            <a:spAutoFit/>
          </a:bodyPr>
          <a:lstStyle/>
          <a:p>
            <a:r>
              <a:rPr lang="en-US" altLang="ja-JP" sz="1050" dirty="0" smtClean="0">
                <a:latin typeface="Arial" panose="020B0604020202020204" pitchFamily="34" charset="0"/>
                <a:cs typeface="Arial" panose="020B0604020202020204" pitchFamily="34" charset="0"/>
              </a:rPr>
              <a:t>@ R </a:t>
            </a:r>
            <a:r>
              <a:rPr lang="en-US" altLang="ja-JP" sz="1050" dirty="0">
                <a:latin typeface="Arial" panose="020B0604020202020204" pitchFamily="34" charset="0"/>
                <a:cs typeface="Arial" panose="020B0604020202020204" pitchFamily="34" charset="0"/>
              </a:rPr>
              <a:t>= 0.39 m </a:t>
            </a:r>
            <a:r>
              <a:rPr lang="en-US" altLang="ja-JP" sz="1050" dirty="0" smtClean="0">
                <a:latin typeface="Arial" panose="020B0604020202020204" pitchFamily="34" charset="0"/>
                <a:cs typeface="Arial" panose="020B0604020202020204" pitchFamily="34" charset="0"/>
              </a:rPr>
              <a:t>(</a:t>
            </a:r>
            <a:r>
              <a:rPr lang="en-US" altLang="ja-JP" sz="1050" dirty="0">
                <a:latin typeface="Arial" panose="020B0604020202020204" pitchFamily="34" charset="0"/>
                <a:cs typeface="Arial" panose="020B0604020202020204" pitchFamily="34" charset="0"/>
              </a:rPr>
              <a:t>l = 0.6 m)</a:t>
            </a:r>
            <a:endParaRPr lang="ja-JP" altLang="en-US" sz="1050" dirty="0">
              <a:latin typeface="Arial" panose="020B0604020202020204" pitchFamily="34" charset="0"/>
              <a:cs typeface="Arial" panose="020B0604020202020204" pitchFamily="34" charset="0"/>
            </a:endParaRPr>
          </a:p>
        </p:txBody>
      </p:sp>
      <p:pic>
        <p:nvPicPr>
          <p:cNvPr id="15" name="Picture 7" descr="alys_b_1102_8.png"/>
          <p:cNvPicPr>
            <a:picLocks noChangeAspect="1"/>
          </p:cNvPicPr>
          <p:nvPr/>
        </p:nvPicPr>
        <p:blipFill>
          <a:blip r:embed="rId4"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6064829" y="1526502"/>
            <a:ext cx="2911031" cy="2073281"/>
          </a:xfrm>
          <a:prstGeom prst="rect">
            <a:avLst/>
          </a:prstGeom>
          <a:ln>
            <a:solidFill>
              <a:schemeClr val="tx1"/>
            </a:solidFill>
          </a:ln>
        </p:spPr>
      </p:pic>
      <p:pic>
        <p:nvPicPr>
          <p:cNvPr id="17" name="Picture 9" descr="alys_b_1102_7.png"/>
          <p:cNvPicPr>
            <a:picLocks noChangeAspect="1"/>
          </p:cNvPicPr>
          <p:nvPr/>
        </p:nvPicPr>
        <p:blipFill>
          <a:blip r:embed="rId5"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3125556" y="3984937"/>
            <a:ext cx="2917884" cy="2078162"/>
          </a:xfrm>
          <a:prstGeom prst="rect">
            <a:avLst/>
          </a:prstGeom>
          <a:ln>
            <a:solidFill>
              <a:schemeClr val="tx1"/>
            </a:solidFill>
          </a:ln>
        </p:spPr>
      </p:pic>
      <p:pic>
        <p:nvPicPr>
          <p:cNvPr id="18" name="Picture 10" descr="alys_b_1102_9.png"/>
          <p:cNvPicPr>
            <a:picLocks noChangeAspect="1"/>
          </p:cNvPicPr>
          <p:nvPr/>
        </p:nvPicPr>
        <p:blipFill>
          <a:blip r:embed="rId6"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6036587" y="3979749"/>
            <a:ext cx="2917883" cy="2078161"/>
          </a:xfrm>
          <a:prstGeom prst="rect">
            <a:avLst/>
          </a:prstGeom>
          <a:ln>
            <a:solidFill>
              <a:schemeClr val="tx1"/>
            </a:solidFill>
          </a:ln>
        </p:spPr>
      </p:pic>
      <p:sp>
        <p:nvSpPr>
          <p:cNvPr id="19" name="TextBox 11"/>
          <p:cNvSpPr txBox="1"/>
          <p:nvPr/>
        </p:nvSpPr>
        <p:spPr>
          <a:xfrm>
            <a:off x="3133244" y="3666510"/>
            <a:ext cx="1563248" cy="338554"/>
          </a:xfrm>
          <a:prstGeom prst="rect">
            <a:avLst/>
          </a:prstGeom>
          <a:noFill/>
        </p:spPr>
        <p:txBody>
          <a:bodyPr wrap="none" rtlCol="0">
            <a:spAutoFit/>
          </a:bodyPr>
          <a:lstStyle/>
          <a:p>
            <a:pPr defTabSz="457200" fontAlgn="auto">
              <a:spcBef>
                <a:spcPts val="0"/>
              </a:spcBef>
              <a:spcAft>
                <a:spcPts val="0"/>
              </a:spcAft>
            </a:pPr>
            <a:r>
              <a:rPr kumimoji="0" lang="en-US" altLang="ja-JP" sz="1600" dirty="0">
                <a:solidFill>
                  <a:prstClr val="black"/>
                </a:solidFill>
                <a:latin typeface="Arial" panose="020B0604020202020204" pitchFamily="34" charset="0"/>
                <a:ea typeface="ＭＳ Ｐゴシック"/>
                <a:cs typeface="Arial" panose="020B0604020202020204" pitchFamily="34" charset="0"/>
              </a:rPr>
              <a:t>2</a:t>
            </a:r>
            <a:r>
              <a:rPr kumimoji="0" lang="en-US" altLang="ja-JP" sz="1600" dirty="0" smtClean="0">
                <a:solidFill>
                  <a:prstClr val="black"/>
                </a:solidFill>
                <a:latin typeface="Arial" panose="020B0604020202020204" pitchFamily="34" charset="0"/>
                <a:ea typeface="ＭＳ Ｐゴシック"/>
                <a:cs typeface="Arial" panose="020B0604020202020204" pitchFamily="34" charset="0"/>
              </a:rPr>
              <a:t>.  t = 58-67ms</a:t>
            </a:r>
            <a:endParaRPr kumimoji="0" lang="en-US" sz="1600" dirty="0">
              <a:solidFill>
                <a:prstClr val="black"/>
              </a:solidFill>
              <a:latin typeface="Arial" panose="020B0604020202020204" pitchFamily="34" charset="0"/>
              <a:ea typeface="+mn-ea"/>
              <a:cs typeface="Arial" panose="020B0604020202020204" pitchFamily="34" charset="0"/>
            </a:endParaRPr>
          </a:p>
        </p:txBody>
      </p:sp>
      <p:pic>
        <p:nvPicPr>
          <p:cNvPr id="24" name="Picture 6" descr="alys_b_1102_6.png"/>
          <p:cNvPicPr>
            <a:picLocks noChangeAspect="1"/>
          </p:cNvPicPr>
          <p:nvPr/>
        </p:nvPicPr>
        <p:blipFill>
          <a:blip r:embed="rId7"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3131840" y="1512635"/>
            <a:ext cx="2911031" cy="2073281"/>
          </a:xfrm>
          <a:prstGeom prst="rect">
            <a:avLst/>
          </a:prstGeom>
          <a:ln>
            <a:solidFill>
              <a:schemeClr val="tx1"/>
            </a:solidFill>
          </a:ln>
        </p:spPr>
      </p:pic>
      <p:sp>
        <p:nvSpPr>
          <p:cNvPr id="25" name="TextBox 11"/>
          <p:cNvSpPr txBox="1"/>
          <p:nvPr/>
        </p:nvSpPr>
        <p:spPr>
          <a:xfrm>
            <a:off x="3138124" y="1201104"/>
            <a:ext cx="1563248" cy="338554"/>
          </a:xfrm>
          <a:prstGeom prst="rect">
            <a:avLst/>
          </a:prstGeom>
          <a:noFill/>
        </p:spPr>
        <p:txBody>
          <a:bodyPr wrap="none" rtlCol="0">
            <a:spAutoFit/>
          </a:bodyPr>
          <a:lstStyle/>
          <a:p>
            <a:pPr defTabSz="457200" fontAlgn="auto">
              <a:spcBef>
                <a:spcPts val="0"/>
              </a:spcBef>
              <a:spcAft>
                <a:spcPts val="0"/>
              </a:spcAft>
            </a:pPr>
            <a:r>
              <a:rPr kumimoji="0" lang="en-US" altLang="ja-JP" sz="1600" dirty="0">
                <a:solidFill>
                  <a:prstClr val="black"/>
                </a:solidFill>
                <a:latin typeface="Arial" panose="020B0604020202020204" pitchFamily="34" charset="0"/>
                <a:ea typeface="ＭＳ Ｐゴシック"/>
                <a:cs typeface="Arial" panose="020B0604020202020204" pitchFamily="34" charset="0"/>
              </a:rPr>
              <a:t>1</a:t>
            </a:r>
            <a:r>
              <a:rPr kumimoji="0" lang="en-US" altLang="ja-JP" sz="1600" dirty="0" smtClean="0">
                <a:solidFill>
                  <a:prstClr val="black"/>
                </a:solidFill>
                <a:latin typeface="Arial" panose="020B0604020202020204" pitchFamily="34" charset="0"/>
                <a:ea typeface="ＭＳ Ｐゴシック"/>
                <a:cs typeface="Arial" panose="020B0604020202020204" pitchFamily="34" charset="0"/>
              </a:rPr>
              <a:t>.  t = 49-58ms</a:t>
            </a:r>
            <a:endParaRPr kumimoji="0" lang="en-US" sz="1600" dirty="0">
              <a:solidFill>
                <a:prstClr val="black"/>
              </a:solidFill>
              <a:latin typeface="Arial" panose="020B0604020202020204" pitchFamily="34" charset="0"/>
              <a:ea typeface="+mn-ea"/>
              <a:cs typeface="Arial" panose="020B0604020202020204" pitchFamily="34" charset="0"/>
            </a:endParaRPr>
          </a:p>
        </p:txBody>
      </p:sp>
      <p:sp>
        <p:nvSpPr>
          <p:cNvPr id="26" name="TextBox 11"/>
          <p:cNvSpPr txBox="1"/>
          <p:nvPr/>
        </p:nvSpPr>
        <p:spPr>
          <a:xfrm>
            <a:off x="6084168" y="1229271"/>
            <a:ext cx="1563248" cy="338554"/>
          </a:xfrm>
          <a:prstGeom prst="rect">
            <a:avLst/>
          </a:prstGeom>
          <a:noFill/>
        </p:spPr>
        <p:txBody>
          <a:bodyPr wrap="none" rtlCol="0">
            <a:spAutoFit/>
          </a:bodyPr>
          <a:lstStyle/>
          <a:p>
            <a:pPr defTabSz="457200" fontAlgn="auto">
              <a:spcBef>
                <a:spcPts val="0"/>
              </a:spcBef>
              <a:spcAft>
                <a:spcPts val="0"/>
              </a:spcAft>
            </a:pPr>
            <a:r>
              <a:rPr kumimoji="0" lang="en-US" altLang="ja-JP" sz="1600" dirty="0" smtClean="0">
                <a:solidFill>
                  <a:prstClr val="black"/>
                </a:solidFill>
                <a:latin typeface="Arial" panose="020B0604020202020204" pitchFamily="34" charset="0"/>
                <a:ea typeface="ＭＳ Ｐゴシック"/>
                <a:cs typeface="Arial" panose="020B0604020202020204" pitchFamily="34" charset="0"/>
              </a:rPr>
              <a:t>3.  t = 67-76ms</a:t>
            </a:r>
            <a:endParaRPr kumimoji="0" lang="en-US" sz="1600" dirty="0">
              <a:solidFill>
                <a:prstClr val="black"/>
              </a:solidFill>
              <a:latin typeface="Arial" panose="020B0604020202020204" pitchFamily="34" charset="0"/>
              <a:ea typeface="+mn-ea"/>
              <a:cs typeface="Arial" panose="020B0604020202020204" pitchFamily="34" charset="0"/>
            </a:endParaRPr>
          </a:p>
        </p:txBody>
      </p:sp>
      <p:sp>
        <p:nvSpPr>
          <p:cNvPr id="27" name="TextBox 11"/>
          <p:cNvSpPr txBox="1"/>
          <p:nvPr/>
        </p:nvSpPr>
        <p:spPr>
          <a:xfrm>
            <a:off x="6084168" y="3677543"/>
            <a:ext cx="1563248" cy="338554"/>
          </a:xfrm>
          <a:prstGeom prst="rect">
            <a:avLst/>
          </a:prstGeom>
          <a:noFill/>
        </p:spPr>
        <p:txBody>
          <a:bodyPr wrap="none" rtlCol="0">
            <a:spAutoFit/>
          </a:bodyPr>
          <a:lstStyle/>
          <a:p>
            <a:pPr defTabSz="457200" fontAlgn="auto">
              <a:spcBef>
                <a:spcPts val="0"/>
              </a:spcBef>
              <a:spcAft>
                <a:spcPts val="0"/>
              </a:spcAft>
            </a:pPr>
            <a:r>
              <a:rPr kumimoji="0" lang="en-US" altLang="ja-JP" sz="1600" dirty="0">
                <a:solidFill>
                  <a:prstClr val="black"/>
                </a:solidFill>
                <a:latin typeface="Arial" panose="020B0604020202020204" pitchFamily="34" charset="0"/>
                <a:ea typeface="ＭＳ Ｐゴシック"/>
                <a:cs typeface="Arial" panose="020B0604020202020204" pitchFamily="34" charset="0"/>
              </a:rPr>
              <a:t>4</a:t>
            </a:r>
            <a:r>
              <a:rPr kumimoji="0" lang="en-US" altLang="ja-JP" sz="1600" dirty="0" smtClean="0">
                <a:solidFill>
                  <a:prstClr val="black"/>
                </a:solidFill>
                <a:latin typeface="Arial" panose="020B0604020202020204" pitchFamily="34" charset="0"/>
                <a:ea typeface="ＭＳ Ｐゴシック"/>
                <a:cs typeface="Arial" panose="020B0604020202020204" pitchFamily="34" charset="0"/>
              </a:rPr>
              <a:t>.  t = 76-86ms</a:t>
            </a:r>
            <a:endParaRPr kumimoji="0" lang="en-US" sz="1600" dirty="0">
              <a:solidFill>
                <a:prstClr val="black"/>
              </a:solidFill>
              <a:latin typeface="Arial" panose="020B0604020202020204" pitchFamily="34" charset="0"/>
              <a:ea typeface="+mn-ea"/>
              <a:cs typeface="Arial" panose="020B0604020202020204" pitchFamily="34" charset="0"/>
            </a:endParaRPr>
          </a:p>
        </p:txBody>
      </p:sp>
      <p:sp>
        <p:nvSpPr>
          <p:cNvPr id="30" name="TextBox 7"/>
          <p:cNvSpPr txBox="1"/>
          <p:nvPr/>
        </p:nvSpPr>
        <p:spPr>
          <a:xfrm>
            <a:off x="1619672" y="6135107"/>
            <a:ext cx="497252" cy="246221"/>
          </a:xfrm>
          <a:prstGeom prst="rect">
            <a:avLst/>
          </a:prstGeom>
          <a:noFill/>
        </p:spPr>
        <p:txBody>
          <a:bodyPr wrap="none" rtlCol="0">
            <a:spAutoFit/>
          </a:bodyPr>
          <a:lstStyle/>
          <a:p>
            <a:pPr algn="r" defTabSz="457200" fontAlgn="auto">
              <a:spcBef>
                <a:spcPts val="0"/>
              </a:spcBef>
              <a:spcAft>
                <a:spcPts val="0"/>
              </a:spcAft>
            </a:pPr>
            <a:r>
              <a:rPr kumimoji="0" lang="en-US" sz="1000" dirty="0">
                <a:solidFill>
                  <a:prstClr val="black"/>
                </a:solidFill>
                <a:latin typeface="Arial" panose="020B0604020202020204" pitchFamily="34" charset="0"/>
                <a:ea typeface="+mn-ea"/>
                <a:cs typeface="Arial" panose="020B0604020202020204" pitchFamily="34" charset="0"/>
              </a:rPr>
              <a:t>t</a:t>
            </a:r>
            <a:r>
              <a:rPr kumimoji="0" lang="en-US" sz="1000" dirty="0" smtClean="0">
                <a:solidFill>
                  <a:prstClr val="black"/>
                </a:solidFill>
                <a:latin typeface="Arial" panose="020B0604020202020204" pitchFamily="34" charset="0"/>
                <a:ea typeface="+mn-ea"/>
                <a:cs typeface="Arial" panose="020B0604020202020204" pitchFamily="34" charset="0"/>
              </a:rPr>
              <a:t> [</a:t>
            </a:r>
            <a:r>
              <a:rPr kumimoji="0" lang="en-US" sz="1000" dirty="0" err="1" smtClean="0">
                <a:solidFill>
                  <a:prstClr val="black"/>
                </a:solidFill>
                <a:latin typeface="Arial" panose="020B0604020202020204" pitchFamily="34" charset="0"/>
                <a:ea typeface="+mn-ea"/>
                <a:cs typeface="Arial" panose="020B0604020202020204" pitchFamily="34" charset="0"/>
              </a:rPr>
              <a:t>ms</a:t>
            </a:r>
            <a:r>
              <a:rPr kumimoji="0" lang="en-US" sz="1000" dirty="0" smtClean="0">
                <a:solidFill>
                  <a:prstClr val="black"/>
                </a:solidFill>
                <a:latin typeface="Arial" panose="020B0604020202020204" pitchFamily="34" charset="0"/>
                <a:ea typeface="+mn-ea"/>
                <a:cs typeface="Arial" panose="020B0604020202020204" pitchFamily="34" charset="0"/>
              </a:rPr>
              <a:t>]</a:t>
            </a:r>
            <a:endParaRPr kumimoji="0" lang="en-US" sz="1000" dirty="0">
              <a:solidFill>
                <a:srgbClr val="FF0000"/>
              </a:solidFill>
              <a:latin typeface="Arial" panose="020B0604020202020204" pitchFamily="34" charset="0"/>
              <a:ea typeface="+mn-ea"/>
              <a:cs typeface="Arial" panose="020B0604020202020204" pitchFamily="34" charset="0"/>
            </a:endParaRPr>
          </a:p>
        </p:txBody>
      </p:sp>
      <p:cxnSp>
        <p:nvCxnSpPr>
          <p:cNvPr id="31" name="Straight Connector 10"/>
          <p:cNvCxnSpPr/>
          <p:nvPr/>
        </p:nvCxnSpPr>
        <p:spPr>
          <a:xfrm flipV="1">
            <a:off x="1763688" y="1572591"/>
            <a:ext cx="0" cy="4418500"/>
          </a:xfrm>
          <a:prstGeom prst="line">
            <a:avLst/>
          </a:prstGeom>
          <a:ln>
            <a:solidFill>
              <a:srgbClr val="008000">
                <a:alpha val="50000"/>
              </a:srgb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32" name="Straight Connector 10"/>
          <p:cNvCxnSpPr/>
          <p:nvPr/>
        </p:nvCxnSpPr>
        <p:spPr>
          <a:xfrm flipV="1">
            <a:off x="1907704" y="1556792"/>
            <a:ext cx="0" cy="4418500"/>
          </a:xfrm>
          <a:prstGeom prst="line">
            <a:avLst/>
          </a:prstGeom>
          <a:ln>
            <a:solidFill>
              <a:srgbClr val="008000">
                <a:alpha val="50000"/>
              </a:srgb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33" name="Straight Connector 10"/>
          <p:cNvCxnSpPr/>
          <p:nvPr/>
        </p:nvCxnSpPr>
        <p:spPr>
          <a:xfrm flipV="1">
            <a:off x="1619672" y="1556792"/>
            <a:ext cx="0" cy="4418500"/>
          </a:xfrm>
          <a:prstGeom prst="line">
            <a:avLst/>
          </a:prstGeom>
          <a:ln>
            <a:solidFill>
              <a:srgbClr val="008000">
                <a:alpha val="50000"/>
              </a:srgbClr>
            </a:solidFill>
            <a:prstDash val="sysDash"/>
          </a:ln>
          <a:effectLst/>
        </p:spPr>
        <p:style>
          <a:lnRef idx="2">
            <a:schemeClr val="accent1"/>
          </a:lnRef>
          <a:fillRef idx="0">
            <a:schemeClr val="accent1"/>
          </a:fillRef>
          <a:effectRef idx="1">
            <a:schemeClr val="accent1"/>
          </a:effectRef>
          <a:fontRef idx="minor">
            <a:schemeClr val="tx1"/>
          </a:fontRef>
        </p:style>
      </p:cxnSp>
      <p:sp>
        <p:nvSpPr>
          <p:cNvPr id="34" name="TextBox 11"/>
          <p:cNvSpPr txBox="1"/>
          <p:nvPr/>
        </p:nvSpPr>
        <p:spPr>
          <a:xfrm>
            <a:off x="1422054" y="3193812"/>
            <a:ext cx="269626" cy="276999"/>
          </a:xfrm>
          <a:prstGeom prst="rect">
            <a:avLst/>
          </a:prstGeom>
          <a:noFill/>
        </p:spPr>
        <p:txBody>
          <a:bodyPr wrap="none" rtlCol="0">
            <a:spAutoFit/>
          </a:bodyPr>
          <a:lstStyle/>
          <a:p>
            <a:pPr defTabSz="457200" fontAlgn="auto">
              <a:spcBef>
                <a:spcPts val="0"/>
              </a:spcBef>
              <a:spcAft>
                <a:spcPts val="0"/>
              </a:spcAft>
            </a:pPr>
            <a:r>
              <a:rPr kumimoji="0" lang="en-US" altLang="ja-JP" sz="1200" dirty="0" smtClean="0">
                <a:solidFill>
                  <a:prstClr val="black"/>
                </a:solidFill>
                <a:latin typeface="Arial" panose="020B0604020202020204" pitchFamily="34" charset="0"/>
                <a:ea typeface="ＭＳ Ｐゴシック"/>
                <a:cs typeface="Arial" panose="020B0604020202020204" pitchFamily="34" charset="0"/>
              </a:rPr>
              <a:t>1</a:t>
            </a:r>
            <a:endParaRPr kumimoji="0" lang="en-US" sz="1200" dirty="0">
              <a:solidFill>
                <a:prstClr val="black"/>
              </a:solidFill>
              <a:latin typeface="Arial" panose="020B0604020202020204" pitchFamily="34" charset="0"/>
              <a:ea typeface="+mn-ea"/>
              <a:cs typeface="Arial" panose="020B0604020202020204" pitchFamily="34" charset="0"/>
            </a:endParaRPr>
          </a:p>
        </p:txBody>
      </p:sp>
      <p:sp>
        <p:nvSpPr>
          <p:cNvPr id="35" name="TextBox 11"/>
          <p:cNvSpPr txBox="1"/>
          <p:nvPr/>
        </p:nvSpPr>
        <p:spPr>
          <a:xfrm>
            <a:off x="1574454" y="3193812"/>
            <a:ext cx="269626" cy="276999"/>
          </a:xfrm>
          <a:prstGeom prst="rect">
            <a:avLst/>
          </a:prstGeom>
          <a:noFill/>
        </p:spPr>
        <p:txBody>
          <a:bodyPr wrap="none" rtlCol="0">
            <a:spAutoFit/>
          </a:bodyPr>
          <a:lstStyle/>
          <a:p>
            <a:pPr defTabSz="457200" fontAlgn="auto">
              <a:spcBef>
                <a:spcPts val="0"/>
              </a:spcBef>
              <a:spcAft>
                <a:spcPts val="0"/>
              </a:spcAft>
            </a:pPr>
            <a:r>
              <a:rPr kumimoji="0" lang="en-US" sz="1200" dirty="0" smtClean="0">
                <a:solidFill>
                  <a:prstClr val="black"/>
                </a:solidFill>
                <a:latin typeface="Arial" panose="020B0604020202020204" pitchFamily="34" charset="0"/>
                <a:ea typeface="+mn-ea"/>
                <a:cs typeface="Arial" panose="020B0604020202020204" pitchFamily="34" charset="0"/>
              </a:rPr>
              <a:t>2</a:t>
            </a:r>
            <a:endParaRPr kumimoji="0" lang="en-US" sz="1200" dirty="0">
              <a:solidFill>
                <a:prstClr val="black"/>
              </a:solidFill>
              <a:latin typeface="Arial" panose="020B0604020202020204" pitchFamily="34" charset="0"/>
              <a:ea typeface="+mn-ea"/>
              <a:cs typeface="Arial" panose="020B0604020202020204" pitchFamily="34" charset="0"/>
            </a:endParaRPr>
          </a:p>
        </p:txBody>
      </p:sp>
      <p:sp>
        <p:nvSpPr>
          <p:cNvPr id="36" name="TextBox 11"/>
          <p:cNvSpPr txBox="1"/>
          <p:nvPr/>
        </p:nvSpPr>
        <p:spPr>
          <a:xfrm>
            <a:off x="1701702" y="3193812"/>
            <a:ext cx="269626" cy="276999"/>
          </a:xfrm>
          <a:prstGeom prst="rect">
            <a:avLst/>
          </a:prstGeom>
          <a:noFill/>
        </p:spPr>
        <p:txBody>
          <a:bodyPr wrap="none" rtlCol="0">
            <a:spAutoFit/>
          </a:bodyPr>
          <a:lstStyle/>
          <a:p>
            <a:pPr defTabSz="457200" fontAlgn="auto">
              <a:spcBef>
                <a:spcPts val="0"/>
              </a:spcBef>
              <a:spcAft>
                <a:spcPts val="0"/>
              </a:spcAft>
            </a:pPr>
            <a:r>
              <a:rPr kumimoji="0" lang="en-US" altLang="ja-JP" sz="1200" dirty="0" smtClean="0">
                <a:solidFill>
                  <a:prstClr val="black"/>
                </a:solidFill>
                <a:latin typeface="Arial" panose="020B0604020202020204" pitchFamily="34" charset="0"/>
                <a:ea typeface="ＭＳ Ｐゴシック"/>
                <a:cs typeface="Arial" panose="020B0604020202020204" pitchFamily="34" charset="0"/>
              </a:rPr>
              <a:t>3</a:t>
            </a:r>
            <a:endParaRPr kumimoji="0" lang="en-US" sz="1200" dirty="0">
              <a:solidFill>
                <a:prstClr val="black"/>
              </a:solidFill>
              <a:latin typeface="Arial" panose="020B0604020202020204" pitchFamily="34" charset="0"/>
              <a:ea typeface="+mn-ea"/>
              <a:cs typeface="Arial" panose="020B0604020202020204" pitchFamily="34" charset="0"/>
            </a:endParaRPr>
          </a:p>
        </p:txBody>
      </p:sp>
      <p:sp>
        <p:nvSpPr>
          <p:cNvPr id="37" name="TextBox 11"/>
          <p:cNvSpPr txBox="1"/>
          <p:nvPr/>
        </p:nvSpPr>
        <p:spPr>
          <a:xfrm>
            <a:off x="1854102" y="3193812"/>
            <a:ext cx="269626" cy="276999"/>
          </a:xfrm>
          <a:prstGeom prst="rect">
            <a:avLst/>
          </a:prstGeom>
          <a:noFill/>
        </p:spPr>
        <p:txBody>
          <a:bodyPr wrap="none" rtlCol="0">
            <a:spAutoFit/>
          </a:bodyPr>
          <a:lstStyle/>
          <a:p>
            <a:pPr defTabSz="457200" fontAlgn="auto">
              <a:spcBef>
                <a:spcPts val="0"/>
              </a:spcBef>
              <a:spcAft>
                <a:spcPts val="0"/>
              </a:spcAft>
            </a:pPr>
            <a:r>
              <a:rPr kumimoji="0" lang="en-US" sz="1200" dirty="0" smtClean="0">
                <a:solidFill>
                  <a:prstClr val="black"/>
                </a:solidFill>
                <a:latin typeface="Arial" panose="020B0604020202020204" pitchFamily="34" charset="0"/>
                <a:ea typeface="+mn-ea"/>
                <a:cs typeface="Arial" panose="020B0604020202020204" pitchFamily="34" charset="0"/>
              </a:rPr>
              <a:t>4</a:t>
            </a:r>
            <a:endParaRPr kumimoji="0" lang="en-US" sz="1200" dirty="0">
              <a:solidFill>
                <a:prstClr val="black"/>
              </a:solidFill>
              <a:latin typeface="Arial" panose="020B0604020202020204" pitchFamily="34" charset="0"/>
              <a:ea typeface="+mn-ea"/>
              <a:cs typeface="Arial" panose="020B0604020202020204" pitchFamily="34" charset="0"/>
            </a:endParaRPr>
          </a:p>
        </p:txBody>
      </p:sp>
      <p:sp>
        <p:nvSpPr>
          <p:cNvPr id="43" name="スライド番号プレースホルダー 4"/>
          <p:cNvSpPr>
            <a:spLocks noGrp="1"/>
          </p:cNvSpPr>
          <p:nvPr>
            <p:ph type="sldNum" sz="quarter" idx="12"/>
          </p:nvPr>
        </p:nvSpPr>
        <p:spPr>
          <a:xfrm>
            <a:off x="8686800" y="6520390"/>
            <a:ext cx="386910" cy="365125"/>
          </a:xfrm>
        </p:spPr>
        <p:txBody>
          <a:bodyPr/>
          <a:lstStyle/>
          <a:p>
            <a:fld id="{FD69EC3B-3975-41F7-A0D4-CB82BEE8B54C}" type="slidenum">
              <a:rPr lang="ja-JP" altLang="en-US" smtClean="0">
                <a:solidFill>
                  <a:prstClr val="black">
                    <a:tint val="75000"/>
                  </a:prstClr>
                </a:solidFill>
                <a:latin typeface="Arial" panose="020B0604020202020204" pitchFamily="34" charset="0"/>
                <a:cs typeface="Arial" panose="020B0604020202020204" pitchFamily="34" charset="0"/>
              </a:rPr>
              <a:pPr/>
              <a:t>26</a:t>
            </a:fld>
            <a:endParaRPr lang="ja-JP" altLang="en-US" dirty="0">
              <a:solidFill>
                <a:prstClr val="black">
                  <a:tint val="75000"/>
                </a:prstClr>
              </a:solidFill>
              <a:latin typeface="Arial" panose="020B0604020202020204" pitchFamily="34" charset="0"/>
              <a:cs typeface="Arial" panose="020B0604020202020204" pitchFamily="34" charset="0"/>
            </a:endParaRPr>
          </a:p>
        </p:txBody>
      </p:sp>
      <p:sp>
        <p:nvSpPr>
          <p:cNvPr id="44" name="正方形/長方形 43"/>
          <p:cNvSpPr>
            <a:spLocks noChangeArrowheads="1"/>
          </p:cNvSpPr>
          <p:nvPr/>
        </p:nvSpPr>
        <p:spPr bwMode="auto">
          <a:xfrm>
            <a:off x="7573255" y="6525344"/>
            <a:ext cx="1042289" cy="338441"/>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lIns="91321" tIns="45664" rIns="91321" bIns="45664">
            <a:spAutoFit/>
          </a:bodyPr>
          <a:lstStyle/>
          <a:p>
            <a:pPr eaLnBrk="0" hangingPunct="0"/>
            <a:r>
              <a:rPr lang="en-US" altLang="ja-JP" sz="1600" dirty="0">
                <a:solidFill>
                  <a:srgbClr val="000000"/>
                </a:solidFill>
                <a:latin typeface="Arial" pitchFamily="34" charset="0"/>
                <a:cs typeface="Arial" pitchFamily="34" charset="0"/>
              </a:rPr>
              <a:t>S</a:t>
            </a:r>
            <a:r>
              <a:rPr lang="en-US" altLang="ja-JP" sz="1600" dirty="0" smtClean="0">
                <a:solidFill>
                  <a:srgbClr val="000000"/>
                </a:solidFill>
                <a:latin typeface="Arial" pitchFamily="34" charset="0"/>
                <a:cs typeface="Arial" pitchFamily="34" charset="0"/>
              </a:rPr>
              <a:t>. </a:t>
            </a:r>
            <a:r>
              <a:rPr lang="en-US" altLang="ja-JP" sz="1600" dirty="0" err="1" smtClean="0">
                <a:solidFill>
                  <a:srgbClr val="000000"/>
                </a:solidFill>
                <a:latin typeface="Arial" pitchFamily="34" charset="0"/>
                <a:cs typeface="Arial" pitchFamily="34" charset="0"/>
              </a:rPr>
              <a:t>Yajima</a:t>
            </a:r>
            <a:endParaRPr lang="ja-JP" altLang="en-US" sz="1600" dirty="0">
              <a:solidFill>
                <a:srgbClr val="000000"/>
              </a:solidFill>
              <a:latin typeface="Arial" pitchFamily="34" charset="0"/>
              <a:cs typeface="Arial" pitchFamily="34" charset="0"/>
            </a:endParaRPr>
          </a:p>
        </p:txBody>
      </p:sp>
      <p:sp>
        <p:nvSpPr>
          <p:cNvPr id="45" name="正方形/長方形 44"/>
          <p:cNvSpPr/>
          <p:nvPr/>
        </p:nvSpPr>
        <p:spPr>
          <a:xfrm>
            <a:off x="4619624" y="2572409"/>
            <a:ext cx="1392535" cy="9850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正方形/長方形 45"/>
          <p:cNvSpPr/>
          <p:nvPr/>
        </p:nvSpPr>
        <p:spPr>
          <a:xfrm>
            <a:off x="7543378" y="2578140"/>
            <a:ext cx="1392535" cy="9850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TextBox 11"/>
          <p:cNvSpPr txBox="1"/>
          <p:nvPr/>
        </p:nvSpPr>
        <p:spPr>
          <a:xfrm>
            <a:off x="5004048" y="2839289"/>
            <a:ext cx="878735" cy="415498"/>
          </a:xfrm>
          <a:prstGeom prst="rect">
            <a:avLst/>
          </a:prstGeom>
          <a:noFill/>
        </p:spPr>
        <p:txBody>
          <a:bodyPr wrap="square" rtlCol="0">
            <a:spAutoFit/>
          </a:bodyPr>
          <a:lstStyle/>
          <a:p>
            <a:pPr algn="ctr" defTabSz="457200" fontAlgn="auto">
              <a:spcBef>
                <a:spcPts val="0"/>
              </a:spcBef>
              <a:spcAft>
                <a:spcPts val="0"/>
              </a:spcAft>
            </a:pPr>
            <a:r>
              <a:rPr kumimoji="0" lang="en-US" altLang="ja-JP" sz="1050" dirty="0">
                <a:solidFill>
                  <a:srgbClr val="0000FF"/>
                </a:solidFill>
                <a:latin typeface="Arial" panose="020B0604020202020204" pitchFamily="34" charset="0"/>
                <a:ea typeface="ＭＳ Ｐゴシック"/>
                <a:cs typeface="Arial" panose="020B0604020202020204" pitchFamily="34" charset="0"/>
              </a:rPr>
              <a:t>c</a:t>
            </a:r>
            <a:r>
              <a:rPr kumimoji="0" lang="en-US" altLang="ja-JP" sz="1050" dirty="0" smtClean="0">
                <a:solidFill>
                  <a:srgbClr val="0000FF"/>
                </a:solidFill>
                <a:latin typeface="Arial" panose="020B0604020202020204" pitchFamily="34" charset="0"/>
                <a:ea typeface="ＭＳ Ｐゴシック"/>
                <a:cs typeface="Arial" panose="020B0604020202020204" pitchFamily="34" charset="0"/>
              </a:rPr>
              <a:t>ore absorption</a:t>
            </a:r>
            <a:endParaRPr kumimoji="0" lang="en-US" sz="1050" dirty="0">
              <a:solidFill>
                <a:srgbClr val="0000FF"/>
              </a:solidFill>
              <a:latin typeface="Arial" panose="020B0604020202020204" pitchFamily="34" charset="0"/>
              <a:ea typeface="+mn-ea"/>
              <a:cs typeface="Arial" panose="020B0604020202020204" pitchFamily="34" charset="0"/>
            </a:endParaRPr>
          </a:p>
        </p:txBody>
      </p:sp>
      <p:cxnSp>
        <p:nvCxnSpPr>
          <p:cNvPr id="48" name="直線矢印コネクタ 47"/>
          <p:cNvCxnSpPr/>
          <p:nvPr/>
        </p:nvCxnSpPr>
        <p:spPr>
          <a:xfrm flipV="1">
            <a:off x="5436096" y="2572409"/>
            <a:ext cx="0" cy="288031"/>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49" name="正方形/長方形 48"/>
          <p:cNvSpPr/>
          <p:nvPr/>
        </p:nvSpPr>
        <p:spPr>
          <a:xfrm>
            <a:off x="4619625" y="5051054"/>
            <a:ext cx="1392535" cy="9850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正方形/長方形 49"/>
          <p:cNvSpPr/>
          <p:nvPr/>
        </p:nvSpPr>
        <p:spPr>
          <a:xfrm>
            <a:off x="7524328" y="5054987"/>
            <a:ext cx="1392535" cy="9850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1" name="直線矢印コネクタ 50"/>
          <p:cNvCxnSpPr/>
          <p:nvPr/>
        </p:nvCxnSpPr>
        <p:spPr>
          <a:xfrm flipV="1">
            <a:off x="8612865" y="5051054"/>
            <a:ext cx="0" cy="288031"/>
          </a:xfrm>
          <a:prstGeom prst="straightConnector1">
            <a:avLst/>
          </a:prstGeom>
          <a:ln w="2540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52" name="TextBox 11"/>
          <p:cNvSpPr txBox="1"/>
          <p:nvPr/>
        </p:nvSpPr>
        <p:spPr>
          <a:xfrm>
            <a:off x="8172400" y="5343019"/>
            <a:ext cx="878735" cy="415498"/>
          </a:xfrm>
          <a:prstGeom prst="rect">
            <a:avLst/>
          </a:prstGeom>
          <a:noFill/>
        </p:spPr>
        <p:txBody>
          <a:bodyPr wrap="square" rtlCol="0">
            <a:spAutoFit/>
          </a:bodyPr>
          <a:lstStyle/>
          <a:p>
            <a:pPr algn="ctr" defTabSz="457200" fontAlgn="auto">
              <a:spcBef>
                <a:spcPts val="0"/>
              </a:spcBef>
              <a:spcAft>
                <a:spcPts val="0"/>
              </a:spcAft>
            </a:pPr>
            <a:r>
              <a:rPr kumimoji="0" lang="en-US" altLang="ja-JP" sz="1050" dirty="0" smtClean="0">
                <a:solidFill>
                  <a:srgbClr val="0000FF"/>
                </a:solidFill>
                <a:latin typeface="Arial" panose="020B0604020202020204" pitchFamily="34" charset="0"/>
                <a:ea typeface="ＭＳ Ｐゴシック"/>
                <a:cs typeface="Arial" panose="020B0604020202020204" pitchFamily="34" charset="0"/>
              </a:rPr>
              <a:t>edge absorption</a:t>
            </a:r>
            <a:endParaRPr kumimoji="0" lang="en-US" sz="1050" dirty="0">
              <a:solidFill>
                <a:srgbClr val="0000FF"/>
              </a:solidFill>
              <a:latin typeface="Arial" panose="020B0604020202020204" pitchFamily="34" charset="0"/>
              <a:ea typeface="+mn-ea"/>
              <a:cs typeface="Arial" panose="020B0604020202020204" pitchFamily="34" charset="0"/>
            </a:endParaRPr>
          </a:p>
        </p:txBody>
      </p:sp>
      <p:sp>
        <p:nvSpPr>
          <p:cNvPr id="53" name="TextBox 11"/>
          <p:cNvSpPr txBox="1"/>
          <p:nvPr/>
        </p:nvSpPr>
        <p:spPr>
          <a:xfrm>
            <a:off x="4572000" y="4982979"/>
            <a:ext cx="1512167" cy="577081"/>
          </a:xfrm>
          <a:prstGeom prst="rect">
            <a:avLst/>
          </a:prstGeom>
          <a:noFill/>
        </p:spPr>
        <p:txBody>
          <a:bodyPr wrap="square" rtlCol="0">
            <a:spAutoFit/>
          </a:bodyPr>
          <a:lstStyle/>
          <a:p>
            <a:pPr defTabSz="457200" fontAlgn="auto">
              <a:spcBef>
                <a:spcPts val="0"/>
              </a:spcBef>
              <a:spcAft>
                <a:spcPts val="0"/>
              </a:spcAft>
            </a:pPr>
            <a:r>
              <a:rPr kumimoji="0" lang="en-US" altLang="ja-JP" sz="1050" dirty="0">
                <a:solidFill>
                  <a:srgbClr val="FF0000"/>
                </a:solidFill>
                <a:latin typeface="Arial" panose="020B0604020202020204" pitchFamily="34" charset="0"/>
                <a:ea typeface="ＭＳ Ｐゴシック"/>
                <a:cs typeface="Arial" panose="020B0604020202020204" pitchFamily="34" charset="0"/>
              </a:rPr>
              <a:t>m</a:t>
            </a:r>
            <a:r>
              <a:rPr kumimoji="0" lang="en-US" altLang="ja-JP" sz="1050" dirty="0" smtClean="0">
                <a:solidFill>
                  <a:srgbClr val="FF0000"/>
                </a:solidFill>
                <a:latin typeface="Arial" panose="020B0604020202020204" pitchFamily="34" charset="0"/>
                <a:ea typeface="ＭＳ Ｐゴシック"/>
                <a:cs typeface="Arial" panose="020B0604020202020204" pitchFamily="34" charset="0"/>
              </a:rPr>
              <a:t>odulation amplitude profile of visible to SX</a:t>
            </a:r>
            <a:r>
              <a:rPr kumimoji="0" lang="en-US" sz="1050" dirty="0" smtClean="0">
                <a:solidFill>
                  <a:srgbClr val="FF0000"/>
                </a:solidFill>
                <a:latin typeface="Arial" panose="020B0604020202020204" pitchFamily="34" charset="0"/>
                <a:ea typeface="ＭＳ Ｐゴシック"/>
                <a:cs typeface="Arial" panose="020B0604020202020204" pitchFamily="34" charset="0"/>
              </a:rPr>
              <a:t> emission </a:t>
            </a:r>
            <a:endParaRPr kumimoji="0" lang="en-US" sz="1050" dirty="0">
              <a:solidFill>
                <a:srgbClr val="FF0000"/>
              </a:solidFill>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553617598"/>
      </p:ext>
    </p:extLst>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 name="タイトル 1"/>
          <p:cNvSpPr txBox="1">
            <a:spLocks/>
          </p:cNvSpPr>
          <p:nvPr/>
        </p:nvSpPr>
        <p:spPr>
          <a:xfrm>
            <a:off x="110852" y="127023"/>
            <a:ext cx="8919027" cy="105273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kumimoji="1" sz="3200" kern="1200">
                <a:solidFill>
                  <a:schemeClr val="tx1"/>
                </a:solidFill>
                <a:latin typeface="+mj-lt"/>
                <a:ea typeface="+mj-ea"/>
                <a:cs typeface="+mj-cs"/>
              </a:defRPr>
            </a:lvl1pPr>
          </a:lstStyle>
          <a:p>
            <a:r>
              <a:rPr lang="en-US" altLang="ja-JP" sz="2800" dirty="0" smtClean="0">
                <a:solidFill>
                  <a:schemeClr val="bg1"/>
                </a:solidFill>
              </a:rPr>
              <a:t>Measurement result (near the plasma center)</a:t>
            </a:r>
            <a:endParaRPr lang="ja-JP" altLang="en-US" sz="2800" dirty="0">
              <a:solidFill>
                <a:schemeClr val="bg1"/>
              </a:solidFill>
            </a:endParaRPr>
          </a:p>
        </p:txBody>
      </p:sp>
      <p:sp>
        <p:nvSpPr>
          <p:cNvPr id="27" name="Rectangle 3"/>
          <p:cNvSpPr txBox="1">
            <a:spLocks noChangeArrowheads="1"/>
          </p:cNvSpPr>
          <p:nvPr/>
        </p:nvSpPr>
        <p:spPr bwMode="auto">
          <a:xfrm>
            <a:off x="0" y="44630"/>
            <a:ext cx="9144000" cy="936625"/>
          </a:xfrm>
          <a:prstGeom prst="rect">
            <a:avLst/>
          </a:prstGeom>
          <a:noFill/>
          <a:ln w="9525">
            <a:noFill/>
            <a:miter lim="800000"/>
            <a:headEnd/>
            <a:tailEnd/>
          </a:ln>
        </p:spPr>
        <p:txBody>
          <a:bodyPr vert="horz" wrap="square" lIns="91321" tIns="45664" rIns="91321" bIns="45664" numCol="1" anchor="ctr" anchorCtr="0" compatLnSpc="1">
            <a:prstTxWarp prst="textNoShape">
              <a:avLst/>
            </a:prstTxWarp>
          </a:bodyPr>
          <a:lstStyle>
            <a:lvl1pPr algn="ctr" rtl="0" eaLnBrk="0" fontAlgn="base" hangingPunct="0">
              <a:spcBef>
                <a:spcPct val="0"/>
              </a:spcBef>
              <a:spcAft>
                <a:spcPct val="0"/>
              </a:spcAft>
              <a:defRPr kumimoji="1" sz="2800">
                <a:solidFill>
                  <a:srgbClr val="FF0000"/>
                </a:solidFill>
                <a:latin typeface="+mj-lt"/>
                <a:ea typeface="+mj-ea"/>
                <a:cs typeface="+mj-cs"/>
              </a:defRPr>
            </a:lvl1pPr>
            <a:lvl2pPr algn="ctr" rtl="0" eaLnBrk="0" fontAlgn="base" hangingPunct="0">
              <a:spcBef>
                <a:spcPct val="0"/>
              </a:spcBef>
              <a:spcAft>
                <a:spcPct val="0"/>
              </a:spcAft>
              <a:defRPr kumimoji="1" sz="2800">
                <a:solidFill>
                  <a:srgbClr val="FF0000"/>
                </a:solidFill>
                <a:latin typeface="Helvetica" pitchFamily="34" charset="0"/>
                <a:ea typeface="ＭＳ Ｐゴシック" pitchFamily="50" charset="-128"/>
              </a:defRPr>
            </a:lvl2pPr>
            <a:lvl3pPr algn="ctr" rtl="0" eaLnBrk="0" fontAlgn="base" hangingPunct="0">
              <a:spcBef>
                <a:spcPct val="0"/>
              </a:spcBef>
              <a:spcAft>
                <a:spcPct val="0"/>
              </a:spcAft>
              <a:defRPr kumimoji="1" sz="2800">
                <a:solidFill>
                  <a:srgbClr val="FF0000"/>
                </a:solidFill>
                <a:latin typeface="Helvetica" pitchFamily="34" charset="0"/>
                <a:ea typeface="ＭＳ Ｐゴシック" pitchFamily="50" charset="-128"/>
              </a:defRPr>
            </a:lvl3pPr>
            <a:lvl4pPr algn="ctr" rtl="0" eaLnBrk="0" fontAlgn="base" hangingPunct="0">
              <a:spcBef>
                <a:spcPct val="0"/>
              </a:spcBef>
              <a:spcAft>
                <a:spcPct val="0"/>
              </a:spcAft>
              <a:defRPr kumimoji="1" sz="2800">
                <a:solidFill>
                  <a:srgbClr val="FF0000"/>
                </a:solidFill>
                <a:latin typeface="Helvetica" pitchFamily="34" charset="0"/>
                <a:ea typeface="ＭＳ Ｐゴシック" pitchFamily="50" charset="-128"/>
              </a:defRPr>
            </a:lvl4pPr>
            <a:lvl5pPr algn="ctr" rtl="0" eaLnBrk="0" fontAlgn="base" hangingPunct="0">
              <a:spcBef>
                <a:spcPct val="0"/>
              </a:spcBef>
              <a:spcAft>
                <a:spcPct val="0"/>
              </a:spcAft>
              <a:defRPr kumimoji="1" sz="2800">
                <a:solidFill>
                  <a:srgbClr val="FF0000"/>
                </a:solidFill>
                <a:latin typeface="Helvetica" pitchFamily="34" charset="0"/>
                <a:ea typeface="ＭＳ Ｐゴシック" pitchFamily="50" charset="-128"/>
              </a:defRPr>
            </a:lvl5pPr>
            <a:lvl6pPr marL="456749" algn="ctr" rtl="0" fontAlgn="base">
              <a:spcBef>
                <a:spcPct val="0"/>
              </a:spcBef>
              <a:spcAft>
                <a:spcPct val="0"/>
              </a:spcAft>
              <a:defRPr kumimoji="1" sz="2800">
                <a:solidFill>
                  <a:srgbClr val="FF0000"/>
                </a:solidFill>
                <a:latin typeface="Helvetica" pitchFamily="34" charset="0"/>
                <a:ea typeface="ＭＳ Ｐゴシック" pitchFamily="50" charset="-128"/>
              </a:defRPr>
            </a:lvl6pPr>
            <a:lvl7pPr marL="913501" algn="ctr" rtl="0" fontAlgn="base">
              <a:spcBef>
                <a:spcPct val="0"/>
              </a:spcBef>
              <a:spcAft>
                <a:spcPct val="0"/>
              </a:spcAft>
              <a:defRPr kumimoji="1" sz="2800">
                <a:solidFill>
                  <a:srgbClr val="FF0000"/>
                </a:solidFill>
                <a:latin typeface="Helvetica" pitchFamily="34" charset="0"/>
                <a:ea typeface="ＭＳ Ｐゴシック" pitchFamily="50" charset="-128"/>
              </a:defRPr>
            </a:lvl7pPr>
            <a:lvl8pPr marL="1370252" algn="ctr" rtl="0" fontAlgn="base">
              <a:spcBef>
                <a:spcPct val="0"/>
              </a:spcBef>
              <a:spcAft>
                <a:spcPct val="0"/>
              </a:spcAft>
              <a:defRPr kumimoji="1" sz="2800">
                <a:solidFill>
                  <a:srgbClr val="FF0000"/>
                </a:solidFill>
                <a:latin typeface="Helvetica" pitchFamily="34" charset="0"/>
                <a:ea typeface="ＭＳ Ｐゴシック" pitchFamily="50" charset="-128"/>
              </a:defRPr>
            </a:lvl8pPr>
            <a:lvl9pPr marL="1827000" algn="ctr" rtl="0" fontAlgn="base">
              <a:spcBef>
                <a:spcPct val="0"/>
              </a:spcBef>
              <a:spcAft>
                <a:spcPct val="0"/>
              </a:spcAft>
              <a:defRPr kumimoji="1" sz="2800">
                <a:solidFill>
                  <a:srgbClr val="FF0000"/>
                </a:solidFill>
                <a:latin typeface="Helvetica" pitchFamily="34" charset="0"/>
                <a:ea typeface="ＭＳ Ｐゴシック" pitchFamily="50" charset="-128"/>
              </a:defRPr>
            </a:lvl9pPr>
          </a:lstStyle>
          <a:p>
            <a:r>
              <a:rPr lang="en-US" altLang="ja-JP" kern="0" dirty="0" smtClean="0">
                <a:latin typeface="Arial" panose="020B0604020202020204" pitchFamily="34" charset="0"/>
                <a:cs typeface="Arial" panose="020B0604020202020204" pitchFamily="34" charset="0"/>
              </a:rPr>
              <a:t>Measurement of </a:t>
            </a:r>
            <a:r>
              <a:rPr lang="en-US" altLang="ja-JP" i="1" kern="0" dirty="0" err="1" smtClean="0">
                <a:latin typeface="Arial" panose="020B0604020202020204" pitchFamily="34" charset="0"/>
                <a:cs typeface="Arial" panose="020B0604020202020204" pitchFamily="34" charset="0"/>
              </a:rPr>
              <a:t>T</a:t>
            </a:r>
            <a:r>
              <a:rPr lang="en-US" altLang="ja-JP" kern="0" baseline="-25000" dirty="0" err="1" smtClean="0">
                <a:latin typeface="Arial" panose="020B0604020202020204" pitchFamily="34" charset="0"/>
                <a:cs typeface="Arial" panose="020B0604020202020204" pitchFamily="34" charset="0"/>
              </a:rPr>
              <a:t>e</a:t>
            </a:r>
            <a:r>
              <a:rPr lang="en-US" altLang="ja-JP" kern="0" dirty="0" smtClean="0">
                <a:latin typeface="Arial" panose="020B0604020202020204" pitchFamily="34" charset="0"/>
                <a:cs typeface="Arial" panose="020B0604020202020204" pitchFamily="34" charset="0"/>
              </a:rPr>
              <a:t> Anisotropy in LH Start-up Plasma</a:t>
            </a:r>
          </a:p>
        </p:txBody>
      </p:sp>
      <p:sp>
        <p:nvSpPr>
          <p:cNvPr id="28" name="Line 7"/>
          <p:cNvSpPr>
            <a:spLocks noChangeShapeType="1"/>
          </p:cNvSpPr>
          <p:nvPr/>
        </p:nvSpPr>
        <p:spPr bwMode="auto">
          <a:xfrm flipV="1">
            <a:off x="457200" y="1052736"/>
            <a:ext cx="8229600" cy="0"/>
          </a:xfrm>
          <a:prstGeom prst="line">
            <a:avLst/>
          </a:prstGeom>
          <a:noFill/>
          <a:ln w="76200">
            <a:solidFill>
              <a:srgbClr val="00FFFF"/>
            </a:solidFill>
            <a:round/>
            <a:headEnd/>
            <a:tailEn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lIns="91321" tIns="45664" rIns="91321" bIns="45664" anchor="ctr"/>
          <a:lstStyle/>
          <a:p>
            <a:endParaRPr lang="ja-JP" altLang="en-US" sz="2400">
              <a:solidFill>
                <a:prstClr val="black"/>
              </a:solidFill>
              <a:latin typeface="Arial" panose="020B0604020202020204" pitchFamily="34" charset="0"/>
              <a:ea typeface="ＭＳ Ｐゴシック" pitchFamily="50" charset="-128"/>
              <a:cs typeface="Arial" panose="020B0604020202020204" pitchFamily="34" charset="0"/>
            </a:endParaRPr>
          </a:p>
        </p:txBody>
      </p:sp>
      <p:sp>
        <p:nvSpPr>
          <p:cNvPr id="29" name="正方形/長方形 28"/>
          <p:cNvSpPr>
            <a:spLocks noChangeArrowheads="1"/>
          </p:cNvSpPr>
          <p:nvPr/>
        </p:nvSpPr>
        <p:spPr bwMode="auto">
          <a:xfrm>
            <a:off x="7450199" y="6475023"/>
            <a:ext cx="1148649" cy="338463"/>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lIns="91321" tIns="45664" rIns="91321" bIns="45664">
            <a:spAutoFit/>
          </a:bodyPr>
          <a:lstStyle/>
          <a:p>
            <a:pPr eaLnBrk="0" hangingPunct="0"/>
            <a:r>
              <a:rPr lang="en-US" altLang="ja-JP" sz="1600" dirty="0">
                <a:solidFill>
                  <a:srgbClr val="000000"/>
                </a:solidFill>
                <a:latin typeface="Arial" pitchFamily="34" charset="0"/>
                <a:cs typeface="Arial" pitchFamily="34" charset="0"/>
              </a:rPr>
              <a:t>H. </a:t>
            </a:r>
            <a:r>
              <a:rPr lang="en-US" altLang="ja-JP" sz="1600" dirty="0" err="1">
                <a:solidFill>
                  <a:srgbClr val="000000"/>
                </a:solidFill>
                <a:latin typeface="Arial" pitchFamily="34" charset="0"/>
                <a:cs typeface="Arial" pitchFamily="34" charset="0"/>
              </a:rPr>
              <a:t>Togashi</a:t>
            </a:r>
            <a:endParaRPr lang="ja-JP" altLang="en-US" sz="1600" dirty="0">
              <a:solidFill>
                <a:srgbClr val="000000"/>
              </a:solidFill>
              <a:latin typeface="Arial" pitchFamily="34" charset="0"/>
              <a:cs typeface="Arial" pitchFamily="34" charset="0"/>
            </a:endParaRPr>
          </a:p>
        </p:txBody>
      </p:sp>
      <p:sp>
        <p:nvSpPr>
          <p:cNvPr id="31" name="スライド番号プレースホルダー 4"/>
          <p:cNvSpPr>
            <a:spLocks noGrp="1"/>
          </p:cNvSpPr>
          <p:nvPr>
            <p:ph type="sldNum" sz="quarter" idx="12"/>
          </p:nvPr>
        </p:nvSpPr>
        <p:spPr>
          <a:xfrm>
            <a:off x="8686800" y="6520390"/>
            <a:ext cx="386910" cy="365125"/>
          </a:xfrm>
        </p:spPr>
        <p:txBody>
          <a:bodyPr/>
          <a:lstStyle/>
          <a:p>
            <a:fld id="{FD69EC3B-3975-41F7-A0D4-CB82BEE8B54C}" type="slidenum">
              <a:rPr lang="ja-JP" altLang="en-US" smtClean="0">
                <a:solidFill>
                  <a:prstClr val="black">
                    <a:tint val="75000"/>
                  </a:prstClr>
                </a:solidFill>
                <a:latin typeface="Arial" panose="020B0604020202020204" pitchFamily="34" charset="0"/>
                <a:cs typeface="Arial" panose="020B0604020202020204" pitchFamily="34" charset="0"/>
              </a:rPr>
              <a:pPr/>
              <a:t>27</a:t>
            </a:fld>
            <a:endParaRPr lang="ja-JP" altLang="en-US" dirty="0">
              <a:solidFill>
                <a:prstClr val="black">
                  <a:tint val="75000"/>
                </a:prstClr>
              </a:solidFill>
              <a:latin typeface="Arial" panose="020B0604020202020204" pitchFamily="34" charset="0"/>
              <a:cs typeface="Arial" panose="020B0604020202020204" pitchFamily="34" charset="0"/>
            </a:endParaRPr>
          </a:p>
        </p:txBody>
      </p:sp>
      <p:sp>
        <p:nvSpPr>
          <p:cNvPr id="32" name="テキスト ボックス 31"/>
          <p:cNvSpPr txBox="1"/>
          <p:nvPr/>
        </p:nvSpPr>
        <p:spPr>
          <a:xfrm>
            <a:off x="344853" y="1412776"/>
            <a:ext cx="4669399" cy="1785104"/>
          </a:xfrm>
          <a:prstGeom prst="rect">
            <a:avLst/>
          </a:prstGeom>
          <a:noFill/>
        </p:spPr>
        <p:txBody>
          <a:bodyPr wrap="square" rtlCol="0">
            <a:spAutoFit/>
          </a:bodyPr>
          <a:lstStyle/>
          <a:p>
            <a:pPr marL="342900" indent="-342900">
              <a:buFont typeface="Arial" panose="020B0604020202020204" pitchFamily="34" charset="0"/>
              <a:buChar char="•"/>
            </a:pPr>
            <a:r>
              <a:rPr lang="en-US" altLang="ja-JP" i="1" dirty="0" err="1">
                <a:solidFill>
                  <a:schemeClr val="tx1">
                    <a:lumMod val="65000"/>
                    <a:lumOff val="35000"/>
                  </a:schemeClr>
                </a:solidFill>
              </a:rPr>
              <a:t>T</a:t>
            </a:r>
            <a:r>
              <a:rPr lang="en-US" altLang="ja-JP" baseline="-25000" dirty="0" err="1">
                <a:solidFill>
                  <a:schemeClr val="tx1">
                    <a:lumMod val="65000"/>
                    <a:lumOff val="35000"/>
                  </a:schemeClr>
                </a:solidFill>
              </a:rPr>
              <a:t>e</a:t>
            </a:r>
            <a:r>
              <a:rPr lang="en-US" altLang="ja-JP" dirty="0">
                <a:solidFill>
                  <a:schemeClr val="tx1">
                    <a:lumMod val="65000"/>
                    <a:lumOff val="35000"/>
                  </a:schemeClr>
                </a:solidFill>
              </a:rPr>
              <a:t> in the direction </a:t>
            </a:r>
            <a:r>
              <a:rPr lang="en-US" altLang="ja-JP" dirty="0" smtClean="0">
                <a:solidFill>
                  <a:schemeClr val="tx1">
                    <a:lumMod val="65000"/>
                    <a:lumOff val="35000"/>
                  </a:schemeClr>
                </a:solidFill>
              </a:rPr>
              <a:t>of </a:t>
            </a:r>
            <a:r>
              <a:rPr lang="en-US" altLang="ja-JP" dirty="0" err="1">
                <a:solidFill>
                  <a:srgbClr val="0070C0"/>
                </a:solidFill>
              </a:rPr>
              <a:t>Δ</a:t>
            </a:r>
            <a:r>
              <a:rPr lang="en-US" altLang="ja-JP" b="1" i="1" dirty="0" err="1">
                <a:solidFill>
                  <a:srgbClr val="0070C0"/>
                </a:solidFill>
              </a:rPr>
              <a:t>k</a:t>
            </a:r>
            <a:r>
              <a:rPr lang="en-US" altLang="ja-JP" dirty="0">
                <a:solidFill>
                  <a:schemeClr val="tx1">
                    <a:lumMod val="65000"/>
                    <a:lumOff val="35000"/>
                  </a:schemeClr>
                </a:solidFill>
              </a:rPr>
              <a:t> (= </a:t>
            </a:r>
            <a:r>
              <a:rPr lang="en-US" altLang="ja-JP" b="1" i="1" dirty="0" err="1">
                <a:solidFill>
                  <a:schemeClr val="tx1">
                    <a:lumMod val="65000"/>
                    <a:lumOff val="35000"/>
                  </a:schemeClr>
                </a:solidFill>
              </a:rPr>
              <a:t>k</a:t>
            </a:r>
            <a:r>
              <a:rPr lang="en-US" altLang="ja-JP" baseline="-25000" dirty="0" err="1">
                <a:solidFill>
                  <a:schemeClr val="tx1">
                    <a:lumMod val="65000"/>
                    <a:lumOff val="35000"/>
                  </a:schemeClr>
                </a:solidFill>
              </a:rPr>
              <a:t>s</a:t>
            </a:r>
            <a:r>
              <a:rPr lang="en-US" altLang="ja-JP" dirty="0">
                <a:solidFill>
                  <a:schemeClr val="tx1">
                    <a:lumMod val="65000"/>
                    <a:lumOff val="35000"/>
                  </a:schemeClr>
                </a:solidFill>
              </a:rPr>
              <a:t> - </a:t>
            </a:r>
            <a:r>
              <a:rPr lang="en-US" altLang="ja-JP" b="1" i="1" dirty="0" err="1">
                <a:solidFill>
                  <a:srgbClr val="FF0000"/>
                </a:solidFill>
              </a:rPr>
              <a:t>k</a:t>
            </a:r>
            <a:r>
              <a:rPr lang="en-US" altLang="ja-JP" baseline="-25000" dirty="0" err="1">
                <a:solidFill>
                  <a:srgbClr val="FF0000"/>
                </a:solidFill>
              </a:rPr>
              <a:t>i</a:t>
            </a:r>
            <a:r>
              <a:rPr lang="en-US" altLang="ja-JP" dirty="0">
                <a:solidFill>
                  <a:schemeClr val="tx1">
                    <a:lumMod val="65000"/>
                    <a:lumOff val="35000"/>
                  </a:schemeClr>
                </a:solidFill>
              </a:rPr>
              <a:t>) is measured </a:t>
            </a:r>
            <a:r>
              <a:rPr lang="en-US" altLang="ja-JP" dirty="0" smtClean="0">
                <a:solidFill>
                  <a:schemeClr val="tx1">
                    <a:lumMod val="65000"/>
                    <a:lumOff val="35000"/>
                  </a:schemeClr>
                </a:solidFill>
              </a:rPr>
              <a:t>by TS</a:t>
            </a:r>
            <a:r>
              <a:rPr lang="en-US" altLang="ja-JP" dirty="0" smtClean="0">
                <a:solidFill>
                  <a:srgbClr val="0000FF"/>
                </a:solidFill>
              </a:rPr>
              <a:t>.</a:t>
            </a:r>
          </a:p>
          <a:p>
            <a:pPr marL="342900" indent="-342900">
              <a:buFont typeface="Arial" panose="020B0604020202020204" pitchFamily="34" charset="0"/>
              <a:buChar char="•"/>
            </a:pPr>
            <a:endParaRPr lang="en-US" altLang="ja-JP" sz="1000" dirty="0" smtClean="0">
              <a:solidFill>
                <a:srgbClr val="0000FF"/>
              </a:solidFill>
            </a:endParaRPr>
          </a:p>
          <a:p>
            <a:pPr marL="342900" indent="-342900">
              <a:buFont typeface="Arial" panose="020B0604020202020204" pitchFamily="34" charset="0"/>
              <a:buChar char="•"/>
            </a:pPr>
            <a:r>
              <a:rPr lang="en-US" altLang="ja-JP" dirty="0" smtClean="0">
                <a:solidFill>
                  <a:schemeClr val="tx1">
                    <a:lumMod val="65000"/>
                    <a:lumOff val="35000"/>
                  </a:schemeClr>
                </a:solidFill>
              </a:rPr>
              <a:t> </a:t>
            </a:r>
            <a:r>
              <a:rPr lang="en-US" altLang="ja-JP" dirty="0" err="1">
                <a:solidFill>
                  <a:srgbClr val="0070C0"/>
                </a:solidFill>
              </a:rPr>
              <a:t>Δ</a:t>
            </a:r>
            <a:r>
              <a:rPr lang="en-US" altLang="ja-JP" b="1" i="1" dirty="0" err="1">
                <a:solidFill>
                  <a:srgbClr val="0070C0"/>
                </a:solidFill>
              </a:rPr>
              <a:t>k</a:t>
            </a:r>
            <a:r>
              <a:rPr lang="en-US" altLang="ja-JP" dirty="0">
                <a:solidFill>
                  <a:schemeClr val="tx1">
                    <a:lumMod val="65000"/>
                    <a:lumOff val="35000"/>
                  </a:schemeClr>
                </a:solidFill>
              </a:rPr>
              <a:t> for forward and backward paths are </a:t>
            </a:r>
            <a:r>
              <a:rPr lang="en-US" altLang="ja-JP" dirty="0" smtClean="0">
                <a:solidFill>
                  <a:schemeClr val="tx1">
                    <a:lumMod val="65000"/>
                    <a:lumOff val="35000"/>
                  </a:schemeClr>
                </a:solidFill>
              </a:rPr>
              <a:t>nearly </a:t>
            </a:r>
            <a:r>
              <a:rPr lang="en-US" altLang="ja-JP" dirty="0">
                <a:solidFill>
                  <a:schemeClr val="tx1">
                    <a:lumMod val="65000"/>
                    <a:lumOff val="35000"/>
                  </a:schemeClr>
                </a:solidFill>
              </a:rPr>
              <a:t>perpendicular and parallel to the magnetic field </a:t>
            </a:r>
            <a:r>
              <a:rPr lang="en-US" altLang="ja-JP" b="1" i="1" dirty="0" smtClean="0">
                <a:solidFill>
                  <a:srgbClr val="FFC000"/>
                </a:solidFill>
              </a:rPr>
              <a:t>B</a:t>
            </a:r>
            <a:r>
              <a:rPr lang="en-US" altLang="ja-JP" dirty="0">
                <a:solidFill>
                  <a:schemeClr val="tx1">
                    <a:lumMod val="65000"/>
                    <a:lumOff val="35000"/>
                  </a:schemeClr>
                </a:solidFill>
              </a:rPr>
              <a:t>, respectively</a:t>
            </a:r>
            <a:endParaRPr lang="en-US" altLang="ja-JP" dirty="0" smtClean="0">
              <a:solidFill>
                <a:srgbClr val="0000FF"/>
              </a:solidFill>
            </a:endParaRPr>
          </a:p>
        </p:txBody>
      </p:sp>
      <p:grpSp>
        <p:nvGrpSpPr>
          <p:cNvPr id="33" name="グループ化 32"/>
          <p:cNvGrpSpPr/>
          <p:nvPr/>
        </p:nvGrpSpPr>
        <p:grpSpPr>
          <a:xfrm>
            <a:off x="467544" y="3557002"/>
            <a:ext cx="3154207" cy="3090872"/>
            <a:chOff x="2993261" y="3471620"/>
            <a:chExt cx="3154207" cy="3090872"/>
          </a:xfrm>
        </p:grpSpPr>
        <p:sp>
          <p:nvSpPr>
            <p:cNvPr id="34" name="正方形/長方形 33"/>
            <p:cNvSpPr>
              <a:spLocks/>
            </p:cNvSpPr>
            <p:nvPr/>
          </p:nvSpPr>
          <p:spPr>
            <a:xfrm rot="19800000">
              <a:off x="4514163" y="4330464"/>
              <a:ext cx="108000" cy="108000"/>
            </a:xfrm>
            <a:prstGeom prst="rect">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grpSp>
          <p:nvGrpSpPr>
            <p:cNvPr id="35" name="グループ化 34"/>
            <p:cNvGrpSpPr/>
            <p:nvPr/>
          </p:nvGrpSpPr>
          <p:grpSpPr>
            <a:xfrm>
              <a:off x="2993261" y="3471620"/>
              <a:ext cx="3154207" cy="3090872"/>
              <a:chOff x="5364088" y="3629688"/>
              <a:chExt cx="3154207" cy="3090872"/>
            </a:xfrm>
          </p:grpSpPr>
          <p:pic>
            <p:nvPicPr>
              <p:cNvPr id="37" name="図 36"/>
              <p:cNvPicPr>
                <a:picLocks noChangeAspect="1"/>
              </p:cNvPicPr>
              <p:nvPr/>
            </p:nvPicPr>
            <p:blipFill rotWithShape="1">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l="40756" t="48049"/>
              <a:stretch/>
            </p:blipFill>
            <p:spPr>
              <a:xfrm>
                <a:off x="5364088" y="3645024"/>
                <a:ext cx="2510233" cy="2274065"/>
              </a:xfrm>
              <a:prstGeom prst="rect">
                <a:avLst/>
              </a:prstGeom>
            </p:spPr>
          </p:pic>
          <p:grpSp>
            <p:nvGrpSpPr>
              <p:cNvPr id="39" name="グループ化 38"/>
              <p:cNvGrpSpPr/>
              <p:nvPr/>
            </p:nvGrpSpPr>
            <p:grpSpPr>
              <a:xfrm>
                <a:off x="5386455" y="3629688"/>
                <a:ext cx="3131840" cy="3090872"/>
                <a:chOff x="0" y="3650850"/>
                <a:chExt cx="3131840" cy="3090872"/>
              </a:xfrm>
            </p:grpSpPr>
            <p:sp>
              <p:nvSpPr>
                <p:cNvPr id="40" name="テキスト ボックス 39"/>
                <p:cNvSpPr txBox="1"/>
                <p:nvPr/>
              </p:nvSpPr>
              <p:spPr>
                <a:xfrm>
                  <a:off x="1798979" y="4005064"/>
                  <a:ext cx="500708" cy="369332"/>
                </a:xfrm>
                <a:prstGeom prst="rect">
                  <a:avLst/>
                </a:prstGeom>
                <a:noFill/>
              </p:spPr>
              <p:txBody>
                <a:bodyPr wrap="square" rtlCol="0">
                  <a:spAutoFit/>
                </a:bodyPr>
                <a:lstStyle/>
                <a:p>
                  <a:r>
                    <a:rPr lang="en-US" altLang="ja-JP" sz="1800" b="1" i="1" dirty="0" smtClean="0">
                      <a:solidFill>
                        <a:srgbClr val="FFC000"/>
                      </a:solidFill>
                    </a:rPr>
                    <a:t>B</a:t>
                  </a:r>
                </a:p>
              </p:txBody>
            </p:sp>
            <p:sp>
              <p:nvSpPr>
                <p:cNvPr id="43" name="テキスト ボックス 42"/>
                <p:cNvSpPr txBox="1"/>
                <p:nvPr/>
              </p:nvSpPr>
              <p:spPr>
                <a:xfrm>
                  <a:off x="38272" y="4099359"/>
                  <a:ext cx="1085813" cy="584775"/>
                </a:xfrm>
                <a:prstGeom prst="rect">
                  <a:avLst/>
                </a:prstGeom>
                <a:noFill/>
              </p:spPr>
              <p:txBody>
                <a:bodyPr wrap="square" rtlCol="0">
                  <a:spAutoFit/>
                </a:bodyPr>
                <a:lstStyle/>
                <a:p>
                  <a:r>
                    <a:rPr lang="en-US" altLang="ja-JP" sz="1600" dirty="0">
                      <a:solidFill>
                        <a:srgbClr val="FF0000"/>
                      </a:solidFill>
                    </a:rPr>
                    <a:t>f</a:t>
                  </a:r>
                  <a:r>
                    <a:rPr lang="en-US" altLang="ja-JP" sz="1600" dirty="0" smtClean="0">
                      <a:solidFill>
                        <a:srgbClr val="FF0000"/>
                      </a:solidFill>
                    </a:rPr>
                    <a:t>orward</a:t>
                  </a:r>
                </a:p>
                <a:p>
                  <a:r>
                    <a:rPr lang="en-US" altLang="ja-JP" sz="1600" dirty="0" smtClean="0">
                      <a:solidFill>
                        <a:srgbClr val="FF0000"/>
                      </a:solidFill>
                    </a:rPr>
                    <a:t>path</a:t>
                  </a:r>
                </a:p>
              </p:txBody>
            </p:sp>
            <p:sp>
              <p:nvSpPr>
                <p:cNvPr id="44" name="テキスト ボックス 43"/>
                <p:cNvSpPr txBox="1"/>
                <p:nvPr/>
              </p:nvSpPr>
              <p:spPr>
                <a:xfrm>
                  <a:off x="20956" y="4963008"/>
                  <a:ext cx="1436251" cy="584775"/>
                </a:xfrm>
                <a:prstGeom prst="rect">
                  <a:avLst/>
                </a:prstGeom>
                <a:noFill/>
              </p:spPr>
              <p:txBody>
                <a:bodyPr wrap="square" rtlCol="0">
                  <a:spAutoFit/>
                </a:bodyPr>
                <a:lstStyle/>
                <a:p>
                  <a:r>
                    <a:rPr lang="en-US" altLang="ja-JP" sz="1600" dirty="0">
                      <a:solidFill>
                        <a:srgbClr val="7030A0"/>
                      </a:solidFill>
                    </a:rPr>
                    <a:t>b</a:t>
                  </a:r>
                  <a:r>
                    <a:rPr lang="en-US" altLang="ja-JP" sz="1600" dirty="0" smtClean="0">
                      <a:solidFill>
                        <a:srgbClr val="7030A0"/>
                      </a:solidFill>
                    </a:rPr>
                    <a:t>ackward</a:t>
                  </a:r>
                </a:p>
                <a:p>
                  <a:r>
                    <a:rPr lang="en-US" altLang="ja-JP" sz="1600" dirty="0" smtClean="0">
                      <a:solidFill>
                        <a:srgbClr val="7030A0"/>
                      </a:solidFill>
                    </a:rPr>
                    <a:t>path</a:t>
                  </a:r>
                </a:p>
              </p:txBody>
            </p:sp>
            <p:sp>
              <p:nvSpPr>
                <p:cNvPr id="47" name="テキスト ボックス 46"/>
                <p:cNvSpPr txBox="1"/>
                <p:nvPr/>
              </p:nvSpPr>
              <p:spPr>
                <a:xfrm>
                  <a:off x="652373" y="4353249"/>
                  <a:ext cx="632938" cy="338554"/>
                </a:xfrm>
                <a:prstGeom prst="rect">
                  <a:avLst/>
                </a:prstGeom>
                <a:noFill/>
              </p:spPr>
              <p:txBody>
                <a:bodyPr wrap="square" rtlCol="0">
                  <a:spAutoFit/>
                </a:bodyPr>
                <a:lstStyle/>
                <a:p>
                  <a:r>
                    <a:rPr lang="en-US" altLang="ja-JP" sz="1600" b="1" i="1" dirty="0" err="1" smtClean="0">
                      <a:solidFill>
                        <a:srgbClr val="FF0000"/>
                      </a:solidFill>
                    </a:rPr>
                    <a:t>k</a:t>
                  </a:r>
                  <a:r>
                    <a:rPr lang="en-US" altLang="ja-JP" sz="1600" baseline="-25000" dirty="0" err="1" smtClean="0">
                      <a:solidFill>
                        <a:srgbClr val="FF0000"/>
                      </a:solidFill>
                    </a:rPr>
                    <a:t>i</a:t>
                  </a:r>
                  <a:endParaRPr lang="en-US" altLang="ja-JP" sz="1600" baseline="-25000" dirty="0" smtClean="0">
                    <a:solidFill>
                      <a:srgbClr val="FF0000"/>
                    </a:solidFill>
                  </a:endParaRPr>
                </a:p>
              </p:txBody>
            </p:sp>
            <p:sp>
              <p:nvSpPr>
                <p:cNvPr id="48" name="テキスト ボックス 47"/>
                <p:cNvSpPr txBox="1"/>
                <p:nvPr/>
              </p:nvSpPr>
              <p:spPr>
                <a:xfrm>
                  <a:off x="638832" y="5203889"/>
                  <a:ext cx="632938" cy="338554"/>
                </a:xfrm>
                <a:prstGeom prst="rect">
                  <a:avLst/>
                </a:prstGeom>
                <a:noFill/>
              </p:spPr>
              <p:txBody>
                <a:bodyPr wrap="square" rtlCol="0">
                  <a:spAutoFit/>
                </a:bodyPr>
                <a:lstStyle/>
                <a:p>
                  <a:r>
                    <a:rPr lang="en-US" altLang="ja-JP" sz="1600" b="1" i="1" dirty="0" err="1" smtClean="0">
                      <a:solidFill>
                        <a:srgbClr val="7030A0"/>
                      </a:solidFill>
                    </a:rPr>
                    <a:t>k</a:t>
                  </a:r>
                  <a:r>
                    <a:rPr lang="en-US" altLang="ja-JP" sz="1600" baseline="-25000" dirty="0" err="1" smtClean="0">
                      <a:solidFill>
                        <a:srgbClr val="7030A0"/>
                      </a:solidFill>
                    </a:rPr>
                    <a:t>i</a:t>
                  </a:r>
                  <a:endParaRPr lang="en-US" altLang="ja-JP" sz="1600" baseline="-25000" dirty="0" smtClean="0">
                    <a:solidFill>
                      <a:srgbClr val="7030A0"/>
                    </a:solidFill>
                  </a:endParaRPr>
                </a:p>
              </p:txBody>
            </p:sp>
            <p:sp>
              <p:nvSpPr>
                <p:cNvPr id="49" name="テキスト ボックス 48"/>
                <p:cNvSpPr txBox="1"/>
                <p:nvPr/>
              </p:nvSpPr>
              <p:spPr>
                <a:xfrm>
                  <a:off x="1332221" y="4005064"/>
                  <a:ext cx="632938" cy="338554"/>
                </a:xfrm>
                <a:prstGeom prst="rect">
                  <a:avLst/>
                </a:prstGeom>
                <a:noFill/>
              </p:spPr>
              <p:txBody>
                <a:bodyPr wrap="square" rtlCol="0">
                  <a:spAutoFit/>
                </a:bodyPr>
                <a:lstStyle/>
                <a:p>
                  <a:r>
                    <a:rPr lang="en-US" altLang="ja-JP" sz="1600" b="1" i="1" dirty="0" err="1" smtClean="0">
                      <a:solidFill>
                        <a:srgbClr val="2783C5"/>
                      </a:solidFill>
                    </a:rPr>
                    <a:t>Δk</a:t>
                  </a:r>
                  <a:endParaRPr lang="en-US" altLang="ja-JP" sz="1600" baseline="-25000" dirty="0" smtClean="0">
                    <a:solidFill>
                      <a:srgbClr val="2783C5"/>
                    </a:solidFill>
                  </a:endParaRPr>
                </a:p>
              </p:txBody>
            </p:sp>
            <p:sp>
              <p:nvSpPr>
                <p:cNvPr id="50" name="テキスト ボックス 49"/>
                <p:cNvSpPr txBox="1"/>
                <p:nvPr/>
              </p:nvSpPr>
              <p:spPr>
                <a:xfrm>
                  <a:off x="1332221" y="5551009"/>
                  <a:ext cx="632938" cy="338554"/>
                </a:xfrm>
                <a:prstGeom prst="rect">
                  <a:avLst/>
                </a:prstGeom>
                <a:noFill/>
              </p:spPr>
              <p:txBody>
                <a:bodyPr wrap="square" rtlCol="0">
                  <a:spAutoFit/>
                </a:bodyPr>
                <a:lstStyle/>
                <a:p>
                  <a:r>
                    <a:rPr lang="en-US" altLang="ja-JP" sz="1600" b="1" i="1" dirty="0" err="1" smtClean="0">
                      <a:solidFill>
                        <a:srgbClr val="2783C5"/>
                      </a:solidFill>
                    </a:rPr>
                    <a:t>Δk</a:t>
                  </a:r>
                  <a:endParaRPr lang="en-US" altLang="ja-JP" sz="1600" baseline="-25000" dirty="0" smtClean="0">
                    <a:solidFill>
                      <a:srgbClr val="2783C5"/>
                    </a:solidFill>
                  </a:endParaRPr>
                </a:p>
              </p:txBody>
            </p:sp>
            <p:sp>
              <p:nvSpPr>
                <p:cNvPr id="54" name="テキスト ボックス 53"/>
                <p:cNvSpPr txBox="1"/>
                <p:nvPr/>
              </p:nvSpPr>
              <p:spPr>
                <a:xfrm>
                  <a:off x="1124085" y="4992976"/>
                  <a:ext cx="632938" cy="338554"/>
                </a:xfrm>
                <a:prstGeom prst="rect">
                  <a:avLst/>
                </a:prstGeom>
                <a:noFill/>
              </p:spPr>
              <p:txBody>
                <a:bodyPr wrap="square" rtlCol="0">
                  <a:spAutoFit/>
                </a:bodyPr>
                <a:lstStyle/>
                <a:p>
                  <a:r>
                    <a:rPr lang="en-US" altLang="ja-JP" sz="1600" b="1" i="1" dirty="0" err="1" smtClean="0">
                      <a:solidFill>
                        <a:schemeClr val="tx1">
                          <a:lumMod val="65000"/>
                          <a:lumOff val="35000"/>
                        </a:schemeClr>
                      </a:solidFill>
                    </a:rPr>
                    <a:t>k</a:t>
                  </a:r>
                  <a:r>
                    <a:rPr lang="en-US" altLang="ja-JP" sz="1600" baseline="-25000" dirty="0" err="1" smtClean="0">
                      <a:solidFill>
                        <a:schemeClr val="tx1">
                          <a:lumMod val="65000"/>
                          <a:lumOff val="35000"/>
                        </a:schemeClr>
                      </a:solidFill>
                    </a:rPr>
                    <a:t>s</a:t>
                  </a:r>
                  <a:endParaRPr lang="en-US" altLang="ja-JP" sz="1600" baseline="-25000" dirty="0" smtClean="0">
                    <a:solidFill>
                      <a:schemeClr val="tx1">
                        <a:lumMod val="65000"/>
                        <a:lumOff val="35000"/>
                      </a:schemeClr>
                    </a:solidFill>
                  </a:endParaRPr>
                </a:p>
              </p:txBody>
            </p:sp>
            <p:sp>
              <p:nvSpPr>
                <p:cNvPr id="55" name="月 54"/>
                <p:cNvSpPr/>
                <p:nvPr/>
              </p:nvSpPr>
              <p:spPr>
                <a:xfrm rot="12403203">
                  <a:off x="2062630" y="5012654"/>
                  <a:ext cx="288032" cy="844226"/>
                </a:xfrm>
                <a:prstGeom prst="moon">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56" name="テキスト ボックス 55"/>
                <p:cNvSpPr txBox="1"/>
                <p:nvPr/>
              </p:nvSpPr>
              <p:spPr>
                <a:xfrm>
                  <a:off x="1757023" y="5786200"/>
                  <a:ext cx="1226878" cy="584775"/>
                </a:xfrm>
                <a:prstGeom prst="rect">
                  <a:avLst/>
                </a:prstGeom>
                <a:noFill/>
              </p:spPr>
              <p:txBody>
                <a:bodyPr wrap="square" rtlCol="0">
                  <a:spAutoFit/>
                </a:bodyPr>
                <a:lstStyle/>
                <a:p>
                  <a:r>
                    <a:rPr lang="en-US" altLang="ja-JP" sz="1600" dirty="0" smtClean="0">
                      <a:solidFill>
                        <a:schemeClr val="tx1">
                          <a:lumMod val="65000"/>
                          <a:lumOff val="35000"/>
                        </a:schemeClr>
                      </a:solidFill>
                    </a:rPr>
                    <a:t>Collection</a:t>
                  </a:r>
                </a:p>
                <a:p>
                  <a:r>
                    <a:rPr lang="en-US" altLang="ja-JP" sz="1600" dirty="0" smtClean="0">
                      <a:solidFill>
                        <a:schemeClr val="tx1">
                          <a:lumMod val="65000"/>
                          <a:lumOff val="35000"/>
                        </a:schemeClr>
                      </a:solidFill>
                    </a:rPr>
                    <a:t>optics</a:t>
                  </a:r>
                </a:p>
              </p:txBody>
            </p:sp>
            <p:sp>
              <p:nvSpPr>
                <p:cNvPr id="57" name="正方形/長方形 56"/>
                <p:cNvSpPr/>
                <p:nvPr/>
              </p:nvSpPr>
              <p:spPr>
                <a:xfrm>
                  <a:off x="0" y="3650850"/>
                  <a:ext cx="3131840" cy="3072929"/>
                </a:xfrm>
                <a:prstGeom prst="rect">
                  <a:avLst/>
                </a:prstGeom>
                <a:no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58" name="テキスト ボックス 57"/>
                <p:cNvSpPr txBox="1"/>
                <p:nvPr/>
              </p:nvSpPr>
              <p:spPr>
                <a:xfrm>
                  <a:off x="60196" y="6403168"/>
                  <a:ext cx="2427669" cy="338554"/>
                </a:xfrm>
                <a:prstGeom prst="rect">
                  <a:avLst/>
                </a:prstGeom>
                <a:noFill/>
              </p:spPr>
              <p:txBody>
                <a:bodyPr wrap="square" rtlCol="0">
                  <a:spAutoFit/>
                </a:bodyPr>
                <a:lstStyle/>
                <a:p>
                  <a:r>
                    <a:rPr lang="en-US" altLang="ja-JP" sz="1600" dirty="0" smtClean="0">
                      <a:solidFill>
                        <a:srgbClr val="0000FF"/>
                      </a:solidFill>
                    </a:rPr>
                    <a:t>TST-2 TS system</a:t>
                  </a:r>
                </a:p>
              </p:txBody>
            </p:sp>
          </p:grpSp>
        </p:grpSp>
      </p:grpSp>
      <p:pic>
        <p:nvPicPr>
          <p:cNvPr id="59" name="図 58"/>
          <p:cNvPicPr>
            <a:picLocks noChangeAspect="1"/>
          </p:cNvPicPr>
          <p:nvPr/>
        </p:nvPicPr>
        <p:blipFill>
          <a:blip r:embed="rId4"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3943377" y="3484231"/>
            <a:ext cx="4949103" cy="2321034"/>
          </a:xfrm>
          <a:prstGeom prst="rect">
            <a:avLst/>
          </a:prstGeom>
        </p:spPr>
      </p:pic>
      <p:sp>
        <p:nvSpPr>
          <p:cNvPr id="60" name="テキスト ボックス 59"/>
          <p:cNvSpPr txBox="1"/>
          <p:nvPr/>
        </p:nvSpPr>
        <p:spPr>
          <a:xfrm>
            <a:off x="5734231" y="2996952"/>
            <a:ext cx="1916236" cy="400110"/>
          </a:xfrm>
          <a:prstGeom prst="rect">
            <a:avLst/>
          </a:prstGeom>
          <a:noFill/>
        </p:spPr>
        <p:txBody>
          <a:bodyPr wrap="square" rtlCol="0">
            <a:spAutoFit/>
          </a:bodyPr>
          <a:lstStyle/>
          <a:p>
            <a:r>
              <a:rPr lang="en-US" altLang="ja-JP" dirty="0" err="1" smtClean="0"/>
              <a:t>Maxwellian</a:t>
            </a:r>
            <a:r>
              <a:rPr lang="en-US" altLang="ja-JP" dirty="0" smtClean="0"/>
              <a:t> fits</a:t>
            </a:r>
          </a:p>
        </p:txBody>
      </p:sp>
      <p:sp>
        <p:nvSpPr>
          <p:cNvPr id="3" name="正方形/長方形 2"/>
          <p:cNvSpPr/>
          <p:nvPr/>
        </p:nvSpPr>
        <p:spPr>
          <a:xfrm>
            <a:off x="4280451" y="5909210"/>
            <a:ext cx="4406349" cy="400110"/>
          </a:xfrm>
          <a:prstGeom prst="rect">
            <a:avLst/>
          </a:prstGeom>
        </p:spPr>
        <p:txBody>
          <a:bodyPr wrap="square">
            <a:spAutoFit/>
          </a:bodyPr>
          <a:lstStyle/>
          <a:p>
            <a:r>
              <a:rPr lang="en-US" altLang="ja-JP" dirty="0">
                <a:solidFill>
                  <a:srgbClr val="0000FF"/>
                </a:solidFill>
              </a:rPr>
              <a:t>Significant anisotropy was not </a:t>
            </a:r>
            <a:r>
              <a:rPr lang="en-US" altLang="ja-JP" dirty="0" smtClean="0">
                <a:solidFill>
                  <a:srgbClr val="0000FF"/>
                </a:solidFill>
              </a:rPr>
              <a:t>found</a:t>
            </a:r>
            <a:endParaRPr lang="ja-JP" altLang="en-US" dirty="0">
              <a:solidFill>
                <a:srgbClr val="0000FF"/>
              </a:solidFill>
            </a:endParaRPr>
          </a:p>
        </p:txBody>
      </p:sp>
      <p:sp>
        <p:nvSpPr>
          <p:cNvPr id="6" name="正方形/長方形 5"/>
          <p:cNvSpPr/>
          <p:nvPr/>
        </p:nvSpPr>
        <p:spPr>
          <a:xfrm>
            <a:off x="4427984" y="3645024"/>
            <a:ext cx="511679" cy="369332"/>
          </a:xfrm>
          <a:prstGeom prst="rect">
            <a:avLst/>
          </a:prstGeom>
        </p:spPr>
        <p:txBody>
          <a:bodyPr wrap="none">
            <a:spAutoFit/>
          </a:bodyPr>
          <a:lstStyle/>
          <a:p>
            <a:r>
              <a:rPr lang="en-US" altLang="ja-JP" sz="1800" i="1" kern="0" dirty="0" err="1" smtClean="0">
                <a:solidFill>
                  <a:srgbClr val="FF0000"/>
                </a:solidFill>
                <a:latin typeface="Arial" panose="020B0604020202020204" pitchFamily="34" charset="0"/>
                <a:cs typeface="Arial" panose="020B0604020202020204" pitchFamily="34" charset="0"/>
              </a:rPr>
              <a:t>T</a:t>
            </a:r>
            <a:r>
              <a:rPr lang="en-US" altLang="ja-JP" sz="1800" kern="0" baseline="-25000" dirty="0" err="1" smtClean="0">
                <a:solidFill>
                  <a:srgbClr val="FF0000"/>
                </a:solidFill>
                <a:latin typeface="Arial" panose="020B0604020202020204" pitchFamily="34" charset="0"/>
                <a:cs typeface="Arial" panose="020B0604020202020204" pitchFamily="34" charset="0"/>
              </a:rPr>
              <a:t>e</a:t>
            </a:r>
            <a:r>
              <a:rPr lang="en-US" altLang="ja-JP" sz="1800" kern="0" baseline="-25000" dirty="0" smtClean="0">
                <a:solidFill>
                  <a:srgbClr val="FF0000"/>
                </a:solidFill>
                <a:latin typeface="Arial" panose="020B0604020202020204" pitchFamily="34" charset="0"/>
                <a:cs typeface="Arial" panose="020B0604020202020204" pitchFamily="34" charset="0"/>
                <a:sym typeface="Symbol"/>
              </a:rPr>
              <a:t></a:t>
            </a:r>
            <a:endParaRPr lang="ja-JP" altLang="en-US" sz="1800" dirty="0">
              <a:solidFill>
                <a:srgbClr val="FF0000"/>
              </a:solidFill>
            </a:endParaRPr>
          </a:p>
        </p:txBody>
      </p:sp>
      <p:sp>
        <p:nvSpPr>
          <p:cNvPr id="61" name="正方形/長方形 60"/>
          <p:cNvSpPr/>
          <p:nvPr/>
        </p:nvSpPr>
        <p:spPr>
          <a:xfrm>
            <a:off x="6804248" y="3645024"/>
            <a:ext cx="490840" cy="369332"/>
          </a:xfrm>
          <a:prstGeom prst="rect">
            <a:avLst/>
          </a:prstGeom>
        </p:spPr>
        <p:txBody>
          <a:bodyPr wrap="none">
            <a:spAutoFit/>
          </a:bodyPr>
          <a:lstStyle/>
          <a:p>
            <a:r>
              <a:rPr lang="en-US" altLang="ja-JP" sz="1800" i="1" kern="0" dirty="0" err="1" smtClean="0">
                <a:solidFill>
                  <a:srgbClr val="CC00CC"/>
                </a:solidFill>
                <a:latin typeface="Arial" panose="020B0604020202020204" pitchFamily="34" charset="0"/>
                <a:cs typeface="Arial" panose="020B0604020202020204" pitchFamily="34" charset="0"/>
              </a:rPr>
              <a:t>T</a:t>
            </a:r>
            <a:r>
              <a:rPr lang="en-US" altLang="ja-JP" sz="1800" kern="0" baseline="-25000" dirty="0" err="1" smtClean="0">
                <a:solidFill>
                  <a:srgbClr val="CC00CC"/>
                </a:solidFill>
                <a:latin typeface="Arial" panose="020B0604020202020204" pitchFamily="34" charset="0"/>
                <a:cs typeface="Arial" panose="020B0604020202020204" pitchFamily="34" charset="0"/>
              </a:rPr>
              <a:t>e</a:t>
            </a:r>
            <a:r>
              <a:rPr lang="en-US" altLang="ja-JP" sz="1800" kern="0" baseline="-25000" dirty="0" smtClean="0">
                <a:solidFill>
                  <a:srgbClr val="CC00CC"/>
                </a:solidFill>
                <a:latin typeface="Arial" panose="020B0604020202020204" pitchFamily="34" charset="0"/>
                <a:cs typeface="Arial" panose="020B0604020202020204" pitchFamily="34" charset="0"/>
              </a:rPr>
              <a:t>||</a:t>
            </a:r>
            <a:endParaRPr lang="ja-JP" altLang="en-US" sz="1800" dirty="0">
              <a:solidFill>
                <a:srgbClr val="CC00CC"/>
              </a:solidFill>
            </a:endParaRPr>
          </a:p>
        </p:txBody>
      </p:sp>
      <p:grpSp>
        <p:nvGrpSpPr>
          <p:cNvPr id="9" name="グループ化 8"/>
          <p:cNvGrpSpPr/>
          <p:nvPr/>
        </p:nvGrpSpPr>
        <p:grpSpPr>
          <a:xfrm>
            <a:off x="5734232" y="1366168"/>
            <a:ext cx="1916236" cy="1414760"/>
            <a:chOff x="5734232" y="1366168"/>
            <a:chExt cx="1916236" cy="1414760"/>
          </a:xfrm>
        </p:grpSpPr>
        <p:sp>
          <p:nvSpPr>
            <p:cNvPr id="7" name="Rectangle 1"/>
            <p:cNvSpPr>
              <a:spLocks noChangeArrowheads="1"/>
            </p:cNvSpPr>
            <p:nvPr/>
          </p:nvSpPr>
          <p:spPr bwMode="auto">
            <a:xfrm>
              <a:off x="5734232" y="1580599"/>
              <a:ext cx="1916236" cy="1200329"/>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US" altLang="ja-JP" sz="1800" i="1" dirty="0">
                  <a:latin typeface="Arial" panose="020B0604020202020204" pitchFamily="34" charset="0"/>
                  <a:ea typeface="ＭＳ Ｐゴシック" pitchFamily="50" charset="-128"/>
                  <a:cs typeface="Arial" panose="020B0604020202020204" pitchFamily="34" charset="0"/>
                </a:rPr>
                <a:t>n</a:t>
              </a:r>
              <a:r>
                <a:rPr lang="en-US" altLang="ja-JP" sz="1800" baseline="-25000" dirty="0">
                  <a:latin typeface="Arial" panose="020B0604020202020204" pitchFamily="34" charset="0"/>
                  <a:ea typeface="ＭＳ Ｐゴシック" pitchFamily="50" charset="-128"/>
                  <a:cs typeface="Arial" panose="020B0604020202020204" pitchFamily="34" charset="0"/>
                </a:rPr>
                <a:t>e</a:t>
              </a:r>
              <a:r>
                <a:rPr lang="en-US" altLang="ja-JP" sz="1800" dirty="0">
                  <a:latin typeface="Arial" panose="020B0604020202020204" pitchFamily="34" charset="0"/>
                  <a:ea typeface="ＭＳ Ｐゴシック" pitchFamily="50" charset="-128"/>
                  <a:cs typeface="Arial" panose="020B0604020202020204" pitchFamily="34" charset="0"/>
                </a:rPr>
                <a:t> = 3 x 10</a:t>
              </a:r>
              <a:r>
                <a:rPr lang="en-US" altLang="ja-JP" sz="1800" baseline="30000" dirty="0">
                  <a:latin typeface="Arial" panose="020B0604020202020204" pitchFamily="34" charset="0"/>
                  <a:ea typeface="ＭＳ Ｐゴシック" pitchFamily="50" charset="-128"/>
                  <a:cs typeface="Arial" panose="020B0604020202020204" pitchFamily="34" charset="0"/>
                </a:rPr>
                <a:t>17</a:t>
              </a:r>
              <a:r>
                <a:rPr lang="en-US" altLang="ja-JP" sz="1800" dirty="0">
                  <a:latin typeface="Arial" panose="020B0604020202020204" pitchFamily="34" charset="0"/>
                  <a:ea typeface="ＭＳ Ｐゴシック" pitchFamily="50" charset="-128"/>
                  <a:cs typeface="Arial" panose="020B0604020202020204" pitchFamily="34" charset="0"/>
                </a:rPr>
                <a:t> m</a:t>
              </a:r>
              <a:r>
                <a:rPr lang="en-US" altLang="ja-JP" sz="1800" baseline="30000" dirty="0">
                  <a:latin typeface="Arial" panose="020B0604020202020204" pitchFamily="34" charset="0"/>
                  <a:ea typeface="ＭＳ Ｐゴシック" pitchFamily="50" charset="-128"/>
                  <a:cs typeface="Arial" panose="020B0604020202020204" pitchFamily="34" charset="0"/>
                </a:rPr>
                <a:t>-3</a:t>
              </a:r>
              <a:r>
                <a:rPr lang="ja-JP" altLang="ja-JP" sz="1800" dirty="0">
                  <a:latin typeface="Arial" pitchFamily="34" charset="0"/>
                  <a:ea typeface="ＭＳ Ｐゴシック" pitchFamily="50" charset="-128"/>
                  <a:cs typeface="Arial" panose="020B0604020202020204" pitchFamily="34" charset="0"/>
                </a:rPr>
                <a:t> </a:t>
              </a:r>
            </a:p>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800" b="0" i="1" u="none" strike="noStrike" cap="none" normalizeH="0" baseline="0" dirty="0" smtClean="0">
                  <a:ln>
                    <a:noFill/>
                  </a:ln>
                  <a:solidFill>
                    <a:schemeClr val="tx1"/>
                  </a:solidFill>
                  <a:effectLst/>
                  <a:latin typeface="Arial" panose="020B0604020202020204" pitchFamily="34" charset="0"/>
                  <a:ea typeface="ＭＳ Ｐゴシック" pitchFamily="50" charset="-128"/>
                  <a:cs typeface="Arial" panose="020B0604020202020204" pitchFamily="34" charset="0"/>
                </a:rPr>
                <a:t>P</a:t>
              </a:r>
              <a:r>
                <a:rPr kumimoji="1" lang="en-US" altLang="ja-JP" sz="1800" b="0" i="0" u="none" strike="noStrike" cap="none" normalizeH="0" baseline="-25000" dirty="0" smtClean="0">
                  <a:ln>
                    <a:noFill/>
                  </a:ln>
                  <a:solidFill>
                    <a:schemeClr val="tx1"/>
                  </a:solidFill>
                  <a:effectLst/>
                  <a:latin typeface="Arial" panose="020B0604020202020204" pitchFamily="34" charset="0"/>
                  <a:ea typeface="ＭＳ Ｐゴシック" pitchFamily="50" charset="-128"/>
                  <a:cs typeface="Arial" panose="020B0604020202020204" pitchFamily="34" charset="0"/>
                </a:rPr>
                <a:t>RF</a:t>
              </a:r>
              <a:r>
                <a:rPr kumimoji="1" lang="en-US" altLang="ja-JP" sz="1800" b="0" i="0" u="none" strike="noStrike" cap="none" normalizeH="0" baseline="0" dirty="0" smtClean="0">
                  <a:ln>
                    <a:noFill/>
                  </a:ln>
                  <a:solidFill>
                    <a:schemeClr val="tx1"/>
                  </a:solidFill>
                  <a:effectLst/>
                  <a:latin typeface="Arial" panose="020B0604020202020204" pitchFamily="34" charset="0"/>
                  <a:ea typeface="ＭＳ Ｐゴシック" pitchFamily="50" charset="-128"/>
                  <a:cs typeface="Arial" panose="020B0604020202020204" pitchFamily="34" charset="0"/>
                </a:rPr>
                <a:t> = </a:t>
              </a:r>
              <a:r>
                <a:rPr kumimoji="1" lang="ja-JP" altLang="ja-JP" sz="1800" b="0" i="0" u="none" strike="noStrike" cap="none" normalizeH="0" baseline="0" dirty="0" smtClean="0">
                  <a:ln>
                    <a:noFill/>
                  </a:ln>
                  <a:solidFill>
                    <a:schemeClr val="tx1"/>
                  </a:solidFill>
                  <a:effectLst/>
                  <a:latin typeface="Arial" panose="020B0604020202020204" pitchFamily="34" charset="0"/>
                  <a:ea typeface="ＭＳ Ｐゴシック" pitchFamily="50" charset="-128"/>
                  <a:cs typeface="Arial" panose="020B0604020202020204" pitchFamily="34" charset="0"/>
                </a:rPr>
                <a:t>70 kW</a:t>
              </a:r>
              <a:endParaRPr kumimoji="1" lang="en-US" altLang="ja-JP" sz="1800" b="0" i="0" u="none" strike="noStrike" cap="none" normalizeH="0" baseline="0" dirty="0" smtClean="0">
                <a:ln>
                  <a:noFill/>
                </a:ln>
                <a:solidFill>
                  <a:schemeClr val="tx1"/>
                </a:solidFill>
                <a:effectLst/>
                <a:latin typeface="Arial" panose="020B0604020202020204" pitchFamily="34" charset="0"/>
                <a:ea typeface="ＭＳ Ｐゴシック" pitchFamily="50" charset="-128"/>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800" b="0" i="1" u="none" strike="noStrike" cap="none" normalizeH="0" baseline="0" dirty="0" err="1" smtClean="0">
                  <a:ln>
                    <a:noFill/>
                  </a:ln>
                  <a:solidFill>
                    <a:schemeClr val="tx1"/>
                  </a:solidFill>
                  <a:effectLst/>
                  <a:latin typeface="Arial" panose="020B0604020202020204" pitchFamily="34" charset="0"/>
                  <a:ea typeface="ＭＳ Ｐゴシック" pitchFamily="50" charset="-128"/>
                  <a:cs typeface="Arial" panose="020B0604020202020204" pitchFamily="34" charset="0"/>
                </a:rPr>
                <a:t>B</a:t>
              </a:r>
              <a:r>
                <a:rPr kumimoji="1" lang="en-US" altLang="ja-JP" sz="1800" b="0" i="0" u="none" strike="noStrike" cap="none" normalizeH="0" baseline="-25000" dirty="0" err="1" smtClean="0">
                  <a:ln>
                    <a:noFill/>
                  </a:ln>
                  <a:solidFill>
                    <a:schemeClr val="tx1"/>
                  </a:solidFill>
                  <a:effectLst/>
                  <a:latin typeface="Arial" panose="020B0604020202020204" pitchFamily="34" charset="0"/>
                  <a:ea typeface="ＭＳ Ｐゴシック" pitchFamily="50" charset="-128"/>
                  <a:cs typeface="Arial" panose="020B0604020202020204" pitchFamily="34" charset="0"/>
                </a:rPr>
                <a:t>t</a:t>
              </a:r>
              <a:r>
                <a:rPr kumimoji="1" lang="en-US" altLang="ja-JP" sz="1800" b="0" i="0" u="none" strike="noStrike" cap="none" normalizeH="0" baseline="0" dirty="0" smtClean="0">
                  <a:ln>
                    <a:noFill/>
                  </a:ln>
                  <a:solidFill>
                    <a:schemeClr val="tx1"/>
                  </a:solidFill>
                  <a:effectLst/>
                  <a:latin typeface="Arial" panose="020B0604020202020204" pitchFamily="34" charset="0"/>
                  <a:ea typeface="ＭＳ Ｐゴシック" pitchFamily="50" charset="-128"/>
                  <a:cs typeface="Arial" panose="020B0604020202020204" pitchFamily="34" charset="0"/>
                </a:rPr>
                <a:t> = 0.1 T</a:t>
              </a: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800" b="0" i="1" u="none" strike="noStrike" cap="none" normalizeH="0" baseline="0" dirty="0" smtClean="0">
                  <a:ln>
                    <a:noFill/>
                  </a:ln>
                  <a:solidFill>
                    <a:schemeClr val="tx1"/>
                  </a:solidFill>
                  <a:effectLst/>
                  <a:latin typeface="Arial" panose="020B0604020202020204" pitchFamily="34" charset="0"/>
                  <a:ea typeface="ＭＳ Ｐゴシック" pitchFamily="50" charset="-128"/>
                  <a:cs typeface="Arial" panose="020B0604020202020204" pitchFamily="34" charset="0"/>
                </a:rPr>
                <a:t>I</a:t>
              </a:r>
              <a:r>
                <a:rPr kumimoji="1" lang="ja-JP" altLang="ja-JP" sz="1800" b="0" i="0" u="none" strike="noStrike" cap="none" normalizeH="0" baseline="-25000" dirty="0" smtClean="0">
                  <a:ln>
                    <a:noFill/>
                  </a:ln>
                  <a:solidFill>
                    <a:schemeClr val="tx1"/>
                  </a:solidFill>
                  <a:effectLst/>
                  <a:latin typeface="Arial" panose="020B0604020202020204" pitchFamily="34" charset="0"/>
                  <a:ea typeface="ＭＳ Ｐゴシック" pitchFamily="50" charset="-128"/>
                  <a:cs typeface="Arial" panose="020B0604020202020204" pitchFamily="34" charset="0"/>
                </a:rPr>
                <a:t>p</a:t>
              </a:r>
              <a:r>
                <a:rPr kumimoji="1" lang="en-US" altLang="ja-JP" sz="1800" b="0" i="0" u="none" strike="noStrike" cap="none" normalizeH="0" baseline="0" dirty="0" smtClean="0">
                  <a:ln>
                    <a:noFill/>
                  </a:ln>
                  <a:solidFill>
                    <a:schemeClr val="tx1"/>
                  </a:solidFill>
                  <a:effectLst/>
                  <a:latin typeface="Arial" panose="020B0604020202020204" pitchFamily="34" charset="0"/>
                  <a:ea typeface="ＭＳ Ｐゴシック" pitchFamily="50" charset="-128"/>
                  <a:cs typeface="Arial" panose="020B0604020202020204" pitchFamily="34" charset="0"/>
                </a:rPr>
                <a:t> = </a:t>
              </a:r>
              <a:r>
                <a:rPr kumimoji="1" lang="ja-JP" altLang="ja-JP" sz="1800" b="0" i="0" u="none" strike="noStrike" cap="none" normalizeH="0" baseline="0" dirty="0" smtClean="0">
                  <a:ln>
                    <a:noFill/>
                  </a:ln>
                  <a:solidFill>
                    <a:schemeClr val="tx1"/>
                  </a:solidFill>
                  <a:effectLst/>
                  <a:latin typeface="Arial" panose="020B0604020202020204" pitchFamily="34" charset="0"/>
                  <a:ea typeface="ＭＳ Ｐゴシック" pitchFamily="50" charset="-128"/>
                  <a:cs typeface="Arial" panose="020B0604020202020204" pitchFamily="34" charset="0"/>
                </a:rPr>
                <a:t>15 kA</a:t>
              </a:r>
              <a:endParaRPr kumimoji="1" lang="en-US" altLang="ja-JP" sz="1800" b="0" i="0" u="none" strike="noStrike" cap="none" normalizeH="0" baseline="0" dirty="0" smtClean="0">
                <a:ln>
                  <a:noFill/>
                </a:ln>
                <a:solidFill>
                  <a:schemeClr val="tx1"/>
                </a:solidFill>
                <a:effectLst/>
                <a:latin typeface="Arial" panose="020B0604020202020204" pitchFamily="34" charset="0"/>
                <a:ea typeface="ＭＳ Ｐゴシック" pitchFamily="50" charset="-128"/>
                <a:cs typeface="Arial" panose="020B0604020202020204" pitchFamily="34" charset="0"/>
              </a:endParaRPr>
            </a:p>
          </p:txBody>
        </p:sp>
        <p:sp>
          <p:nvSpPr>
            <p:cNvPr id="8" name="正方形/長方形 7"/>
            <p:cNvSpPr/>
            <p:nvPr/>
          </p:nvSpPr>
          <p:spPr>
            <a:xfrm>
              <a:off x="5762228" y="1366168"/>
              <a:ext cx="312906" cy="369332"/>
            </a:xfrm>
            <a:prstGeom prst="rect">
              <a:avLst/>
            </a:prstGeom>
          </p:spPr>
          <p:txBody>
            <a:bodyPr wrap="none">
              <a:spAutoFit/>
            </a:bodyPr>
            <a:lstStyle/>
            <a:p>
              <a:r>
                <a:rPr lang="en-US" altLang="ja-JP" sz="1800" dirty="0" smtClean="0">
                  <a:latin typeface="Arial" panose="020B0604020202020204" pitchFamily="34" charset="0"/>
                  <a:ea typeface="ＭＳ Ｐゴシック" pitchFamily="50" charset="-128"/>
                  <a:cs typeface="Arial" panose="020B0604020202020204" pitchFamily="34" charset="0"/>
                </a:rPr>
                <a:t>_</a:t>
              </a:r>
              <a:endParaRPr lang="ja-JP" altLang="en-US" sz="1800" dirty="0"/>
            </a:p>
          </p:txBody>
        </p:sp>
      </p:gr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58950564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正方形/長方形 8"/>
          <p:cNvSpPr>
            <a:spLocks noChangeArrowheads="1"/>
          </p:cNvSpPr>
          <p:nvPr/>
        </p:nvSpPr>
        <p:spPr bwMode="auto">
          <a:xfrm>
            <a:off x="7450199" y="6475023"/>
            <a:ext cx="1148649" cy="338463"/>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lIns="91321" tIns="45664" rIns="91321" bIns="45664">
            <a:spAutoFit/>
          </a:bodyPr>
          <a:lstStyle/>
          <a:p>
            <a:pPr eaLnBrk="0" hangingPunct="0"/>
            <a:r>
              <a:rPr lang="en-US" altLang="ja-JP" sz="1600" dirty="0">
                <a:solidFill>
                  <a:srgbClr val="000000"/>
                </a:solidFill>
                <a:latin typeface="Arial" pitchFamily="34" charset="0"/>
                <a:cs typeface="Arial" pitchFamily="34" charset="0"/>
              </a:rPr>
              <a:t>H. </a:t>
            </a:r>
            <a:r>
              <a:rPr lang="en-US" altLang="ja-JP" sz="1600" dirty="0" err="1">
                <a:solidFill>
                  <a:srgbClr val="000000"/>
                </a:solidFill>
                <a:latin typeface="Arial" pitchFamily="34" charset="0"/>
                <a:cs typeface="Arial" pitchFamily="34" charset="0"/>
              </a:rPr>
              <a:t>Togashi</a:t>
            </a:r>
            <a:endParaRPr lang="ja-JP" altLang="en-US" sz="1600" dirty="0">
              <a:solidFill>
                <a:srgbClr val="000000"/>
              </a:solidFill>
              <a:latin typeface="Arial" pitchFamily="34" charset="0"/>
              <a:cs typeface="Arial" pitchFamily="34" charset="0"/>
            </a:endParaRPr>
          </a:p>
        </p:txBody>
      </p:sp>
      <p:sp>
        <p:nvSpPr>
          <p:cNvPr id="11" name="Rectangle 3"/>
          <p:cNvSpPr txBox="1">
            <a:spLocks noChangeArrowheads="1"/>
          </p:cNvSpPr>
          <p:nvPr/>
        </p:nvSpPr>
        <p:spPr bwMode="auto">
          <a:xfrm>
            <a:off x="0" y="44630"/>
            <a:ext cx="9144000" cy="936625"/>
          </a:xfrm>
          <a:prstGeom prst="rect">
            <a:avLst/>
          </a:prstGeom>
          <a:noFill/>
          <a:ln w="9525">
            <a:noFill/>
            <a:miter lim="800000"/>
            <a:headEnd/>
            <a:tailEnd/>
          </a:ln>
        </p:spPr>
        <p:txBody>
          <a:bodyPr vert="horz" wrap="square" lIns="91321" tIns="45664" rIns="91321" bIns="45664" numCol="1" anchor="ctr" anchorCtr="0" compatLnSpc="1">
            <a:prstTxWarp prst="textNoShape">
              <a:avLst/>
            </a:prstTxWarp>
          </a:bodyPr>
          <a:lstStyle>
            <a:lvl1pPr algn="ctr" rtl="0" eaLnBrk="0" fontAlgn="base" hangingPunct="0">
              <a:spcBef>
                <a:spcPct val="0"/>
              </a:spcBef>
              <a:spcAft>
                <a:spcPct val="0"/>
              </a:spcAft>
              <a:defRPr kumimoji="1" sz="2800">
                <a:solidFill>
                  <a:srgbClr val="FF0000"/>
                </a:solidFill>
                <a:latin typeface="+mj-lt"/>
                <a:ea typeface="+mj-ea"/>
                <a:cs typeface="+mj-cs"/>
              </a:defRPr>
            </a:lvl1pPr>
            <a:lvl2pPr algn="ctr" rtl="0" eaLnBrk="0" fontAlgn="base" hangingPunct="0">
              <a:spcBef>
                <a:spcPct val="0"/>
              </a:spcBef>
              <a:spcAft>
                <a:spcPct val="0"/>
              </a:spcAft>
              <a:defRPr kumimoji="1" sz="2800">
                <a:solidFill>
                  <a:srgbClr val="FF0000"/>
                </a:solidFill>
                <a:latin typeface="Helvetica" pitchFamily="34" charset="0"/>
                <a:ea typeface="ＭＳ Ｐゴシック" pitchFamily="50" charset="-128"/>
              </a:defRPr>
            </a:lvl2pPr>
            <a:lvl3pPr algn="ctr" rtl="0" eaLnBrk="0" fontAlgn="base" hangingPunct="0">
              <a:spcBef>
                <a:spcPct val="0"/>
              </a:spcBef>
              <a:spcAft>
                <a:spcPct val="0"/>
              </a:spcAft>
              <a:defRPr kumimoji="1" sz="2800">
                <a:solidFill>
                  <a:srgbClr val="FF0000"/>
                </a:solidFill>
                <a:latin typeface="Helvetica" pitchFamily="34" charset="0"/>
                <a:ea typeface="ＭＳ Ｐゴシック" pitchFamily="50" charset="-128"/>
              </a:defRPr>
            </a:lvl3pPr>
            <a:lvl4pPr algn="ctr" rtl="0" eaLnBrk="0" fontAlgn="base" hangingPunct="0">
              <a:spcBef>
                <a:spcPct val="0"/>
              </a:spcBef>
              <a:spcAft>
                <a:spcPct val="0"/>
              </a:spcAft>
              <a:defRPr kumimoji="1" sz="2800">
                <a:solidFill>
                  <a:srgbClr val="FF0000"/>
                </a:solidFill>
                <a:latin typeface="Helvetica" pitchFamily="34" charset="0"/>
                <a:ea typeface="ＭＳ Ｐゴシック" pitchFamily="50" charset="-128"/>
              </a:defRPr>
            </a:lvl4pPr>
            <a:lvl5pPr algn="ctr" rtl="0" eaLnBrk="0" fontAlgn="base" hangingPunct="0">
              <a:spcBef>
                <a:spcPct val="0"/>
              </a:spcBef>
              <a:spcAft>
                <a:spcPct val="0"/>
              </a:spcAft>
              <a:defRPr kumimoji="1" sz="2800">
                <a:solidFill>
                  <a:srgbClr val="FF0000"/>
                </a:solidFill>
                <a:latin typeface="Helvetica" pitchFamily="34" charset="0"/>
                <a:ea typeface="ＭＳ Ｐゴシック" pitchFamily="50" charset="-128"/>
              </a:defRPr>
            </a:lvl5pPr>
            <a:lvl6pPr marL="456749" algn="ctr" rtl="0" fontAlgn="base">
              <a:spcBef>
                <a:spcPct val="0"/>
              </a:spcBef>
              <a:spcAft>
                <a:spcPct val="0"/>
              </a:spcAft>
              <a:defRPr kumimoji="1" sz="2800">
                <a:solidFill>
                  <a:srgbClr val="FF0000"/>
                </a:solidFill>
                <a:latin typeface="Helvetica" pitchFamily="34" charset="0"/>
                <a:ea typeface="ＭＳ Ｐゴシック" pitchFamily="50" charset="-128"/>
              </a:defRPr>
            </a:lvl6pPr>
            <a:lvl7pPr marL="913501" algn="ctr" rtl="0" fontAlgn="base">
              <a:spcBef>
                <a:spcPct val="0"/>
              </a:spcBef>
              <a:spcAft>
                <a:spcPct val="0"/>
              </a:spcAft>
              <a:defRPr kumimoji="1" sz="2800">
                <a:solidFill>
                  <a:srgbClr val="FF0000"/>
                </a:solidFill>
                <a:latin typeface="Helvetica" pitchFamily="34" charset="0"/>
                <a:ea typeface="ＭＳ Ｐゴシック" pitchFamily="50" charset="-128"/>
              </a:defRPr>
            </a:lvl7pPr>
            <a:lvl8pPr marL="1370252" algn="ctr" rtl="0" fontAlgn="base">
              <a:spcBef>
                <a:spcPct val="0"/>
              </a:spcBef>
              <a:spcAft>
                <a:spcPct val="0"/>
              </a:spcAft>
              <a:defRPr kumimoji="1" sz="2800">
                <a:solidFill>
                  <a:srgbClr val="FF0000"/>
                </a:solidFill>
                <a:latin typeface="Helvetica" pitchFamily="34" charset="0"/>
                <a:ea typeface="ＭＳ Ｐゴシック" pitchFamily="50" charset="-128"/>
              </a:defRPr>
            </a:lvl8pPr>
            <a:lvl9pPr marL="1827000" algn="ctr" rtl="0" fontAlgn="base">
              <a:spcBef>
                <a:spcPct val="0"/>
              </a:spcBef>
              <a:spcAft>
                <a:spcPct val="0"/>
              </a:spcAft>
              <a:defRPr kumimoji="1" sz="2800">
                <a:solidFill>
                  <a:srgbClr val="FF0000"/>
                </a:solidFill>
                <a:latin typeface="Helvetica" pitchFamily="34" charset="0"/>
                <a:ea typeface="ＭＳ Ｐゴシック" pitchFamily="50" charset="-128"/>
              </a:defRPr>
            </a:lvl9pPr>
          </a:lstStyle>
          <a:p>
            <a:r>
              <a:rPr lang="en-US" altLang="ja-JP" i="1" kern="0" dirty="0" err="1" smtClean="0">
                <a:latin typeface="Arial" panose="020B0604020202020204" pitchFamily="34" charset="0"/>
                <a:cs typeface="Arial" panose="020B0604020202020204" pitchFamily="34" charset="0"/>
              </a:rPr>
              <a:t>T</a:t>
            </a:r>
            <a:r>
              <a:rPr lang="en-US" altLang="ja-JP" kern="0" baseline="-25000" dirty="0" err="1" smtClean="0">
                <a:latin typeface="Arial" panose="020B0604020202020204" pitchFamily="34" charset="0"/>
                <a:cs typeface="Arial" panose="020B0604020202020204" pitchFamily="34" charset="0"/>
              </a:rPr>
              <a:t>e</a:t>
            </a:r>
            <a:r>
              <a:rPr lang="en-US" altLang="ja-JP" kern="0" dirty="0" smtClean="0">
                <a:latin typeface="Arial" panose="020B0604020202020204" pitchFamily="34" charset="0"/>
                <a:cs typeface="Arial" panose="020B0604020202020204" pitchFamily="34" charset="0"/>
              </a:rPr>
              <a:t> </a:t>
            </a:r>
            <a:r>
              <a:rPr lang="en-US" altLang="ja-JP" kern="0" dirty="0">
                <a:latin typeface="Arial" panose="020B0604020202020204" pitchFamily="34" charset="0"/>
                <a:cs typeface="Arial" panose="020B0604020202020204" pitchFamily="34" charset="0"/>
              </a:rPr>
              <a:t>and </a:t>
            </a:r>
            <a:r>
              <a:rPr lang="en-US" altLang="ja-JP" i="1" kern="0" dirty="0" smtClean="0">
                <a:latin typeface="Arial" panose="020B0604020202020204" pitchFamily="34" charset="0"/>
                <a:cs typeface="Arial" panose="020B0604020202020204" pitchFamily="34" charset="0"/>
              </a:rPr>
              <a:t>n</a:t>
            </a:r>
            <a:r>
              <a:rPr lang="en-US" altLang="ja-JP" kern="0" baseline="-25000" dirty="0" smtClean="0">
                <a:latin typeface="Arial" panose="020B0604020202020204" pitchFamily="34" charset="0"/>
                <a:cs typeface="Arial" panose="020B0604020202020204" pitchFamily="34" charset="0"/>
              </a:rPr>
              <a:t>e </a:t>
            </a:r>
            <a:r>
              <a:rPr lang="en-US" altLang="ja-JP" kern="0" dirty="0" smtClean="0">
                <a:latin typeface="Arial" panose="020B0604020202020204" pitchFamily="34" charset="0"/>
                <a:cs typeface="Arial" panose="020B0604020202020204" pitchFamily="34" charset="0"/>
              </a:rPr>
              <a:t>Profiles Measured by TS</a:t>
            </a:r>
          </a:p>
        </p:txBody>
      </p:sp>
      <p:sp>
        <p:nvSpPr>
          <p:cNvPr id="12" name="Line 7"/>
          <p:cNvSpPr>
            <a:spLocks noChangeShapeType="1"/>
          </p:cNvSpPr>
          <p:nvPr/>
        </p:nvSpPr>
        <p:spPr bwMode="auto">
          <a:xfrm flipV="1">
            <a:off x="457200" y="1052736"/>
            <a:ext cx="8229600" cy="0"/>
          </a:xfrm>
          <a:prstGeom prst="line">
            <a:avLst/>
          </a:prstGeom>
          <a:noFill/>
          <a:ln w="76200">
            <a:solidFill>
              <a:srgbClr val="00FFFF"/>
            </a:solidFill>
            <a:round/>
            <a:headEnd/>
            <a:tailEn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lIns="91321" tIns="45664" rIns="91321" bIns="45664" anchor="ctr"/>
          <a:lstStyle/>
          <a:p>
            <a:endParaRPr lang="ja-JP" altLang="en-US" sz="2400">
              <a:solidFill>
                <a:prstClr val="black"/>
              </a:solidFill>
              <a:latin typeface="Arial" panose="020B0604020202020204" pitchFamily="34" charset="0"/>
              <a:ea typeface="ＭＳ Ｐゴシック" pitchFamily="50" charset="-128"/>
              <a:cs typeface="Arial" panose="020B0604020202020204" pitchFamily="34" charset="0"/>
            </a:endParaRPr>
          </a:p>
        </p:txBody>
      </p:sp>
      <p:sp>
        <p:nvSpPr>
          <p:cNvPr id="13" name="スライド番号プレースホルダー 4"/>
          <p:cNvSpPr>
            <a:spLocks noGrp="1"/>
          </p:cNvSpPr>
          <p:nvPr>
            <p:ph type="sldNum" sz="quarter" idx="12"/>
          </p:nvPr>
        </p:nvSpPr>
        <p:spPr>
          <a:xfrm>
            <a:off x="8686800" y="6520390"/>
            <a:ext cx="386910" cy="365125"/>
          </a:xfrm>
        </p:spPr>
        <p:txBody>
          <a:bodyPr/>
          <a:lstStyle/>
          <a:p>
            <a:fld id="{FD69EC3B-3975-41F7-A0D4-CB82BEE8B54C}" type="slidenum">
              <a:rPr lang="ja-JP" altLang="en-US" smtClean="0">
                <a:solidFill>
                  <a:prstClr val="black">
                    <a:tint val="75000"/>
                  </a:prstClr>
                </a:solidFill>
                <a:latin typeface="Arial" panose="020B0604020202020204" pitchFamily="34" charset="0"/>
                <a:cs typeface="Arial" panose="020B0604020202020204" pitchFamily="34" charset="0"/>
              </a:rPr>
              <a:pPr/>
              <a:t>28</a:t>
            </a:fld>
            <a:endParaRPr lang="ja-JP" altLang="en-US" dirty="0">
              <a:solidFill>
                <a:prstClr val="black">
                  <a:tint val="75000"/>
                </a:prstClr>
              </a:solidFill>
              <a:latin typeface="Arial" panose="020B0604020202020204" pitchFamily="34" charset="0"/>
              <a:cs typeface="Arial" panose="020B0604020202020204" pitchFamily="34" charset="0"/>
            </a:endParaRPr>
          </a:p>
        </p:txBody>
      </p:sp>
      <p:sp>
        <p:nvSpPr>
          <p:cNvPr id="14" name="テキスト ボックス 13"/>
          <p:cNvSpPr txBox="1"/>
          <p:nvPr/>
        </p:nvSpPr>
        <p:spPr>
          <a:xfrm>
            <a:off x="467544" y="1221720"/>
            <a:ext cx="8363877" cy="1631216"/>
          </a:xfrm>
          <a:prstGeom prst="rect">
            <a:avLst/>
          </a:prstGeom>
          <a:noFill/>
        </p:spPr>
        <p:txBody>
          <a:bodyPr wrap="square" rtlCol="0">
            <a:spAutoFit/>
          </a:bodyPr>
          <a:lstStyle/>
          <a:p>
            <a:pPr marL="342900" indent="-342900">
              <a:buFont typeface="Arial" panose="020B0604020202020204" pitchFamily="34" charset="0"/>
              <a:buChar char="•"/>
            </a:pPr>
            <a:r>
              <a:rPr lang="en-US" altLang="ja-JP" dirty="0" smtClean="0">
                <a:solidFill>
                  <a:srgbClr val="0000FF"/>
                </a:solidFill>
              </a:rPr>
              <a:t>Profiles measured by Thomson scattering (TS) in TST-2 discharges with </a:t>
            </a:r>
            <a:r>
              <a:rPr lang="en-US" altLang="ja-JP" i="1" dirty="0" err="1" smtClean="0">
                <a:solidFill>
                  <a:srgbClr val="0000FF"/>
                </a:solidFill>
              </a:rPr>
              <a:t>I</a:t>
            </a:r>
            <a:r>
              <a:rPr lang="en-US" altLang="ja-JP" baseline="-25000" dirty="0" err="1" smtClean="0">
                <a:solidFill>
                  <a:srgbClr val="0000FF"/>
                </a:solidFill>
              </a:rPr>
              <a:t>p</a:t>
            </a:r>
            <a:r>
              <a:rPr lang="en-US" altLang="ja-JP" dirty="0" smtClean="0">
                <a:solidFill>
                  <a:srgbClr val="0000FF"/>
                </a:solidFill>
              </a:rPr>
              <a:t> = 5 kA maintained by LHW alone. </a:t>
            </a:r>
            <a:endParaRPr lang="en-US" altLang="ja-JP" sz="1000" dirty="0" smtClean="0">
              <a:solidFill>
                <a:srgbClr val="0000FF"/>
              </a:solidFill>
            </a:endParaRPr>
          </a:p>
          <a:p>
            <a:pPr marL="342900" indent="-342900">
              <a:buFont typeface="Arial" panose="020B0604020202020204" pitchFamily="34" charset="0"/>
              <a:buChar char="•"/>
            </a:pPr>
            <a:r>
              <a:rPr lang="en-US" altLang="ja-JP" dirty="0" smtClean="0">
                <a:solidFill>
                  <a:srgbClr val="0000FF"/>
                </a:solidFill>
              </a:rPr>
              <a:t>Bulk </a:t>
            </a:r>
            <a:r>
              <a:rPr lang="en-US" altLang="ja-JP" i="1" dirty="0" err="1" smtClean="0">
                <a:solidFill>
                  <a:srgbClr val="0000FF"/>
                </a:solidFill>
              </a:rPr>
              <a:t>T</a:t>
            </a:r>
            <a:r>
              <a:rPr lang="en-US" altLang="ja-JP" baseline="-25000" dirty="0" err="1" smtClean="0">
                <a:solidFill>
                  <a:srgbClr val="0000FF"/>
                </a:solidFill>
              </a:rPr>
              <a:t>e</a:t>
            </a:r>
            <a:r>
              <a:rPr lang="en-US" altLang="ja-JP" dirty="0" smtClean="0">
                <a:solidFill>
                  <a:srgbClr val="0000FF"/>
                </a:solidFill>
              </a:rPr>
              <a:t> in the plasma core is low (</a:t>
            </a:r>
            <a:r>
              <a:rPr lang="en-US" altLang="ja-JP" dirty="0">
                <a:solidFill>
                  <a:srgbClr val="0000FF"/>
                </a:solidFill>
              </a:rPr>
              <a:t>hollow </a:t>
            </a:r>
            <a:r>
              <a:rPr lang="en-US" altLang="ja-JP" i="1" dirty="0" err="1">
                <a:solidFill>
                  <a:srgbClr val="0000FF"/>
                </a:solidFill>
              </a:rPr>
              <a:t>T</a:t>
            </a:r>
            <a:r>
              <a:rPr lang="en-US" altLang="ja-JP" baseline="-25000" dirty="0" err="1">
                <a:solidFill>
                  <a:srgbClr val="0000FF"/>
                </a:solidFill>
              </a:rPr>
              <a:t>e</a:t>
            </a:r>
            <a:r>
              <a:rPr lang="en-US" altLang="ja-JP" dirty="0">
                <a:solidFill>
                  <a:srgbClr val="0000FF"/>
                </a:solidFill>
              </a:rPr>
              <a:t> </a:t>
            </a:r>
            <a:r>
              <a:rPr lang="en-US" altLang="ja-JP" dirty="0" smtClean="0">
                <a:solidFill>
                  <a:srgbClr val="0000FF"/>
                </a:solidFill>
              </a:rPr>
              <a:t>profile).  Bulk electron heating by the LHW is limited.</a:t>
            </a:r>
            <a:endParaRPr lang="en-US" altLang="ja-JP" sz="1000" dirty="0" smtClean="0">
              <a:solidFill>
                <a:srgbClr val="0000FF"/>
              </a:solidFill>
            </a:endParaRPr>
          </a:p>
          <a:p>
            <a:pPr marL="342900" indent="-342900">
              <a:buFont typeface="Arial" panose="020B0604020202020204" pitchFamily="34" charset="0"/>
              <a:buChar char="•"/>
            </a:pPr>
            <a:r>
              <a:rPr lang="en-US" altLang="ja-JP" i="1" dirty="0" err="1" smtClean="0">
                <a:solidFill>
                  <a:srgbClr val="0000FF"/>
                </a:solidFill>
              </a:rPr>
              <a:t>p</a:t>
            </a:r>
            <a:r>
              <a:rPr lang="en-US" altLang="ja-JP" baseline="-25000" dirty="0" err="1" smtClean="0">
                <a:solidFill>
                  <a:srgbClr val="0000FF"/>
                </a:solidFill>
              </a:rPr>
              <a:t>e</a:t>
            </a:r>
            <a:r>
              <a:rPr lang="en-US" altLang="ja-JP" dirty="0" smtClean="0">
                <a:solidFill>
                  <a:srgbClr val="0000FF"/>
                </a:solidFill>
              </a:rPr>
              <a:t>(TS) &lt;&lt; </a:t>
            </a:r>
            <a:r>
              <a:rPr lang="en-US" altLang="ja-JP" i="1" dirty="0" err="1" smtClean="0">
                <a:solidFill>
                  <a:srgbClr val="0000FF"/>
                </a:solidFill>
              </a:rPr>
              <a:t>p</a:t>
            </a:r>
            <a:r>
              <a:rPr lang="en-US" altLang="ja-JP" baseline="-25000" dirty="0" err="1" smtClean="0">
                <a:solidFill>
                  <a:srgbClr val="0000FF"/>
                </a:solidFill>
              </a:rPr>
              <a:t>MHD</a:t>
            </a:r>
            <a:r>
              <a:rPr lang="en-US" altLang="ja-JP" dirty="0" smtClean="0">
                <a:solidFill>
                  <a:srgbClr val="0000FF"/>
                </a:solidFill>
              </a:rPr>
              <a:t> </a:t>
            </a:r>
            <a:r>
              <a:rPr lang="en-US" altLang="ja-JP" dirty="0" smtClean="0">
                <a:solidFill>
                  <a:srgbClr val="0000FF"/>
                </a:solidFill>
                <a:sym typeface="Symbol"/>
              </a:rPr>
              <a:t></a:t>
            </a:r>
            <a:r>
              <a:rPr lang="en-US" altLang="ja-JP" dirty="0" smtClean="0">
                <a:solidFill>
                  <a:srgbClr val="0000FF"/>
                </a:solidFill>
              </a:rPr>
              <a:t> pressure dominated by energetic electrons.</a:t>
            </a:r>
          </a:p>
        </p:txBody>
      </p:sp>
      <p:pic>
        <p:nvPicPr>
          <p:cNvPr id="20" name="図 19"/>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5474993" y="2698058"/>
            <a:ext cx="3561503" cy="3827286"/>
          </a:xfrm>
          <a:prstGeom prst="rect">
            <a:avLst/>
          </a:prstGeom>
        </p:spPr>
      </p:pic>
      <p:sp>
        <p:nvSpPr>
          <p:cNvPr id="16" name="テキスト ボックス 15"/>
          <p:cNvSpPr txBox="1"/>
          <p:nvPr/>
        </p:nvSpPr>
        <p:spPr>
          <a:xfrm>
            <a:off x="527249" y="3104632"/>
            <a:ext cx="864096" cy="369332"/>
          </a:xfrm>
          <a:prstGeom prst="rect">
            <a:avLst/>
          </a:prstGeom>
          <a:noFill/>
        </p:spPr>
        <p:txBody>
          <a:bodyPr wrap="square" rtlCol="0">
            <a:spAutoFit/>
          </a:bodyPr>
          <a:lstStyle/>
          <a:p>
            <a:r>
              <a:rPr lang="en-US" altLang="ja-JP" sz="1800" dirty="0">
                <a:solidFill>
                  <a:srgbClr val="7030A0"/>
                </a:solidFill>
              </a:rPr>
              <a:t>l</a:t>
            </a:r>
            <a:r>
              <a:rPr lang="en-US" altLang="ja-JP" sz="1800" dirty="0" smtClean="0">
                <a:solidFill>
                  <a:srgbClr val="7030A0"/>
                </a:solidFill>
              </a:rPr>
              <a:t>imiter</a:t>
            </a:r>
          </a:p>
        </p:txBody>
      </p:sp>
      <p:pic>
        <p:nvPicPr>
          <p:cNvPr id="17" name="図 16"/>
          <p:cNvPicPr>
            <a:picLocks noChangeAspect="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290444" y="3939484"/>
            <a:ext cx="5073644" cy="2369836"/>
          </a:xfrm>
          <a:prstGeom prst="rect">
            <a:avLst/>
          </a:prstGeom>
        </p:spPr>
      </p:pic>
      <p:sp>
        <p:nvSpPr>
          <p:cNvPr id="18" name="テキスト ボックス 17"/>
          <p:cNvSpPr txBox="1"/>
          <p:nvPr/>
        </p:nvSpPr>
        <p:spPr>
          <a:xfrm>
            <a:off x="2123728" y="3104632"/>
            <a:ext cx="812869" cy="369332"/>
          </a:xfrm>
          <a:prstGeom prst="rect">
            <a:avLst/>
          </a:prstGeom>
          <a:noFill/>
        </p:spPr>
        <p:txBody>
          <a:bodyPr wrap="square" rtlCol="0">
            <a:spAutoFit/>
          </a:bodyPr>
          <a:lstStyle/>
          <a:p>
            <a:r>
              <a:rPr lang="en-US" altLang="ja-JP" sz="1800" dirty="0" smtClean="0">
                <a:solidFill>
                  <a:srgbClr val="00863D"/>
                </a:solidFill>
              </a:rPr>
              <a:t>LCFS</a:t>
            </a:r>
          </a:p>
        </p:txBody>
      </p:sp>
      <p:cxnSp>
        <p:nvCxnSpPr>
          <p:cNvPr id="21" name="直線コネクタ 20"/>
          <p:cNvCxnSpPr/>
          <p:nvPr/>
        </p:nvCxnSpPr>
        <p:spPr>
          <a:xfrm>
            <a:off x="2525611" y="3968728"/>
            <a:ext cx="0" cy="1813998"/>
          </a:xfrm>
          <a:prstGeom prst="line">
            <a:avLst/>
          </a:prstGeom>
          <a:ln w="19050">
            <a:solidFill>
              <a:srgbClr val="00863D"/>
            </a:solidFill>
          </a:ln>
        </p:spPr>
        <p:style>
          <a:lnRef idx="1">
            <a:schemeClr val="accent1"/>
          </a:lnRef>
          <a:fillRef idx="0">
            <a:schemeClr val="accent1"/>
          </a:fillRef>
          <a:effectRef idx="0">
            <a:schemeClr val="accent1"/>
          </a:effectRef>
          <a:fontRef idx="minor">
            <a:schemeClr val="tx1"/>
          </a:fontRef>
        </p:style>
      </p:cxnSp>
      <p:cxnSp>
        <p:nvCxnSpPr>
          <p:cNvPr id="22" name="直線コネクタ 21"/>
          <p:cNvCxnSpPr/>
          <p:nvPr/>
        </p:nvCxnSpPr>
        <p:spPr>
          <a:xfrm>
            <a:off x="5141932" y="3968728"/>
            <a:ext cx="0" cy="1813998"/>
          </a:xfrm>
          <a:prstGeom prst="line">
            <a:avLst/>
          </a:prstGeom>
          <a:ln w="19050">
            <a:solidFill>
              <a:srgbClr val="00863D"/>
            </a:solidFill>
          </a:ln>
        </p:spPr>
        <p:style>
          <a:lnRef idx="1">
            <a:schemeClr val="accent1"/>
          </a:lnRef>
          <a:fillRef idx="0">
            <a:schemeClr val="accent1"/>
          </a:fillRef>
          <a:effectRef idx="0">
            <a:schemeClr val="accent1"/>
          </a:effectRef>
          <a:fontRef idx="minor">
            <a:schemeClr val="tx1"/>
          </a:fontRef>
        </p:style>
      </p:cxnSp>
      <p:sp>
        <p:nvSpPr>
          <p:cNvPr id="23" name="テキスト ボックス 22"/>
          <p:cNvSpPr txBox="1"/>
          <p:nvPr/>
        </p:nvSpPr>
        <p:spPr>
          <a:xfrm>
            <a:off x="3521741" y="5461151"/>
            <a:ext cx="1638737" cy="307777"/>
          </a:xfrm>
          <a:prstGeom prst="rect">
            <a:avLst/>
          </a:prstGeom>
          <a:noFill/>
        </p:spPr>
        <p:txBody>
          <a:bodyPr wrap="square" rtlCol="0">
            <a:spAutoFit/>
          </a:bodyPr>
          <a:lstStyle/>
          <a:p>
            <a:r>
              <a:rPr lang="en-US" altLang="ja-JP" sz="1400" dirty="0"/>
              <a:t>m</a:t>
            </a:r>
            <a:r>
              <a:rPr lang="en-US" altLang="ja-JP" sz="1400" dirty="0" smtClean="0"/>
              <a:t>easurement limit</a:t>
            </a:r>
          </a:p>
        </p:txBody>
      </p:sp>
      <p:cxnSp>
        <p:nvCxnSpPr>
          <p:cNvPr id="19" name="直線矢印コネクタ 18"/>
          <p:cNvCxnSpPr/>
          <p:nvPr/>
        </p:nvCxnSpPr>
        <p:spPr>
          <a:xfrm>
            <a:off x="2555776" y="3464672"/>
            <a:ext cx="0" cy="350748"/>
          </a:xfrm>
          <a:prstGeom prst="straightConnector1">
            <a:avLst/>
          </a:prstGeom>
          <a:ln w="254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24" name="直線矢印コネクタ 23"/>
          <p:cNvCxnSpPr/>
          <p:nvPr/>
        </p:nvCxnSpPr>
        <p:spPr>
          <a:xfrm>
            <a:off x="899592" y="3464672"/>
            <a:ext cx="0" cy="350748"/>
          </a:xfrm>
          <a:prstGeom prst="straightConnector1">
            <a:avLst/>
          </a:prstGeom>
          <a:ln w="25400">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25" name="テキスト ボックス 24"/>
          <p:cNvSpPr txBox="1"/>
          <p:nvPr/>
        </p:nvSpPr>
        <p:spPr>
          <a:xfrm>
            <a:off x="3131840" y="3104632"/>
            <a:ext cx="864096" cy="369332"/>
          </a:xfrm>
          <a:prstGeom prst="rect">
            <a:avLst/>
          </a:prstGeom>
          <a:noFill/>
        </p:spPr>
        <p:txBody>
          <a:bodyPr wrap="square" rtlCol="0">
            <a:spAutoFit/>
          </a:bodyPr>
          <a:lstStyle/>
          <a:p>
            <a:r>
              <a:rPr lang="en-US" altLang="ja-JP" sz="1800" dirty="0">
                <a:solidFill>
                  <a:srgbClr val="7030A0"/>
                </a:solidFill>
              </a:rPr>
              <a:t>l</a:t>
            </a:r>
            <a:r>
              <a:rPr lang="en-US" altLang="ja-JP" sz="1800" dirty="0" smtClean="0">
                <a:solidFill>
                  <a:srgbClr val="7030A0"/>
                </a:solidFill>
              </a:rPr>
              <a:t>imiter</a:t>
            </a:r>
          </a:p>
        </p:txBody>
      </p:sp>
      <p:sp>
        <p:nvSpPr>
          <p:cNvPr id="26" name="テキスト ボックス 25"/>
          <p:cNvSpPr txBox="1"/>
          <p:nvPr/>
        </p:nvSpPr>
        <p:spPr>
          <a:xfrm>
            <a:off x="4716016" y="3104632"/>
            <a:ext cx="812869" cy="369332"/>
          </a:xfrm>
          <a:prstGeom prst="rect">
            <a:avLst/>
          </a:prstGeom>
          <a:noFill/>
        </p:spPr>
        <p:txBody>
          <a:bodyPr wrap="square" rtlCol="0">
            <a:spAutoFit/>
          </a:bodyPr>
          <a:lstStyle/>
          <a:p>
            <a:r>
              <a:rPr lang="en-US" altLang="ja-JP" sz="1800" dirty="0" smtClean="0">
                <a:solidFill>
                  <a:srgbClr val="00863D"/>
                </a:solidFill>
              </a:rPr>
              <a:t>LCFS</a:t>
            </a:r>
          </a:p>
        </p:txBody>
      </p:sp>
      <p:cxnSp>
        <p:nvCxnSpPr>
          <p:cNvPr id="27" name="直線矢印コネクタ 26"/>
          <p:cNvCxnSpPr/>
          <p:nvPr/>
        </p:nvCxnSpPr>
        <p:spPr>
          <a:xfrm>
            <a:off x="5160367" y="3464672"/>
            <a:ext cx="0" cy="350748"/>
          </a:xfrm>
          <a:prstGeom prst="straightConnector1">
            <a:avLst/>
          </a:prstGeom>
          <a:ln w="254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28" name="直線矢印コネクタ 27"/>
          <p:cNvCxnSpPr/>
          <p:nvPr/>
        </p:nvCxnSpPr>
        <p:spPr>
          <a:xfrm>
            <a:off x="3504183" y="3464672"/>
            <a:ext cx="0" cy="350748"/>
          </a:xfrm>
          <a:prstGeom prst="straightConnector1">
            <a:avLst/>
          </a:prstGeom>
          <a:ln w="25400">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2" name="正方形/長方形 1"/>
          <p:cNvSpPr/>
          <p:nvPr/>
        </p:nvSpPr>
        <p:spPr>
          <a:xfrm>
            <a:off x="7308304" y="3193231"/>
            <a:ext cx="864339" cy="307777"/>
          </a:xfrm>
          <a:prstGeom prst="rect">
            <a:avLst/>
          </a:prstGeom>
        </p:spPr>
        <p:txBody>
          <a:bodyPr wrap="none">
            <a:spAutoFit/>
          </a:bodyPr>
          <a:lstStyle/>
          <a:p>
            <a:r>
              <a:rPr lang="en-US" altLang="ja-JP" sz="1400" dirty="0" err="1" smtClean="0"/>
              <a:t>I</a:t>
            </a:r>
            <a:r>
              <a:rPr lang="en-US" altLang="ja-JP" sz="1400" baseline="-25000" dirty="0" err="1" smtClean="0"/>
              <a:t>p</a:t>
            </a:r>
            <a:r>
              <a:rPr lang="en-US" altLang="ja-JP" sz="1400" dirty="0" smtClean="0"/>
              <a:t> = 5 kA</a:t>
            </a:r>
            <a:endParaRPr lang="ja-JP" altLang="en-US" sz="1400"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714721280"/>
      </p:ext>
    </p:extLst>
  </p:cSld>
  <p:clrMapOvr>
    <a:masterClrMapping/>
  </p:clrMapOvr>
  <mc:AlternateContent>
    <mc:Choice xmlns:mc="http://schemas.openxmlformats.org/markup-compatibility/2006" xmlns:p14="http://schemas.microsoft.com/office/powerpoint/2010/main" xmlns:p="http://schemas.openxmlformats.org/presentationml/2006/main" xmlns:r="http://schemas.openxmlformats.org/officeDocument/2006/relationships" xmlns:a="http://schemas.openxmlformats.org/drawingml/2006/main" xmlns="" Requires="p14">
      <p:transition spd="slow" p14:dur="2000"/>
    </mc:Choice>
    <mc:Fallback>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テキスト ボックス 3"/>
          <p:cNvSpPr txBox="1"/>
          <p:nvPr/>
        </p:nvSpPr>
        <p:spPr>
          <a:xfrm>
            <a:off x="396138" y="-27384"/>
            <a:ext cx="8424334" cy="954107"/>
          </a:xfrm>
          <a:prstGeom prst="rect">
            <a:avLst/>
          </a:prstGeom>
          <a:noFill/>
        </p:spPr>
        <p:txBody>
          <a:bodyPr wrap="square" rtlCol="0">
            <a:spAutoFit/>
          </a:bodyPr>
          <a:lstStyle/>
          <a:p>
            <a:pPr fontAlgn="auto">
              <a:spcBef>
                <a:spcPts val="0"/>
              </a:spcBef>
              <a:spcAft>
                <a:spcPts val="0"/>
              </a:spcAft>
            </a:pPr>
            <a:r>
              <a:rPr lang="en-US" altLang="ja-JP" sz="2800" dirty="0" smtClean="0">
                <a:solidFill>
                  <a:srgbClr val="FF0000"/>
                </a:solidFill>
                <a:latin typeface="Arial" panose="020B0604020202020204" pitchFamily="34" charset="0"/>
                <a:ea typeface="ＭＳ Ｐゴシック"/>
                <a:cs typeface="Arial" panose="020B0604020202020204" pitchFamily="34" charset="0"/>
              </a:rPr>
              <a:t>Measurements </a:t>
            </a:r>
            <a:r>
              <a:rPr lang="en-US" altLang="ja-JP" sz="2800" dirty="0">
                <a:solidFill>
                  <a:srgbClr val="FF0000"/>
                </a:solidFill>
                <a:latin typeface="Arial" panose="020B0604020202020204" pitchFamily="34" charset="0"/>
                <a:ea typeface="ＭＳ Ｐゴシック"/>
                <a:cs typeface="Arial" panose="020B0604020202020204" pitchFamily="34" charset="0"/>
              </a:rPr>
              <a:t>of </a:t>
            </a:r>
            <a:r>
              <a:rPr lang="en-US" altLang="ja-JP" sz="2800" i="1" dirty="0" err="1" smtClean="0">
                <a:solidFill>
                  <a:srgbClr val="FF0000"/>
                </a:solidFill>
                <a:latin typeface="Arial" panose="020B0604020202020204" pitchFamily="34" charset="0"/>
                <a:ea typeface="ＭＳ Ｐゴシック"/>
                <a:cs typeface="Arial" panose="020B0604020202020204" pitchFamily="34" charset="0"/>
              </a:rPr>
              <a:t>T</a:t>
            </a:r>
            <a:r>
              <a:rPr lang="en-US" altLang="ja-JP" sz="2800" baseline="-25000" dirty="0" err="1" smtClean="0">
                <a:solidFill>
                  <a:srgbClr val="FF0000"/>
                </a:solidFill>
                <a:latin typeface="Arial" panose="020B0604020202020204" pitchFamily="34" charset="0"/>
                <a:ea typeface="ＭＳ Ｐゴシック"/>
                <a:cs typeface="Arial" panose="020B0604020202020204" pitchFamily="34" charset="0"/>
              </a:rPr>
              <a:t>i</a:t>
            </a:r>
            <a:r>
              <a:rPr lang="en-US" altLang="ja-JP" sz="2800" dirty="0" smtClean="0">
                <a:solidFill>
                  <a:srgbClr val="FF0000"/>
                </a:solidFill>
                <a:latin typeface="Arial" panose="020B0604020202020204" pitchFamily="34" charset="0"/>
                <a:ea typeface="ＭＳ Ｐゴシック"/>
                <a:cs typeface="Arial" panose="020B0604020202020204" pitchFamily="34" charset="0"/>
              </a:rPr>
              <a:t> </a:t>
            </a:r>
            <a:r>
              <a:rPr lang="en-US" altLang="ja-JP" sz="2800" dirty="0">
                <a:solidFill>
                  <a:srgbClr val="FF0000"/>
                </a:solidFill>
                <a:latin typeface="Arial" panose="020B0604020202020204" pitchFamily="34" charset="0"/>
                <a:ea typeface="ＭＳ Ｐゴシック"/>
                <a:cs typeface="Arial" panose="020B0604020202020204" pitchFamily="34" charset="0"/>
              </a:rPr>
              <a:t>and </a:t>
            </a:r>
            <a:r>
              <a:rPr lang="en-US" altLang="ja-JP" sz="2800" dirty="0" smtClean="0">
                <a:solidFill>
                  <a:srgbClr val="FF0000"/>
                </a:solidFill>
                <a:latin typeface="Arial" panose="020B0604020202020204" pitchFamily="34" charset="0"/>
                <a:ea typeface="ＭＳ Ｐゴシック"/>
                <a:cs typeface="Arial" panose="020B0604020202020204" pitchFamily="34" charset="0"/>
              </a:rPr>
              <a:t>Flow </a:t>
            </a:r>
            <a:r>
              <a:rPr lang="en-US" altLang="ja-JP" sz="2800" dirty="0">
                <a:solidFill>
                  <a:srgbClr val="FF0000"/>
                </a:solidFill>
                <a:latin typeface="Arial" panose="020B0604020202020204" pitchFamily="34" charset="0"/>
                <a:ea typeface="ＭＳ Ｐゴシック"/>
                <a:cs typeface="Arial" panose="020B0604020202020204" pitchFamily="34" charset="0"/>
              </a:rPr>
              <a:t>in RF </a:t>
            </a:r>
            <a:r>
              <a:rPr lang="en-US" altLang="ja-JP" sz="2800" dirty="0" smtClean="0">
                <a:solidFill>
                  <a:srgbClr val="FF0000"/>
                </a:solidFill>
                <a:latin typeface="Arial" panose="020B0604020202020204" pitchFamily="34" charset="0"/>
                <a:ea typeface="ＭＳ Ｐゴシック"/>
                <a:cs typeface="Arial" panose="020B0604020202020204" pitchFamily="34" charset="0"/>
              </a:rPr>
              <a:t>Driven Plasmas</a:t>
            </a:r>
            <a:r>
              <a:rPr lang="ja-JP" altLang="en-US" sz="2800" dirty="0" smtClean="0">
                <a:solidFill>
                  <a:srgbClr val="FF0000"/>
                </a:solidFill>
                <a:latin typeface="Arial" panose="020B0604020202020204" pitchFamily="34" charset="0"/>
                <a:ea typeface="ＭＳ Ｐゴシック"/>
                <a:cs typeface="Arial" panose="020B0604020202020204" pitchFamily="34" charset="0"/>
              </a:rPr>
              <a:t> </a:t>
            </a:r>
            <a:r>
              <a:rPr lang="en-US" altLang="ja-JP" sz="2800" dirty="0" smtClean="0">
                <a:solidFill>
                  <a:srgbClr val="FF0000"/>
                </a:solidFill>
                <a:latin typeface="Arial" panose="020B0604020202020204" pitchFamily="34" charset="0"/>
                <a:ea typeface="ＭＳ Ｐゴシック"/>
                <a:cs typeface="Arial" panose="020B0604020202020204" pitchFamily="34" charset="0"/>
              </a:rPr>
              <a:t>in </a:t>
            </a:r>
            <a:r>
              <a:rPr lang="en-US" altLang="ja-JP" sz="2800" dirty="0">
                <a:solidFill>
                  <a:srgbClr val="FF0000"/>
                </a:solidFill>
                <a:latin typeface="Arial" panose="020B0604020202020204" pitchFamily="34" charset="0"/>
                <a:ea typeface="ＭＳ Ｐゴシック"/>
                <a:cs typeface="Arial" panose="020B0604020202020204" pitchFamily="34" charset="0"/>
              </a:rPr>
              <a:t>TST-2 and </a:t>
            </a:r>
            <a:r>
              <a:rPr lang="en-US" altLang="ja-JP" sz="2800" dirty="0" smtClean="0">
                <a:solidFill>
                  <a:srgbClr val="FF0000"/>
                </a:solidFill>
                <a:latin typeface="Arial" panose="020B0604020202020204" pitchFamily="34" charset="0"/>
                <a:ea typeface="ＭＳ Ｐゴシック"/>
                <a:cs typeface="Arial" panose="020B0604020202020204" pitchFamily="34" charset="0"/>
              </a:rPr>
              <a:t>LATE</a:t>
            </a:r>
            <a:endParaRPr lang="en-US" altLang="ja-JP" sz="2800" dirty="0">
              <a:solidFill>
                <a:srgbClr val="FF0000"/>
              </a:solidFill>
              <a:latin typeface="Arial" panose="020B0604020202020204" pitchFamily="34" charset="0"/>
              <a:ea typeface="ＭＳ Ｐゴシック"/>
              <a:cs typeface="Arial" panose="020B0604020202020204" pitchFamily="34" charset="0"/>
            </a:endParaRPr>
          </a:p>
        </p:txBody>
      </p:sp>
      <p:sp>
        <p:nvSpPr>
          <p:cNvPr id="5" name="テキスト ボックス 4"/>
          <p:cNvSpPr txBox="1"/>
          <p:nvPr/>
        </p:nvSpPr>
        <p:spPr>
          <a:xfrm>
            <a:off x="3889505" y="6525344"/>
            <a:ext cx="4726871" cy="307777"/>
          </a:xfrm>
          <a:prstGeom prst="rect">
            <a:avLst/>
          </a:prstGeom>
          <a:noFill/>
        </p:spPr>
        <p:txBody>
          <a:bodyPr wrap="none" rtlCol="0">
            <a:spAutoFit/>
          </a:bodyPr>
          <a:lstStyle/>
          <a:p>
            <a:pPr fontAlgn="auto">
              <a:spcBef>
                <a:spcPts val="0"/>
              </a:spcBef>
              <a:spcAft>
                <a:spcPts val="0"/>
              </a:spcAft>
            </a:pPr>
            <a:r>
              <a:rPr lang="en-US" altLang="ja-JP" sz="1400" dirty="0" smtClean="0">
                <a:solidFill>
                  <a:prstClr val="black"/>
                </a:solidFill>
                <a:latin typeface="Arial" panose="020B0604020202020204" pitchFamily="34" charset="0"/>
                <a:ea typeface="ＭＳ Ｐゴシック"/>
                <a:cs typeface="Arial" panose="020B0604020202020204" pitchFamily="34" charset="0"/>
              </a:rPr>
              <a:t>S. </a:t>
            </a:r>
            <a:r>
              <a:rPr lang="en-US" altLang="ja-JP" sz="1400" dirty="0" err="1" smtClean="0">
                <a:solidFill>
                  <a:prstClr val="black"/>
                </a:solidFill>
                <a:latin typeface="Arial" panose="020B0604020202020204" pitchFamily="34" charset="0"/>
                <a:ea typeface="ＭＳ Ｐゴシック"/>
                <a:cs typeface="Arial" panose="020B0604020202020204" pitchFamily="34" charset="0"/>
              </a:rPr>
              <a:t>Tsuda</a:t>
            </a:r>
            <a:r>
              <a:rPr lang="en-US" altLang="ja-JP" sz="1400" dirty="0" smtClean="0">
                <a:solidFill>
                  <a:prstClr val="black"/>
                </a:solidFill>
                <a:latin typeface="Arial" panose="020B0604020202020204" pitchFamily="34" charset="0"/>
                <a:ea typeface="ＭＳ Ｐゴシック"/>
                <a:cs typeface="Arial" panose="020B0604020202020204" pitchFamily="34" charset="0"/>
              </a:rPr>
              <a:t>, et al., Plasma Fusion Res. 10, 1202064 (2015).</a:t>
            </a:r>
            <a:endParaRPr lang="ja-JP" altLang="en-US" sz="1400" dirty="0">
              <a:solidFill>
                <a:prstClr val="black"/>
              </a:solidFill>
              <a:latin typeface="Arial" panose="020B0604020202020204" pitchFamily="34" charset="0"/>
              <a:ea typeface="ＭＳ Ｐゴシック"/>
              <a:cs typeface="Arial" panose="020B0604020202020204"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4417904" y="982476"/>
            <a:ext cx="4617789" cy="2825703"/>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5908405" y="3933056"/>
            <a:ext cx="2441054" cy="1984695"/>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pic>
        <p:nvPicPr>
          <p:cNvPr id="1034" name="図 43"/>
          <p:cNvPicPr>
            <a:picLocks noChangeAspect="1" noChangeArrowheads="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l="10197" r="8218"/>
          <a:stretch>
            <a:fillRect/>
          </a:stretch>
        </p:blipFill>
        <p:spPr bwMode="auto">
          <a:xfrm>
            <a:off x="216280" y="3116305"/>
            <a:ext cx="2035800" cy="1532908"/>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pic>
        <p:nvPicPr>
          <p:cNvPr id="1035" name="Picture 11"/>
          <p:cNvPicPr>
            <a:picLocks noChangeAspect="1" noChangeArrowheads="1"/>
          </p:cNvPicPr>
          <p:nvPr/>
        </p:nvPicPr>
        <p:blipFill>
          <a:blip r:embed="rId5"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2757030" y="2977284"/>
            <a:ext cx="1535674" cy="1671937"/>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
        <p:nvSpPr>
          <p:cNvPr id="10" name="テキスト ボックス 9"/>
          <p:cNvSpPr txBox="1"/>
          <p:nvPr/>
        </p:nvSpPr>
        <p:spPr>
          <a:xfrm>
            <a:off x="620719" y="5445224"/>
            <a:ext cx="3534291" cy="646331"/>
          </a:xfrm>
          <a:prstGeom prst="rect">
            <a:avLst/>
          </a:prstGeom>
          <a:noFill/>
        </p:spPr>
        <p:txBody>
          <a:bodyPr wrap="square" rtlCol="0">
            <a:spAutoFit/>
          </a:bodyPr>
          <a:lstStyle/>
          <a:p>
            <a:pPr fontAlgn="auto">
              <a:spcBef>
                <a:spcPts val="0"/>
              </a:spcBef>
              <a:spcAft>
                <a:spcPts val="0"/>
              </a:spcAft>
            </a:pPr>
            <a:r>
              <a:rPr lang="en-US" altLang="ja-JP" sz="1800" dirty="0" smtClean="0">
                <a:solidFill>
                  <a:srgbClr val="0000FF"/>
                </a:solidFill>
                <a:latin typeface="Arial" panose="020B0604020202020204" pitchFamily="34" charset="0"/>
                <a:ea typeface="ＭＳ Ｐゴシック"/>
                <a:cs typeface="Arial" panose="020B0604020202020204" pitchFamily="34" charset="0"/>
              </a:rPr>
              <a:t>Typical errors </a:t>
            </a:r>
            <a:r>
              <a:rPr lang="en-US" altLang="ja-JP" sz="1800" dirty="0">
                <a:solidFill>
                  <a:srgbClr val="0000FF"/>
                </a:solidFill>
                <a:latin typeface="Arial" panose="020B0604020202020204" pitchFamily="34" charset="0"/>
                <a:ea typeface="ＭＳ Ｐゴシック"/>
                <a:cs typeface="Arial" panose="020B0604020202020204" pitchFamily="34" charset="0"/>
              </a:rPr>
              <a:t>of </a:t>
            </a:r>
            <a:r>
              <a:rPr lang="en-US" altLang="ja-JP" sz="1800" i="1" dirty="0" err="1" smtClean="0">
                <a:solidFill>
                  <a:srgbClr val="0000FF"/>
                </a:solidFill>
                <a:latin typeface="Arial" panose="020B0604020202020204" pitchFamily="34" charset="0"/>
                <a:ea typeface="ＭＳ Ｐゴシック"/>
                <a:cs typeface="Arial" panose="020B0604020202020204" pitchFamily="34" charset="0"/>
              </a:rPr>
              <a:t>T</a:t>
            </a:r>
            <a:r>
              <a:rPr lang="en-US" altLang="ja-JP" sz="1800" baseline="-25000" dirty="0" err="1" smtClean="0">
                <a:solidFill>
                  <a:srgbClr val="0000FF"/>
                </a:solidFill>
                <a:latin typeface="Arial" panose="020B0604020202020204" pitchFamily="34" charset="0"/>
                <a:ea typeface="ＭＳ Ｐゴシック"/>
                <a:cs typeface="Arial" panose="020B0604020202020204" pitchFamily="34" charset="0"/>
              </a:rPr>
              <a:t>i</a:t>
            </a:r>
            <a:r>
              <a:rPr lang="en-US" altLang="ja-JP" sz="1800" dirty="0" smtClean="0">
                <a:solidFill>
                  <a:srgbClr val="0000FF"/>
                </a:solidFill>
                <a:latin typeface="Arial" panose="020B0604020202020204" pitchFamily="34" charset="0"/>
                <a:ea typeface="ＭＳ Ｐゴシック"/>
                <a:cs typeface="Arial" panose="020B0604020202020204" pitchFamily="34" charset="0"/>
              </a:rPr>
              <a:t> and </a:t>
            </a:r>
            <a:r>
              <a:rPr lang="en-US" altLang="ja-JP" sz="1800" dirty="0">
                <a:solidFill>
                  <a:srgbClr val="0000FF"/>
                </a:solidFill>
                <a:latin typeface="Arial" panose="020B0604020202020204" pitchFamily="34" charset="0"/>
                <a:ea typeface="ＭＳ Ｐゴシック"/>
                <a:cs typeface="Arial" panose="020B0604020202020204" pitchFamily="34" charset="0"/>
              </a:rPr>
              <a:t>flow </a:t>
            </a:r>
            <a:r>
              <a:rPr lang="en-US" altLang="ja-JP" sz="1800" dirty="0" smtClean="0">
                <a:solidFill>
                  <a:srgbClr val="0000FF"/>
                </a:solidFill>
                <a:latin typeface="Arial" panose="020B0604020202020204" pitchFamily="34" charset="0"/>
                <a:ea typeface="ＭＳ Ｐゴシック"/>
                <a:cs typeface="Arial" panose="020B0604020202020204" pitchFamily="34" charset="0"/>
              </a:rPr>
              <a:t>are </a:t>
            </a:r>
            <a:r>
              <a:rPr lang="en-US" altLang="ja-JP" sz="1800" dirty="0" err="1">
                <a:solidFill>
                  <a:srgbClr val="0000FF"/>
                </a:solidFill>
                <a:latin typeface="Symbol" panose="05050102010706020507" pitchFamily="18" charset="2"/>
                <a:ea typeface="ＭＳ Ｐゴシック"/>
                <a:cs typeface="Arial" panose="020B0604020202020204" pitchFamily="34" charset="0"/>
              </a:rPr>
              <a:t>D</a:t>
            </a:r>
            <a:r>
              <a:rPr lang="en-US" altLang="ja-JP" sz="1800" i="1" dirty="0" err="1">
                <a:solidFill>
                  <a:srgbClr val="0000FF"/>
                </a:solidFill>
                <a:latin typeface="Arial" panose="020B0604020202020204" pitchFamily="34" charset="0"/>
                <a:ea typeface="ＭＳ Ｐゴシック"/>
                <a:cs typeface="Arial" panose="020B0604020202020204" pitchFamily="34" charset="0"/>
              </a:rPr>
              <a:t>T</a:t>
            </a:r>
            <a:r>
              <a:rPr lang="en-US" altLang="ja-JP" sz="1800" baseline="-25000" dirty="0" err="1">
                <a:solidFill>
                  <a:srgbClr val="0000FF"/>
                </a:solidFill>
                <a:latin typeface="Arial" panose="020B0604020202020204" pitchFamily="34" charset="0"/>
                <a:ea typeface="ＭＳ Ｐゴシック"/>
                <a:cs typeface="Arial" panose="020B0604020202020204" pitchFamily="34" charset="0"/>
              </a:rPr>
              <a:t>i</a:t>
            </a:r>
            <a:r>
              <a:rPr lang="en-US" altLang="ja-JP" sz="1800" dirty="0">
                <a:solidFill>
                  <a:srgbClr val="0000FF"/>
                </a:solidFill>
                <a:latin typeface="Arial" panose="020B0604020202020204" pitchFamily="34" charset="0"/>
                <a:ea typeface="ＭＳ Ｐゴシック"/>
                <a:cs typeface="Arial" panose="020B0604020202020204" pitchFamily="34" charset="0"/>
              </a:rPr>
              <a:t> ~2 eV and </a:t>
            </a:r>
            <a:r>
              <a:rPr lang="en-US" altLang="ja-JP" sz="1800" dirty="0">
                <a:solidFill>
                  <a:srgbClr val="0000FF"/>
                </a:solidFill>
                <a:latin typeface="Symbol" panose="05050102010706020507" pitchFamily="18" charset="2"/>
                <a:ea typeface="ＭＳ Ｐゴシック"/>
                <a:cs typeface="Arial" panose="020B0604020202020204" pitchFamily="34" charset="0"/>
              </a:rPr>
              <a:t>D</a:t>
            </a:r>
            <a:r>
              <a:rPr lang="en-US" altLang="ja-JP" sz="1800" i="1" dirty="0">
                <a:solidFill>
                  <a:srgbClr val="0000FF"/>
                </a:solidFill>
                <a:latin typeface="Arial" panose="020B0604020202020204" pitchFamily="34" charset="0"/>
                <a:ea typeface="ＭＳ Ｐゴシック"/>
                <a:cs typeface="Arial" panose="020B0604020202020204" pitchFamily="34" charset="0"/>
              </a:rPr>
              <a:t>V</a:t>
            </a:r>
            <a:r>
              <a:rPr lang="en-US" altLang="ja-JP" sz="1800" dirty="0">
                <a:solidFill>
                  <a:srgbClr val="0000FF"/>
                </a:solidFill>
                <a:latin typeface="Arial" panose="020B0604020202020204" pitchFamily="34" charset="0"/>
                <a:ea typeface="ＭＳ Ｐゴシック"/>
                <a:cs typeface="Arial" panose="020B0604020202020204" pitchFamily="34" charset="0"/>
              </a:rPr>
              <a:t> &lt;1 </a:t>
            </a:r>
            <a:r>
              <a:rPr lang="en-US" altLang="ja-JP" sz="1800" dirty="0" smtClean="0">
                <a:solidFill>
                  <a:srgbClr val="0000FF"/>
                </a:solidFill>
                <a:latin typeface="Arial" panose="020B0604020202020204" pitchFamily="34" charset="0"/>
                <a:ea typeface="ＭＳ Ｐゴシック"/>
                <a:cs typeface="Arial" panose="020B0604020202020204" pitchFamily="34" charset="0"/>
              </a:rPr>
              <a:t>km/s.</a:t>
            </a:r>
          </a:p>
        </p:txBody>
      </p:sp>
      <p:sp>
        <p:nvSpPr>
          <p:cNvPr id="17" name="テキスト ボックス 16"/>
          <p:cNvSpPr txBox="1"/>
          <p:nvPr/>
        </p:nvSpPr>
        <p:spPr>
          <a:xfrm>
            <a:off x="101599" y="4624813"/>
            <a:ext cx="2286266" cy="646331"/>
          </a:xfrm>
          <a:prstGeom prst="rect">
            <a:avLst/>
          </a:prstGeom>
          <a:noFill/>
        </p:spPr>
        <p:txBody>
          <a:bodyPr wrap="square" rtlCol="0">
            <a:spAutoFit/>
          </a:bodyPr>
          <a:lstStyle/>
          <a:p>
            <a:pPr fontAlgn="auto">
              <a:spcBef>
                <a:spcPts val="0"/>
              </a:spcBef>
              <a:spcAft>
                <a:spcPts val="0"/>
              </a:spcAft>
            </a:pPr>
            <a:r>
              <a:rPr lang="en-US" altLang="ja-JP" sz="1800" dirty="0">
                <a:solidFill>
                  <a:prstClr val="black"/>
                </a:solidFill>
                <a:latin typeface="Arial" panose="020B0604020202020204" pitchFamily="34" charset="0"/>
                <a:ea typeface="ＭＳ Ｐゴシック"/>
                <a:cs typeface="Arial" panose="020B0604020202020204" pitchFamily="34" charset="0"/>
              </a:rPr>
              <a:t>C</a:t>
            </a:r>
            <a:r>
              <a:rPr lang="en-US" altLang="ja-JP" sz="1800" dirty="0" smtClean="0">
                <a:solidFill>
                  <a:prstClr val="black"/>
                </a:solidFill>
                <a:latin typeface="Arial" panose="020B0604020202020204" pitchFamily="34" charset="0"/>
                <a:ea typeface="ＭＳ Ｐゴシック"/>
                <a:cs typeface="Arial" panose="020B0604020202020204" pitchFamily="34" charset="0"/>
              </a:rPr>
              <a:t>ollimator </a:t>
            </a:r>
            <a:r>
              <a:rPr lang="en-US" altLang="ja-JP" sz="1800" dirty="0">
                <a:solidFill>
                  <a:prstClr val="black"/>
                </a:solidFill>
                <a:latin typeface="Arial" panose="020B0604020202020204" pitchFamily="34" charset="0"/>
                <a:ea typeface="ＭＳ Ｐゴシック"/>
                <a:cs typeface="Arial" panose="020B0604020202020204" pitchFamily="34" charset="0"/>
              </a:rPr>
              <a:t>lens </a:t>
            </a:r>
            <a:r>
              <a:rPr lang="en-US" altLang="ja-JP" sz="1800" dirty="0" smtClean="0">
                <a:solidFill>
                  <a:prstClr val="black"/>
                </a:solidFill>
                <a:latin typeface="Arial" panose="020B0604020202020204" pitchFamily="34" charset="0"/>
                <a:ea typeface="ＭＳ Ｐゴシック"/>
                <a:cs typeface="Arial" panose="020B0604020202020204" pitchFamily="34" charset="0"/>
              </a:rPr>
              <a:t>and fiber bundle</a:t>
            </a:r>
          </a:p>
        </p:txBody>
      </p:sp>
      <p:sp>
        <p:nvSpPr>
          <p:cNvPr id="18" name="テキスト ボックス 17"/>
          <p:cNvSpPr txBox="1"/>
          <p:nvPr/>
        </p:nvSpPr>
        <p:spPr>
          <a:xfrm>
            <a:off x="2314031" y="4595557"/>
            <a:ext cx="2438513" cy="646331"/>
          </a:xfrm>
          <a:prstGeom prst="rect">
            <a:avLst/>
          </a:prstGeom>
          <a:noFill/>
        </p:spPr>
        <p:txBody>
          <a:bodyPr wrap="square" rtlCol="0">
            <a:spAutoFit/>
          </a:bodyPr>
          <a:lstStyle/>
          <a:p>
            <a:pPr fontAlgn="auto">
              <a:spcBef>
                <a:spcPts val="0"/>
              </a:spcBef>
              <a:spcAft>
                <a:spcPts val="0"/>
              </a:spcAft>
            </a:pPr>
            <a:r>
              <a:rPr lang="en-US" altLang="ja-JP" sz="1800" dirty="0" smtClean="0">
                <a:solidFill>
                  <a:prstClr val="black"/>
                </a:solidFill>
                <a:latin typeface="Arial" panose="020B0604020202020204" pitchFamily="34" charset="0"/>
                <a:ea typeface="ＭＳ Ｐゴシック"/>
                <a:cs typeface="Arial" panose="020B0604020202020204" pitchFamily="34" charset="0"/>
              </a:rPr>
              <a:t>Rotatable fiber </a:t>
            </a:r>
            <a:r>
              <a:rPr lang="en-US" altLang="ja-JP" sz="1800" dirty="0">
                <a:solidFill>
                  <a:prstClr val="black"/>
                </a:solidFill>
                <a:latin typeface="Arial" panose="020B0604020202020204" pitchFamily="34" charset="0"/>
                <a:ea typeface="ＭＳ Ｐゴシック"/>
                <a:cs typeface="Arial" panose="020B0604020202020204" pitchFamily="34" charset="0"/>
              </a:rPr>
              <a:t>holder </a:t>
            </a:r>
            <a:r>
              <a:rPr lang="en-US" altLang="ja-JP" sz="1800" dirty="0" smtClean="0">
                <a:solidFill>
                  <a:prstClr val="black"/>
                </a:solidFill>
                <a:latin typeface="Arial" panose="020B0604020202020204" pitchFamily="34" charset="0"/>
                <a:ea typeface="ＭＳ Ｐゴシック"/>
                <a:cs typeface="Arial" panose="020B0604020202020204" pitchFamily="34" charset="0"/>
              </a:rPr>
              <a:t>with multiple holes</a:t>
            </a:r>
            <a:endParaRPr lang="ja-JP" altLang="en-US" sz="1800" dirty="0">
              <a:solidFill>
                <a:prstClr val="black"/>
              </a:solidFill>
              <a:latin typeface="Arial" panose="020B0604020202020204" pitchFamily="34" charset="0"/>
              <a:ea typeface="ＭＳ Ｐゴシック"/>
              <a:cs typeface="Arial" panose="020B0604020202020204" pitchFamily="34" charset="0"/>
            </a:endParaRPr>
          </a:p>
        </p:txBody>
      </p:sp>
      <p:sp>
        <p:nvSpPr>
          <p:cNvPr id="11" name="テキスト ボックス 10"/>
          <p:cNvSpPr txBox="1"/>
          <p:nvPr/>
        </p:nvSpPr>
        <p:spPr>
          <a:xfrm>
            <a:off x="101600" y="1580599"/>
            <a:ext cx="4470400" cy="1200329"/>
          </a:xfrm>
          <a:prstGeom prst="rect">
            <a:avLst/>
          </a:prstGeom>
          <a:noFill/>
        </p:spPr>
        <p:txBody>
          <a:bodyPr wrap="square" rtlCol="0">
            <a:spAutoFit/>
          </a:bodyPr>
          <a:lstStyle/>
          <a:p>
            <a:pPr fontAlgn="auto">
              <a:spcBef>
                <a:spcPts val="0"/>
              </a:spcBef>
              <a:spcAft>
                <a:spcPts val="0"/>
              </a:spcAft>
            </a:pPr>
            <a:r>
              <a:rPr lang="en-US" altLang="ja-JP" sz="1800" dirty="0" smtClean="0">
                <a:solidFill>
                  <a:srgbClr val="0000FF"/>
                </a:solidFill>
                <a:latin typeface="Arial" panose="020B0604020202020204" pitchFamily="34" charset="0"/>
                <a:ea typeface="ＭＳ Ｐゴシック"/>
                <a:cs typeface="Arial" panose="020B0604020202020204" pitchFamily="34" charset="0"/>
              </a:rPr>
              <a:t>Impurity (C</a:t>
            </a:r>
            <a:r>
              <a:rPr lang="en-US" altLang="ja-JP" sz="1800" baseline="30000" dirty="0" smtClean="0">
                <a:solidFill>
                  <a:srgbClr val="0000FF"/>
                </a:solidFill>
                <a:latin typeface="Arial" panose="020B0604020202020204" pitchFamily="34" charset="0"/>
                <a:ea typeface="ＭＳ Ｐゴシック"/>
                <a:cs typeface="Arial" panose="020B0604020202020204" pitchFamily="34" charset="0"/>
              </a:rPr>
              <a:t>2+</a:t>
            </a:r>
            <a:r>
              <a:rPr lang="en-US" altLang="ja-JP" sz="1800" dirty="0" smtClean="0">
                <a:solidFill>
                  <a:srgbClr val="0000FF"/>
                </a:solidFill>
                <a:latin typeface="Arial" panose="020B0604020202020204" pitchFamily="34" charset="0"/>
                <a:ea typeface="ＭＳ Ｐゴシック"/>
                <a:cs typeface="Arial" panose="020B0604020202020204" pitchFamily="34" charset="0"/>
              </a:rPr>
              <a:t>) </a:t>
            </a:r>
            <a:r>
              <a:rPr lang="en-US" altLang="ja-JP" sz="1800" i="1" dirty="0" err="1" smtClean="0">
                <a:solidFill>
                  <a:srgbClr val="0000FF"/>
                </a:solidFill>
                <a:latin typeface="Arial" panose="020B0604020202020204" pitchFamily="34" charset="0"/>
                <a:ea typeface="ＭＳ Ｐゴシック"/>
                <a:cs typeface="Arial" panose="020B0604020202020204" pitchFamily="34" charset="0"/>
              </a:rPr>
              <a:t>T</a:t>
            </a:r>
            <a:r>
              <a:rPr lang="en-US" altLang="ja-JP" sz="1800" baseline="-25000" dirty="0" err="1" smtClean="0">
                <a:solidFill>
                  <a:srgbClr val="0000FF"/>
                </a:solidFill>
                <a:latin typeface="Arial" panose="020B0604020202020204" pitchFamily="34" charset="0"/>
                <a:ea typeface="ＭＳ Ｐゴシック"/>
                <a:cs typeface="Arial" panose="020B0604020202020204" pitchFamily="34" charset="0"/>
              </a:rPr>
              <a:t>i</a:t>
            </a:r>
            <a:r>
              <a:rPr lang="en-US" altLang="ja-JP" sz="1800" dirty="0" smtClean="0">
                <a:solidFill>
                  <a:srgbClr val="0000FF"/>
                </a:solidFill>
                <a:latin typeface="Arial" panose="020B0604020202020204" pitchFamily="34" charset="0"/>
                <a:ea typeface="ＭＳ Ｐゴシック"/>
                <a:cs typeface="Arial" panose="020B0604020202020204" pitchFamily="34" charset="0"/>
              </a:rPr>
              <a:t> </a:t>
            </a:r>
            <a:r>
              <a:rPr lang="en-US" altLang="ja-JP" sz="1800" dirty="0">
                <a:solidFill>
                  <a:srgbClr val="0000FF"/>
                </a:solidFill>
                <a:latin typeface="Arial" panose="020B0604020202020204" pitchFamily="34" charset="0"/>
                <a:ea typeface="ＭＳ Ｐゴシック"/>
                <a:cs typeface="Arial" panose="020B0604020202020204" pitchFamily="34" charset="0"/>
              </a:rPr>
              <a:t>and flow </a:t>
            </a:r>
            <a:r>
              <a:rPr lang="en-US" altLang="ja-JP" sz="1800" dirty="0" smtClean="0">
                <a:solidFill>
                  <a:srgbClr val="0000FF"/>
                </a:solidFill>
                <a:latin typeface="Arial" panose="020B0604020202020204" pitchFamily="34" charset="0"/>
                <a:ea typeface="ＭＳ Ｐゴシック"/>
                <a:cs typeface="Arial" panose="020B0604020202020204" pitchFamily="34" charset="0"/>
              </a:rPr>
              <a:t>velocity were measured in TST-2 and LATE plasmas with similar plasma currents (~ 9 kA), but sustained by different waves (LHW, ECW). </a:t>
            </a:r>
            <a:endParaRPr lang="ja-JP" altLang="en-US" sz="1800" dirty="0">
              <a:solidFill>
                <a:srgbClr val="0000FF"/>
              </a:solidFill>
              <a:latin typeface="Arial" panose="020B0604020202020204" pitchFamily="34" charset="0"/>
              <a:ea typeface="ＭＳ Ｐゴシック"/>
              <a:cs typeface="Arial" panose="020B0604020202020204" pitchFamily="34" charset="0"/>
            </a:endParaRPr>
          </a:p>
        </p:txBody>
      </p:sp>
      <p:sp>
        <p:nvSpPr>
          <p:cNvPr id="12" name="テキスト ボックス 11"/>
          <p:cNvSpPr txBox="1"/>
          <p:nvPr/>
        </p:nvSpPr>
        <p:spPr>
          <a:xfrm>
            <a:off x="4932040" y="3707740"/>
            <a:ext cx="4211965" cy="369332"/>
          </a:xfrm>
          <a:prstGeom prst="rect">
            <a:avLst/>
          </a:prstGeom>
          <a:noFill/>
        </p:spPr>
        <p:txBody>
          <a:bodyPr wrap="square" rtlCol="0">
            <a:spAutoFit/>
          </a:bodyPr>
          <a:lstStyle/>
          <a:p>
            <a:pPr fontAlgn="auto">
              <a:spcBef>
                <a:spcPts val="0"/>
              </a:spcBef>
              <a:spcAft>
                <a:spcPts val="0"/>
              </a:spcAft>
            </a:pPr>
            <a:r>
              <a:rPr lang="en-US" altLang="ja-JP" sz="1800" dirty="0" smtClean="0">
                <a:solidFill>
                  <a:prstClr val="black"/>
                </a:solidFill>
                <a:latin typeface="Arial" panose="020B0604020202020204" pitchFamily="34" charset="0"/>
                <a:ea typeface="ＭＳ Ｐゴシック"/>
                <a:cs typeface="Arial" panose="020B0604020202020204" pitchFamily="34" charset="0"/>
              </a:rPr>
              <a:t>Lines of sight in TST-2 (a) and LATE (b)</a:t>
            </a:r>
            <a:endParaRPr lang="ja-JP" altLang="en-US" sz="1800" dirty="0">
              <a:solidFill>
                <a:prstClr val="black"/>
              </a:solidFill>
              <a:latin typeface="Arial" panose="020B0604020202020204" pitchFamily="34" charset="0"/>
              <a:ea typeface="ＭＳ Ｐゴシック"/>
              <a:cs typeface="Arial" panose="020B0604020202020204" pitchFamily="34" charset="0"/>
            </a:endParaRPr>
          </a:p>
        </p:txBody>
      </p:sp>
      <p:sp>
        <p:nvSpPr>
          <p:cNvPr id="15" name="正方形/長方形 14"/>
          <p:cNvSpPr/>
          <p:nvPr/>
        </p:nvSpPr>
        <p:spPr>
          <a:xfrm>
            <a:off x="4990953" y="5837934"/>
            <a:ext cx="4189559" cy="646331"/>
          </a:xfrm>
          <a:prstGeom prst="rect">
            <a:avLst/>
          </a:prstGeom>
        </p:spPr>
        <p:txBody>
          <a:bodyPr wrap="square">
            <a:spAutoFit/>
          </a:bodyPr>
          <a:lstStyle/>
          <a:p>
            <a:pPr fontAlgn="auto">
              <a:spcBef>
                <a:spcPts val="0"/>
              </a:spcBef>
              <a:spcAft>
                <a:spcPts val="0"/>
              </a:spcAft>
            </a:pPr>
            <a:r>
              <a:rPr lang="en-US" altLang="ja-JP" sz="1800" dirty="0" smtClean="0">
                <a:solidFill>
                  <a:prstClr val="black"/>
                </a:solidFill>
                <a:latin typeface="Arial" panose="020B0604020202020204" pitchFamily="34" charset="0"/>
                <a:ea typeface="ＭＳ Ｐゴシック"/>
                <a:cs typeface="Arial" panose="020B0604020202020204" pitchFamily="34" charset="0"/>
              </a:rPr>
              <a:t>Wavelength spectra for two symmetric sightlines at </a:t>
            </a:r>
            <a:r>
              <a:rPr lang="en-US" altLang="ja-JP" sz="1800" i="1" dirty="0" err="1" smtClean="0">
                <a:solidFill>
                  <a:prstClr val="black"/>
                </a:solidFill>
                <a:latin typeface="Arial" panose="020B0604020202020204" pitchFamily="34" charset="0"/>
                <a:ea typeface="ＭＳ Ｐゴシック"/>
                <a:cs typeface="Arial" panose="020B0604020202020204" pitchFamily="34" charset="0"/>
              </a:rPr>
              <a:t>R</a:t>
            </a:r>
            <a:r>
              <a:rPr lang="en-US" altLang="ja-JP" sz="1800" baseline="-25000" dirty="0" err="1" smtClean="0">
                <a:solidFill>
                  <a:prstClr val="black"/>
                </a:solidFill>
                <a:latin typeface="Arial" panose="020B0604020202020204" pitchFamily="34" charset="0"/>
                <a:ea typeface="ＭＳ Ｐゴシック"/>
                <a:cs typeface="Arial" panose="020B0604020202020204" pitchFamily="34" charset="0"/>
              </a:rPr>
              <a:t>tan</a:t>
            </a:r>
            <a:r>
              <a:rPr lang="en-US" altLang="ja-JP" sz="1800" dirty="0" smtClean="0">
                <a:solidFill>
                  <a:prstClr val="black"/>
                </a:solidFill>
                <a:latin typeface="Arial" panose="020B0604020202020204" pitchFamily="34" charset="0"/>
                <a:ea typeface="ＭＳ Ｐゴシック"/>
                <a:cs typeface="Arial" panose="020B0604020202020204" pitchFamily="34" charset="0"/>
              </a:rPr>
              <a:t> = </a:t>
            </a:r>
            <a:r>
              <a:rPr lang="en-US" altLang="ja-JP" sz="1800" dirty="0" smtClean="0">
                <a:solidFill>
                  <a:prstClr val="black"/>
                </a:solidFill>
                <a:latin typeface="Arial" panose="020B0604020202020204" pitchFamily="34" charset="0"/>
                <a:ea typeface="ＭＳ Ｐゴシック"/>
                <a:cs typeface="Arial" panose="020B0604020202020204" pitchFamily="34" charset="0"/>
                <a:sym typeface="Symbol"/>
              </a:rPr>
              <a:t></a:t>
            </a:r>
            <a:r>
              <a:rPr lang="en-US" altLang="ja-JP" sz="1800" dirty="0" smtClean="0">
                <a:solidFill>
                  <a:prstClr val="black"/>
                </a:solidFill>
                <a:latin typeface="Arial" panose="020B0604020202020204" pitchFamily="34" charset="0"/>
                <a:ea typeface="ＭＳ Ｐゴシック"/>
                <a:cs typeface="Arial" panose="020B0604020202020204" pitchFamily="34" charset="0"/>
              </a:rPr>
              <a:t>310 mm in LATE</a:t>
            </a:r>
            <a:endParaRPr lang="ja-JP" altLang="en-US" sz="1800" dirty="0">
              <a:solidFill>
                <a:prstClr val="black"/>
              </a:solidFill>
              <a:latin typeface="Arial" panose="020B0604020202020204" pitchFamily="34" charset="0"/>
              <a:ea typeface="ＭＳ Ｐゴシック"/>
              <a:cs typeface="Arial" panose="020B0604020202020204" pitchFamily="34" charset="0"/>
            </a:endParaRPr>
          </a:p>
        </p:txBody>
      </p:sp>
      <p:sp>
        <p:nvSpPr>
          <p:cNvPr id="16" name="スライド番号プレースホルダー 4"/>
          <p:cNvSpPr>
            <a:spLocks noGrp="1"/>
          </p:cNvSpPr>
          <p:nvPr>
            <p:ph type="sldNum" sz="quarter" idx="12"/>
          </p:nvPr>
        </p:nvSpPr>
        <p:spPr>
          <a:xfrm>
            <a:off x="8604448" y="6520402"/>
            <a:ext cx="469262" cy="365125"/>
          </a:xfrm>
        </p:spPr>
        <p:txBody>
          <a:bodyPr/>
          <a:lstStyle/>
          <a:p>
            <a:fld id="{FD69EC3B-3975-41F7-A0D4-CB82BEE8B54C}" type="slidenum">
              <a:rPr lang="ja-JP" altLang="en-US" smtClean="0">
                <a:solidFill>
                  <a:prstClr val="black">
                    <a:tint val="75000"/>
                  </a:prstClr>
                </a:solidFill>
                <a:latin typeface="Arial" panose="020B0604020202020204" pitchFamily="34" charset="0"/>
                <a:cs typeface="Arial" panose="020B0604020202020204" pitchFamily="34" charset="0"/>
              </a:rPr>
              <a:pPr/>
              <a:t>29</a:t>
            </a:fld>
            <a:endParaRPr lang="ja-JP" altLang="en-US" dirty="0">
              <a:solidFill>
                <a:prstClr val="black">
                  <a:tint val="75000"/>
                </a:prstClr>
              </a:solidFill>
              <a:latin typeface="Arial" panose="020B0604020202020204" pitchFamily="34" charset="0"/>
              <a:cs typeface="Arial" panose="020B0604020202020204" pitchFamily="34" charset="0"/>
            </a:endParaRPr>
          </a:p>
        </p:txBody>
      </p:sp>
      <p:sp>
        <p:nvSpPr>
          <p:cNvPr id="19" name="Line 7"/>
          <p:cNvSpPr>
            <a:spLocks noChangeShapeType="1"/>
          </p:cNvSpPr>
          <p:nvPr/>
        </p:nvSpPr>
        <p:spPr bwMode="auto">
          <a:xfrm flipV="1">
            <a:off x="457200" y="908720"/>
            <a:ext cx="8229600" cy="0"/>
          </a:xfrm>
          <a:prstGeom prst="line">
            <a:avLst/>
          </a:prstGeom>
          <a:noFill/>
          <a:ln w="76200">
            <a:solidFill>
              <a:srgbClr val="00FFFF"/>
            </a:solidFill>
            <a:round/>
            <a:headEnd/>
            <a:tailEn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lIns="91321" tIns="45664" rIns="91321" bIns="45664" anchor="ctr"/>
          <a:lstStyle/>
          <a:p>
            <a:endParaRPr lang="ja-JP" altLang="en-US" sz="2400">
              <a:solidFill>
                <a:prstClr val="black"/>
              </a:solidFill>
              <a:latin typeface="Arial" panose="020B0604020202020204" pitchFamily="34" charset="0"/>
              <a:ea typeface="ＭＳ Ｐゴシック" pitchFamily="50" charset="-128"/>
              <a:cs typeface="Arial" panose="020B0604020202020204" pitchFamily="34"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98005419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923098" y="239964"/>
            <a:ext cx="6811178" cy="5425662"/>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
        <p:nvSpPr>
          <p:cNvPr id="4" name="テキスト ボックス 3"/>
          <p:cNvSpPr txBox="1"/>
          <p:nvPr/>
        </p:nvSpPr>
        <p:spPr>
          <a:xfrm>
            <a:off x="828033" y="5520134"/>
            <a:ext cx="4176015" cy="1077218"/>
          </a:xfrm>
          <a:prstGeom prst="rect">
            <a:avLst/>
          </a:prstGeom>
          <a:noFill/>
        </p:spPr>
        <p:txBody>
          <a:bodyPr wrap="square" rtlCol="0">
            <a:spAutoFit/>
          </a:bodyPr>
          <a:lstStyle/>
          <a:p>
            <a:pPr fontAlgn="auto">
              <a:spcBef>
                <a:spcPts val="0"/>
              </a:spcBef>
              <a:spcAft>
                <a:spcPts val="0"/>
              </a:spcAft>
            </a:pPr>
            <a:r>
              <a:rPr lang="en-US" altLang="ja-JP" sz="1600" i="1" dirty="0" smtClean="0">
                <a:solidFill>
                  <a:prstClr val="black"/>
                </a:solidFill>
                <a:latin typeface="Times New Roman" panose="02020603050405020304" pitchFamily="18" charset="0"/>
                <a:ea typeface="ＭＳ Ｐゴシック"/>
                <a:cs typeface="Times New Roman" panose="02020603050405020304" pitchFamily="18" charset="0"/>
              </a:rPr>
              <a:t>P</a:t>
            </a:r>
            <a:r>
              <a:rPr lang="en-US" altLang="ja-JP" sz="1600" baseline="-25000" dirty="0" smtClean="0">
                <a:solidFill>
                  <a:prstClr val="black"/>
                </a:solidFill>
                <a:latin typeface="Times New Roman" panose="02020603050405020304" pitchFamily="18" charset="0"/>
                <a:ea typeface="ＭＳ Ｐゴシック"/>
                <a:cs typeface="Times New Roman" panose="02020603050405020304" pitchFamily="18" charset="0"/>
              </a:rPr>
              <a:t>LHW </a:t>
            </a:r>
            <a:r>
              <a:rPr lang="en-US" altLang="ja-JP" sz="1600" dirty="0" smtClean="0">
                <a:solidFill>
                  <a:prstClr val="black"/>
                </a:solidFill>
                <a:latin typeface="Times New Roman" panose="02020603050405020304" pitchFamily="18" charset="0"/>
                <a:ea typeface="ＭＳ Ｐゴシック"/>
                <a:cs typeface="Times New Roman" panose="02020603050405020304" pitchFamily="18" charset="0"/>
              </a:rPr>
              <a:t>~ 20 kW</a:t>
            </a:r>
          </a:p>
          <a:p>
            <a:pPr fontAlgn="auto">
              <a:spcBef>
                <a:spcPts val="0"/>
              </a:spcBef>
              <a:spcAft>
                <a:spcPts val="0"/>
              </a:spcAft>
            </a:pPr>
            <a:r>
              <a:rPr lang="en-US" altLang="ja-JP" sz="1600" i="1" dirty="0" smtClean="0">
                <a:solidFill>
                  <a:prstClr val="black"/>
                </a:solidFill>
                <a:latin typeface="Times New Roman" panose="02020603050405020304" pitchFamily="18" charset="0"/>
                <a:ea typeface="ＭＳ Ｐゴシック"/>
                <a:cs typeface="Times New Roman" panose="02020603050405020304" pitchFamily="18" charset="0"/>
              </a:rPr>
              <a:t>n</a:t>
            </a:r>
            <a:r>
              <a:rPr lang="en-US" altLang="ja-JP" sz="1600" baseline="-25000" dirty="0" smtClean="0">
                <a:solidFill>
                  <a:prstClr val="black"/>
                </a:solidFill>
                <a:latin typeface="Times New Roman" panose="02020603050405020304" pitchFamily="18" charset="0"/>
                <a:ea typeface="ＭＳ Ｐゴシック"/>
                <a:cs typeface="Times New Roman" panose="02020603050405020304" pitchFamily="18" charset="0"/>
              </a:rPr>
              <a:t>e</a:t>
            </a:r>
            <a:r>
              <a:rPr lang="en-US" altLang="ja-JP" sz="1600" dirty="0" smtClean="0">
                <a:solidFill>
                  <a:prstClr val="black"/>
                </a:solidFill>
                <a:latin typeface="Times New Roman" panose="02020603050405020304" pitchFamily="18" charset="0"/>
                <a:ea typeface="ＭＳ Ｐゴシック"/>
                <a:cs typeface="Times New Roman" panose="02020603050405020304" pitchFamily="18" charset="0"/>
              </a:rPr>
              <a:t> ~ 1 x 10</a:t>
            </a:r>
            <a:r>
              <a:rPr lang="en-US" altLang="ja-JP" sz="1600" baseline="30000" dirty="0" smtClean="0">
                <a:solidFill>
                  <a:prstClr val="black"/>
                </a:solidFill>
                <a:latin typeface="Times New Roman" panose="02020603050405020304" pitchFamily="18" charset="0"/>
                <a:ea typeface="ＭＳ Ｐゴシック"/>
                <a:cs typeface="Times New Roman" panose="02020603050405020304" pitchFamily="18" charset="0"/>
              </a:rPr>
              <a:t>17</a:t>
            </a:r>
            <a:r>
              <a:rPr lang="en-US" altLang="ja-JP" sz="1600" dirty="0" smtClean="0">
                <a:solidFill>
                  <a:prstClr val="black"/>
                </a:solidFill>
                <a:latin typeface="Times New Roman" panose="02020603050405020304" pitchFamily="18" charset="0"/>
                <a:ea typeface="ＭＳ Ｐゴシック"/>
                <a:cs typeface="Times New Roman" panose="02020603050405020304" pitchFamily="18" charset="0"/>
              </a:rPr>
              <a:t> m</a:t>
            </a:r>
            <a:r>
              <a:rPr lang="en-US" altLang="ja-JP" sz="1600" baseline="30000" dirty="0" smtClean="0">
                <a:solidFill>
                  <a:prstClr val="black"/>
                </a:solidFill>
                <a:latin typeface="Times New Roman" panose="02020603050405020304" pitchFamily="18" charset="0"/>
                <a:ea typeface="ＭＳ Ｐゴシック"/>
                <a:cs typeface="Times New Roman" panose="02020603050405020304" pitchFamily="18" charset="0"/>
              </a:rPr>
              <a:t>−3</a:t>
            </a:r>
            <a:r>
              <a:rPr lang="en-US" altLang="ja-JP" sz="1600" dirty="0" smtClean="0">
                <a:solidFill>
                  <a:prstClr val="black"/>
                </a:solidFill>
                <a:latin typeface="Times New Roman" panose="02020603050405020304" pitchFamily="18" charset="0"/>
                <a:ea typeface="ＭＳ Ｐゴシック"/>
                <a:cs typeface="Times New Roman" panose="02020603050405020304" pitchFamily="18" charset="0"/>
              </a:rPr>
              <a:t>, </a:t>
            </a:r>
            <a:r>
              <a:rPr lang="en-US" altLang="ja-JP" sz="1600" i="1" dirty="0" err="1" smtClean="0">
                <a:solidFill>
                  <a:prstClr val="black"/>
                </a:solidFill>
                <a:latin typeface="Times New Roman" panose="02020603050405020304" pitchFamily="18" charset="0"/>
                <a:ea typeface="ＭＳ Ｐゴシック"/>
                <a:cs typeface="Times New Roman" panose="02020603050405020304" pitchFamily="18" charset="0"/>
              </a:rPr>
              <a:t>T</a:t>
            </a:r>
            <a:r>
              <a:rPr lang="en-US" altLang="ja-JP" sz="1600" baseline="-25000" dirty="0" err="1" smtClean="0">
                <a:solidFill>
                  <a:prstClr val="black"/>
                </a:solidFill>
                <a:latin typeface="Times New Roman" panose="02020603050405020304" pitchFamily="18" charset="0"/>
                <a:ea typeface="ＭＳ Ｐゴシック"/>
                <a:cs typeface="Times New Roman" panose="02020603050405020304" pitchFamily="18" charset="0"/>
              </a:rPr>
              <a:t>i</a:t>
            </a:r>
            <a:r>
              <a:rPr lang="en-US" altLang="ja-JP" sz="1600" dirty="0" smtClean="0">
                <a:solidFill>
                  <a:prstClr val="black"/>
                </a:solidFill>
                <a:latin typeface="Times New Roman" panose="02020603050405020304" pitchFamily="18" charset="0"/>
                <a:ea typeface="ＭＳ Ｐゴシック"/>
                <a:cs typeface="Times New Roman" panose="02020603050405020304" pitchFamily="18" charset="0"/>
              </a:rPr>
              <a:t> ~ 3–5 eV</a:t>
            </a:r>
          </a:p>
          <a:p>
            <a:pPr fontAlgn="auto">
              <a:spcBef>
                <a:spcPts val="0"/>
              </a:spcBef>
              <a:spcAft>
                <a:spcPts val="0"/>
              </a:spcAft>
            </a:pPr>
            <a:r>
              <a:rPr lang="en-US" altLang="ja-JP" sz="1600" i="1" dirty="0" err="1" smtClean="0">
                <a:solidFill>
                  <a:prstClr val="black"/>
                </a:solidFill>
                <a:latin typeface="Times New Roman" panose="02020603050405020304" pitchFamily="18" charset="0"/>
                <a:ea typeface="ＭＳ Ｐゴシック"/>
                <a:cs typeface="Times New Roman" panose="02020603050405020304" pitchFamily="18" charset="0"/>
              </a:rPr>
              <a:t>V</a:t>
            </a:r>
            <a:r>
              <a:rPr lang="en-US" altLang="ja-JP" sz="1600" baseline="-25000" dirty="0" err="1" smtClean="0">
                <a:solidFill>
                  <a:prstClr val="black"/>
                </a:solidFill>
                <a:latin typeface="Symbol" panose="05050102010706020507" pitchFamily="18" charset="2"/>
                <a:ea typeface="ＭＳ Ｐゴシック"/>
                <a:cs typeface="Times New Roman" panose="02020603050405020304" pitchFamily="18" charset="0"/>
              </a:rPr>
              <a:t>f</a:t>
            </a:r>
            <a:r>
              <a:rPr lang="en-US" altLang="ja-JP" sz="1600" dirty="0" smtClean="0">
                <a:solidFill>
                  <a:prstClr val="black"/>
                </a:solidFill>
                <a:latin typeface="Times New Roman" panose="02020603050405020304" pitchFamily="18" charset="0"/>
                <a:ea typeface="ＭＳ Ｐゴシック"/>
                <a:cs typeface="Times New Roman" panose="02020603050405020304" pitchFamily="18" charset="0"/>
              </a:rPr>
              <a:t> ~ 1 </a:t>
            </a:r>
            <a:r>
              <a:rPr lang="ja-JP" altLang="ja-JP" sz="1600" dirty="0">
                <a:solidFill>
                  <a:prstClr val="black"/>
                </a:solidFill>
                <a:latin typeface="Times New Roman" panose="02020603050405020304" pitchFamily="18" charset="0"/>
                <a:ea typeface="ＭＳ Ｐゴシック"/>
                <a:cs typeface="Times New Roman" panose="02020603050405020304" pitchFamily="18" charset="0"/>
              </a:rPr>
              <a:t>±</a:t>
            </a:r>
            <a:r>
              <a:rPr lang="en-US" altLang="ja-JP" sz="1600" dirty="0">
                <a:solidFill>
                  <a:prstClr val="black"/>
                </a:solidFill>
                <a:latin typeface="Times New Roman" panose="02020603050405020304" pitchFamily="18" charset="0"/>
                <a:ea typeface="ＭＳ Ｐゴシック"/>
                <a:cs typeface="Times New Roman" panose="02020603050405020304" pitchFamily="18" charset="0"/>
              </a:rPr>
              <a:t> 0.5 km/s </a:t>
            </a:r>
            <a:r>
              <a:rPr lang="en-US" altLang="ja-JP" sz="1600" dirty="0" smtClean="0">
                <a:solidFill>
                  <a:prstClr val="black"/>
                </a:solidFill>
                <a:latin typeface="Times New Roman" panose="02020603050405020304" pitchFamily="18" charset="0"/>
                <a:ea typeface="ＭＳ Ｐゴシック"/>
                <a:cs typeface="Times New Roman" panose="02020603050405020304" pitchFamily="18" charset="0"/>
              </a:rPr>
              <a:t>(Co </a:t>
            </a:r>
            <a:r>
              <a:rPr lang="en-US" altLang="ja-JP" sz="1600" dirty="0" err="1" smtClean="0">
                <a:solidFill>
                  <a:prstClr val="black"/>
                </a:solidFill>
                <a:latin typeface="Times New Roman" panose="02020603050405020304" pitchFamily="18" charset="0"/>
                <a:ea typeface="ＭＳ Ｐゴシック"/>
                <a:cs typeface="Times New Roman" panose="02020603050405020304" pitchFamily="18" charset="0"/>
              </a:rPr>
              <a:t>I</a:t>
            </a:r>
            <a:r>
              <a:rPr lang="en-US" altLang="ja-JP" sz="1600" baseline="-25000" dirty="0" err="1" smtClean="0">
                <a:solidFill>
                  <a:prstClr val="black"/>
                </a:solidFill>
                <a:latin typeface="Times New Roman" panose="02020603050405020304" pitchFamily="18" charset="0"/>
                <a:ea typeface="ＭＳ Ｐゴシック"/>
                <a:cs typeface="Times New Roman" panose="02020603050405020304" pitchFamily="18" charset="0"/>
              </a:rPr>
              <a:t>p</a:t>
            </a:r>
            <a:r>
              <a:rPr lang="en-US" altLang="ja-JP" sz="1600" dirty="0" smtClean="0">
                <a:solidFill>
                  <a:prstClr val="black"/>
                </a:solidFill>
                <a:latin typeface="Times New Roman" panose="02020603050405020304" pitchFamily="18" charset="0"/>
                <a:ea typeface="ＭＳ Ｐゴシック"/>
                <a:cs typeface="Times New Roman" panose="02020603050405020304" pitchFamily="18" charset="0"/>
              </a:rPr>
              <a:t>), </a:t>
            </a:r>
            <a:r>
              <a:rPr lang="en-US" altLang="ja-JP" sz="1600" i="1" dirty="0" err="1" smtClean="0">
                <a:solidFill>
                  <a:prstClr val="black"/>
                </a:solidFill>
                <a:latin typeface="Times New Roman" panose="02020603050405020304" pitchFamily="18" charset="0"/>
                <a:ea typeface="ＭＳ Ｐゴシック"/>
                <a:cs typeface="Times New Roman" panose="02020603050405020304" pitchFamily="18" charset="0"/>
              </a:rPr>
              <a:t>V</a:t>
            </a:r>
            <a:r>
              <a:rPr lang="en-US" altLang="ja-JP" sz="1600" baseline="-25000" dirty="0" err="1" smtClean="0">
                <a:solidFill>
                  <a:prstClr val="black"/>
                </a:solidFill>
                <a:latin typeface="Symbol" panose="05050102010706020507" pitchFamily="18" charset="2"/>
                <a:ea typeface="ＭＳ Ｐゴシック"/>
                <a:cs typeface="Times New Roman" panose="02020603050405020304" pitchFamily="18" charset="0"/>
              </a:rPr>
              <a:t>q</a:t>
            </a:r>
            <a:r>
              <a:rPr lang="en-US" altLang="ja-JP" sz="1600" dirty="0" smtClean="0">
                <a:solidFill>
                  <a:prstClr val="black"/>
                </a:solidFill>
                <a:latin typeface="Symbol" panose="05050102010706020507" pitchFamily="18" charset="2"/>
                <a:ea typeface="ＭＳ Ｐゴシック"/>
                <a:cs typeface="Times New Roman" panose="02020603050405020304" pitchFamily="18" charset="0"/>
              </a:rPr>
              <a:t> </a:t>
            </a:r>
            <a:r>
              <a:rPr lang="en-US" altLang="ja-JP" sz="1600" dirty="0" smtClean="0">
                <a:solidFill>
                  <a:prstClr val="black"/>
                </a:solidFill>
                <a:latin typeface="Times New Roman" panose="02020603050405020304" pitchFamily="18" charset="0"/>
                <a:ea typeface="ＭＳ Ｐゴシック"/>
                <a:cs typeface="Times New Roman" panose="02020603050405020304" pitchFamily="18" charset="0"/>
              </a:rPr>
              <a:t>~ </a:t>
            </a:r>
            <a:r>
              <a:rPr lang="ja-JP" altLang="ja-JP" sz="1600" dirty="0" smtClean="0">
                <a:solidFill>
                  <a:prstClr val="black"/>
                </a:solidFill>
                <a:latin typeface="Times New Roman" panose="02020603050405020304" pitchFamily="18" charset="0"/>
                <a:ea typeface="ＭＳ Ｐゴシック"/>
                <a:cs typeface="Times New Roman" panose="02020603050405020304" pitchFamily="18" charset="0"/>
              </a:rPr>
              <a:t>±</a:t>
            </a:r>
            <a:r>
              <a:rPr lang="en-US" altLang="ja-JP" sz="1600" dirty="0">
                <a:solidFill>
                  <a:prstClr val="black"/>
                </a:solidFill>
                <a:latin typeface="Times New Roman" panose="02020603050405020304" pitchFamily="18" charset="0"/>
                <a:ea typeface="ＭＳ Ｐゴシック"/>
                <a:cs typeface="Times New Roman" panose="02020603050405020304" pitchFamily="18" charset="0"/>
              </a:rPr>
              <a:t>0.5 </a:t>
            </a:r>
            <a:r>
              <a:rPr lang="en-US" altLang="ja-JP" sz="1600" dirty="0" smtClean="0">
                <a:solidFill>
                  <a:prstClr val="black"/>
                </a:solidFill>
                <a:latin typeface="Times New Roman" panose="02020603050405020304" pitchFamily="18" charset="0"/>
                <a:ea typeface="ＭＳ Ｐゴシック"/>
                <a:cs typeface="Times New Roman" panose="02020603050405020304" pitchFamily="18" charset="0"/>
              </a:rPr>
              <a:t>km/s</a:t>
            </a:r>
          </a:p>
          <a:p>
            <a:pPr fontAlgn="auto">
              <a:spcBef>
                <a:spcPts val="0"/>
              </a:spcBef>
              <a:spcAft>
                <a:spcPts val="0"/>
              </a:spcAft>
            </a:pPr>
            <a:endParaRPr lang="ja-JP" altLang="en-US" sz="1600" dirty="0">
              <a:solidFill>
                <a:prstClr val="black"/>
              </a:solidFill>
              <a:latin typeface="Times New Roman" panose="02020603050405020304" pitchFamily="18" charset="0"/>
              <a:ea typeface="ＭＳ Ｐゴシック"/>
              <a:cs typeface="Times New Roman" panose="02020603050405020304" pitchFamily="18" charset="0"/>
            </a:endParaRPr>
          </a:p>
        </p:txBody>
      </p:sp>
      <p:sp>
        <p:nvSpPr>
          <p:cNvPr id="7" name="テキスト ボックス 6"/>
          <p:cNvSpPr txBox="1"/>
          <p:nvPr/>
        </p:nvSpPr>
        <p:spPr>
          <a:xfrm>
            <a:off x="4644008" y="5520134"/>
            <a:ext cx="4417044" cy="1077218"/>
          </a:xfrm>
          <a:prstGeom prst="rect">
            <a:avLst/>
          </a:prstGeom>
          <a:noFill/>
        </p:spPr>
        <p:txBody>
          <a:bodyPr wrap="square" rtlCol="0">
            <a:spAutoFit/>
          </a:bodyPr>
          <a:lstStyle/>
          <a:p>
            <a:pPr fontAlgn="auto">
              <a:spcBef>
                <a:spcPts val="0"/>
              </a:spcBef>
              <a:spcAft>
                <a:spcPts val="0"/>
              </a:spcAft>
            </a:pPr>
            <a:r>
              <a:rPr lang="en-US" altLang="ja-JP" sz="1600" i="1" dirty="0" smtClean="0">
                <a:solidFill>
                  <a:prstClr val="black"/>
                </a:solidFill>
                <a:latin typeface="Times New Roman" panose="02020603050405020304" pitchFamily="18" charset="0"/>
                <a:ea typeface="ＭＳ Ｐゴシック"/>
                <a:cs typeface="Times New Roman" panose="02020603050405020304" pitchFamily="18" charset="0"/>
              </a:rPr>
              <a:t>P</a:t>
            </a:r>
            <a:r>
              <a:rPr lang="en-US" altLang="ja-JP" sz="1600" baseline="-25000" dirty="0" smtClean="0">
                <a:solidFill>
                  <a:prstClr val="black"/>
                </a:solidFill>
                <a:latin typeface="Times New Roman" panose="02020603050405020304" pitchFamily="18" charset="0"/>
                <a:ea typeface="ＭＳ Ｐゴシック"/>
                <a:cs typeface="Times New Roman" panose="02020603050405020304" pitchFamily="18" charset="0"/>
              </a:rPr>
              <a:t>ECW </a:t>
            </a:r>
            <a:r>
              <a:rPr lang="en-US" altLang="ja-JP" sz="1600" dirty="0" smtClean="0">
                <a:solidFill>
                  <a:prstClr val="black"/>
                </a:solidFill>
                <a:latin typeface="Times New Roman" panose="02020603050405020304" pitchFamily="18" charset="0"/>
                <a:ea typeface="ＭＳ Ｐゴシック"/>
                <a:cs typeface="Times New Roman" panose="02020603050405020304" pitchFamily="18" charset="0"/>
              </a:rPr>
              <a:t>~ 50 kW</a:t>
            </a:r>
          </a:p>
          <a:p>
            <a:pPr fontAlgn="auto">
              <a:spcBef>
                <a:spcPts val="0"/>
              </a:spcBef>
              <a:spcAft>
                <a:spcPts val="0"/>
              </a:spcAft>
            </a:pPr>
            <a:r>
              <a:rPr lang="en-US" altLang="ja-JP" sz="1600" i="1" dirty="0" smtClean="0">
                <a:solidFill>
                  <a:prstClr val="black"/>
                </a:solidFill>
                <a:latin typeface="Times New Roman" panose="02020603050405020304" pitchFamily="18" charset="0"/>
                <a:ea typeface="ＭＳ Ｐゴシック"/>
                <a:cs typeface="Times New Roman" panose="02020603050405020304" pitchFamily="18" charset="0"/>
              </a:rPr>
              <a:t>n</a:t>
            </a:r>
            <a:r>
              <a:rPr lang="en-US" altLang="ja-JP" sz="1600" baseline="-25000" dirty="0" smtClean="0">
                <a:solidFill>
                  <a:prstClr val="black"/>
                </a:solidFill>
                <a:latin typeface="Times New Roman" panose="02020603050405020304" pitchFamily="18" charset="0"/>
                <a:ea typeface="ＭＳ Ｐゴシック"/>
                <a:cs typeface="Times New Roman" panose="02020603050405020304" pitchFamily="18" charset="0"/>
              </a:rPr>
              <a:t>e</a:t>
            </a:r>
            <a:r>
              <a:rPr lang="en-US" altLang="ja-JP" sz="1600" dirty="0" smtClean="0">
                <a:solidFill>
                  <a:prstClr val="black"/>
                </a:solidFill>
                <a:latin typeface="Times New Roman" panose="02020603050405020304" pitchFamily="18" charset="0"/>
                <a:ea typeface="ＭＳ Ｐゴシック"/>
                <a:cs typeface="Times New Roman" panose="02020603050405020304" pitchFamily="18" charset="0"/>
              </a:rPr>
              <a:t> ~ 1 .4 x </a:t>
            </a:r>
            <a:r>
              <a:rPr lang="en-US" altLang="ja-JP" sz="1600" dirty="0">
                <a:solidFill>
                  <a:prstClr val="black"/>
                </a:solidFill>
                <a:latin typeface="Times New Roman" panose="02020603050405020304" pitchFamily="18" charset="0"/>
                <a:ea typeface="ＭＳ Ｐゴシック"/>
                <a:cs typeface="Times New Roman" panose="02020603050405020304" pitchFamily="18" charset="0"/>
              </a:rPr>
              <a:t>10</a:t>
            </a:r>
            <a:r>
              <a:rPr lang="en-US" altLang="ja-JP" sz="1600" baseline="30000" dirty="0">
                <a:solidFill>
                  <a:prstClr val="black"/>
                </a:solidFill>
                <a:latin typeface="Times New Roman" panose="02020603050405020304" pitchFamily="18" charset="0"/>
                <a:ea typeface="ＭＳ Ｐゴシック"/>
                <a:cs typeface="Times New Roman" panose="02020603050405020304" pitchFamily="18" charset="0"/>
              </a:rPr>
              <a:t>17</a:t>
            </a:r>
            <a:r>
              <a:rPr lang="en-US" altLang="ja-JP" sz="1600" dirty="0">
                <a:solidFill>
                  <a:prstClr val="black"/>
                </a:solidFill>
                <a:latin typeface="Times New Roman" panose="02020603050405020304" pitchFamily="18" charset="0"/>
                <a:ea typeface="ＭＳ Ｐゴシック"/>
                <a:cs typeface="Times New Roman" panose="02020603050405020304" pitchFamily="18" charset="0"/>
              </a:rPr>
              <a:t> m</a:t>
            </a:r>
            <a:r>
              <a:rPr lang="en-US" altLang="ja-JP" sz="1600" baseline="30000" dirty="0">
                <a:solidFill>
                  <a:prstClr val="black"/>
                </a:solidFill>
                <a:latin typeface="Times New Roman" panose="02020603050405020304" pitchFamily="18" charset="0"/>
                <a:ea typeface="ＭＳ Ｐゴシック"/>
                <a:cs typeface="Times New Roman" panose="02020603050405020304" pitchFamily="18" charset="0"/>
              </a:rPr>
              <a:t>−</a:t>
            </a:r>
            <a:r>
              <a:rPr lang="en-US" altLang="ja-JP" sz="1600" baseline="30000" dirty="0" smtClean="0">
                <a:solidFill>
                  <a:prstClr val="black"/>
                </a:solidFill>
                <a:latin typeface="Times New Roman" panose="02020603050405020304" pitchFamily="18" charset="0"/>
                <a:ea typeface="ＭＳ Ｐゴシック"/>
                <a:cs typeface="Times New Roman" panose="02020603050405020304" pitchFamily="18" charset="0"/>
              </a:rPr>
              <a:t>3</a:t>
            </a:r>
            <a:r>
              <a:rPr lang="en-US" altLang="ja-JP" sz="1600" dirty="0" smtClean="0">
                <a:solidFill>
                  <a:prstClr val="black"/>
                </a:solidFill>
                <a:latin typeface="Times New Roman" panose="02020603050405020304" pitchFamily="18" charset="0"/>
                <a:ea typeface="ＭＳ Ｐゴシック"/>
                <a:cs typeface="Times New Roman" panose="02020603050405020304" pitchFamily="18" charset="0"/>
              </a:rPr>
              <a:t>, </a:t>
            </a:r>
            <a:r>
              <a:rPr lang="en-US" altLang="ja-JP" sz="1600" i="1" dirty="0" err="1" smtClean="0">
                <a:solidFill>
                  <a:prstClr val="black"/>
                </a:solidFill>
                <a:latin typeface="Times New Roman" panose="02020603050405020304" pitchFamily="18" charset="0"/>
                <a:ea typeface="ＭＳ Ｐゴシック"/>
                <a:cs typeface="Times New Roman" panose="02020603050405020304" pitchFamily="18" charset="0"/>
              </a:rPr>
              <a:t>T</a:t>
            </a:r>
            <a:r>
              <a:rPr lang="en-US" altLang="ja-JP" sz="1600" baseline="-25000" dirty="0" err="1" smtClean="0">
                <a:solidFill>
                  <a:prstClr val="black"/>
                </a:solidFill>
                <a:latin typeface="Times New Roman" panose="02020603050405020304" pitchFamily="18" charset="0"/>
                <a:ea typeface="ＭＳ Ｐゴシック"/>
                <a:cs typeface="Times New Roman" panose="02020603050405020304" pitchFamily="18" charset="0"/>
              </a:rPr>
              <a:t>i</a:t>
            </a:r>
            <a:r>
              <a:rPr lang="en-US" altLang="ja-JP" sz="1600" dirty="0" smtClean="0">
                <a:solidFill>
                  <a:prstClr val="black"/>
                </a:solidFill>
                <a:latin typeface="Times New Roman" panose="02020603050405020304" pitchFamily="18" charset="0"/>
                <a:ea typeface="ＭＳ Ｐゴシック"/>
                <a:cs typeface="Times New Roman" panose="02020603050405020304" pitchFamily="18" charset="0"/>
              </a:rPr>
              <a:t> ~ 10 </a:t>
            </a:r>
            <a:r>
              <a:rPr lang="en-US" altLang="ja-JP" sz="1600" dirty="0">
                <a:solidFill>
                  <a:prstClr val="black"/>
                </a:solidFill>
                <a:latin typeface="Times New Roman" panose="02020603050405020304" pitchFamily="18" charset="0"/>
                <a:ea typeface="ＭＳ Ｐゴシック"/>
                <a:cs typeface="Times New Roman" panose="02020603050405020304" pitchFamily="18" charset="0"/>
              </a:rPr>
              <a:t>eV</a:t>
            </a:r>
            <a:r>
              <a:rPr lang="en-US" altLang="ja-JP" sz="1600" dirty="0" smtClean="0">
                <a:solidFill>
                  <a:prstClr val="black"/>
                </a:solidFill>
                <a:latin typeface="Times New Roman" panose="02020603050405020304" pitchFamily="18" charset="0"/>
                <a:ea typeface="ＭＳ Ｐゴシック"/>
                <a:cs typeface="Times New Roman" panose="02020603050405020304" pitchFamily="18" charset="0"/>
              </a:rPr>
              <a:t>.</a:t>
            </a:r>
          </a:p>
          <a:p>
            <a:pPr fontAlgn="auto">
              <a:spcBef>
                <a:spcPts val="0"/>
              </a:spcBef>
              <a:spcAft>
                <a:spcPts val="0"/>
              </a:spcAft>
            </a:pPr>
            <a:r>
              <a:rPr lang="en-US" altLang="ja-JP" sz="1600" i="1" dirty="0" err="1">
                <a:solidFill>
                  <a:prstClr val="black"/>
                </a:solidFill>
                <a:latin typeface="Times New Roman" panose="02020603050405020304" pitchFamily="18" charset="0"/>
                <a:ea typeface="ＭＳ Ｐゴシック"/>
                <a:cs typeface="Times New Roman" panose="02020603050405020304" pitchFamily="18" charset="0"/>
              </a:rPr>
              <a:t>V</a:t>
            </a:r>
            <a:r>
              <a:rPr lang="en-US" altLang="ja-JP" sz="1600" baseline="-25000" dirty="0" err="1">
                <a:solidFill>
                  <a:prstClr val="black"/>
                </a:solidFill>
                <a:latin typeface="Symbol" panose="05050102010706020507" pitchFamily="18" charset="2"/>
                <a:ea typeface="ＭＳ Ｐゴシック"/>
                <a:cs typeface="Times New Roman" panose="02020603050405020304" pitchFamily="18" charset="0"/>
              </a:rPr>
              <a:t>f</a:t>
            </a:r>
            <a:r>
              <a:rPr lang="en-US" altLang="ja-JP" sz="1600" dirty="0">
                <a:solidFill>
                  <a:prstClr val="black"/>
                </a:solidFill>
                <a:latin typeface="Times New Roman" panose="02020603050405020304" pitchFamily="18" charset="0"/>
                <a:ea typeface="ＭＳ Ｐゴシック"/>
                <a:cs typeface="Times New Roman" panose="02020603050405020304" pitchFamily="18" charset="0"/>
              </a:rPr>
              <a:t> </a:t>
            </a:r>
            <a:r>
              <a:rPr lang="en-US" altLang="ja-JP" sz="1600" dirty="0" smtClean="0">
                <a:solidFill>
                  <a:prstClr val="black"/>
                </a:solidFill>
                <a:latin typeface="Times New Roman" panose="02020603050405020304" pitchFamily="18" charset="0"/>
                <a:ea typeface="ＭＳ Ｐゴシック"/>
                <a:cs typeface="Times New Roman" panose="02020603050405020304" pitchFamily="18" charset="0"/>
              </a:rPr>
              <a:t>~ 4 </a:t>
            </a:r>
            <a:r>
              <a:rPr lang="ja-JP" altLang="ja-JP" sz="1600" dirty="0">
                <a:solidFill>
                  <a:prstClr val="black"/>
                </a:solidFill>
                <a:latin typeface="Times New Roman" panose="02020603050405020304" pitchFamily="18" charset="0"/>
                <a:ea typeface="ＭＳ Ｐゴシック"/>
                <a:cs typeface="Times New Roman" panose="02020603050405020304" pitchFamily="18" charset="0"/>
              </a:rPr>
              <a:t>±</a:t>
            </a:r>
            <a:r>
              <a:rPr lang="en-US" altLang="ja-JP" sz="1600" dirty="0">
                <a:solidFill>
                  <a:prstClr val="black"/>
                </a:solidFill>
                <a:latin typeface="Times New Roman" panose="02020603050405020304" pitchFamily="18" charset="0"/>
                <a:ea typeface="ＭＳ Ｐゴシック"/>
                <a:cs typeface="Times New Roman" panose="02020603050405020304" pitchFamily="18" charset="0"/>
              </a:rPr>
              <a:t> 0.5 km/s </a:t>
            </a:r>
            <a:r>
              <a:rPr lang="en-US" altLang="ja-JP" sz="1600" dirty="0" smtClean="0">
                <a:solidFill>
                  <a:prstClr val="black"/>
                </a:solidFill>
                <a:latin typeface="Times New Roman" panose="02020603050405020304" pitchFamily="18" charset="0"/>
                <a:ea typeface="ＭＳ Ｐゴシック"/>
                <a:cs typeface="Times New Roman" panose="02020603050405020304" pitchFamily="18" charset="0"/>
              </a:rPr>
              <a:t>(Co </a:t>
            </a:r>
            <a:r>
              <a:rPr lang="en-US" altLang="ja-JP" sz="1600" dirty="0" err="1" smtClean="0">
                <a:solidFill>
                  <a:prstClr val="black"/>
                </a:solidFill>
                <a:latin typeface="Times New Roman" panose="02020603050405020304" pitchFamily="18" charset="0"/>
                <a:ea typeface="ＭＳ Ｐゴシック"/>
                <a:cs typeface="Times New Roman" panose="02020603050405020304" pitchFamily="18" charset="0"/>
              </a:rPr>
              <a:t>I</a:t>
            </a:r>
            <a:r>
              <a:rPr lang="en-US" altLang="ja-JP" sz="1600" baseline="-25000" dirty="0" err="1" smtClean="0">
                <a:solidFill>
                  <a:prstClr val="black"/>
                </a:solidFill>
                <a:latin typeface="Times New Roman" panose="02020603050405020304" pitchFamily="18" charset="0"/>
                <a:ea typeface="ＭＳ Ｐゴシック"/>
                <a:cs typeface="Times New Roman" panose="02020603050405020304" pitchFamily="18" charset="0"/>
              </a:rPr>
              <a:t>p</a:t>
            </a:r>
            <a:r>
              <a:rPr lang="en-US" altLang="ja-JP" sz="1600" dirty="0" smtClean="0">
                <a:solidFill>
                  <a:prstClr val="black"/>
                </a:solidFill>
                <a:latin typeface="Times New Roman" panose="02020603050405020304" pitchFamily="18" charset="0"/>
                <a:ea typeface="ＭＳ Ｐゴシック"/>
                <a:cs typeface="Times New Roman" panose="02020603050405020304" pitchFamily="18" charset="0"/>
              </a:rPr>
              <a:t>), </a:t>
            </a:r>
            <a:r>
              <a:rPr lang="en-US" altLang="ja-JP" sz="1600" i="1" dirty="0" err="1" smtClean="0">
                <a:solidFill>
                  <a:prstClr val="black"/>
                </a:solidFill>
                <a:latin typeface="Times New Roman" panose="02020603050405020304" pitchFamily="18" charset="0"/>
                <a:ea typeface="ＭＳ Ｐゴシック"/>
                <a:cs typeface="Times New Roman" panose="02020603050405020304" pitchFamily="18" charset="0"/>
              </a:rPr>
              <a:t>V</a:t>
            </a:r>
            <a:r>
              <a:rPr lang="en-US" altLang="ja-JP" sz="1600" baseline="-25000" dirty="0" err="1" smtClean="0">
                <a:solidFill>
                  <a:prstClr val="black"/>
                </a:solidFill>
                <a:latin typeface="Symbol" panose="05050102010706020507" pitchFamily="18" charset="2"/>
                <a:ea typeface="ＭＳ Ｐゴシック"/>
                <a:cs typeface="Times New Roman" panose="02020603050405020304" pitchFamily="18" charset="0"/>
              </a:rPr>
              <a:t>q</a:t>
            </a:r>
            <a:r>
              <a:rPr lang="en-US" altLang="ja-JP" sz="1600" dirty="0" smtClean="0">
                <a:solidFill>
                  <a:prstClr val="black"/>
                </a:solidFill>
                <a:latin typeface="Symbol" panose="05050102010706020507" pitchFamily="18" charset="2"/>
                <a:ea typeface="ＭＳ Ｐゴシック"/>
                <a:cs typeface="Times New Roman" panose="02020603050405020304" pitchFamily="18" charset="0"/>
              </a:rPr>
              <a:t> </a:t>
            </a:r>
            <a:r>
              <a:rPr lang="en-US" altLang="ja-JP" sz="1600" dirty="0" smtClean="0">
                <a:solidFill>
                  <a:prstClr val="black"/>
                </a:solidFill>
                <a:latin typeface="Times New Roman" panose="02020603050405020304" pitchFamily="18" charset="0"/>
                <a:ea typeface="ＭＳ Ｐゴシック"/>
                <a:cs typeface="Times New Roman" panose="02020603050405020304" pitchFamily="18" charset="0"/>
              </a:rPr>
              <a:t>~ 5</a:t>
            </a:r>
            <a:r>
              <a:rPr lang="ja-JP" altLang="ja-JP" sz="1600" dirty="0" smtClean="0">
                <a:solidFill>
                  <a:prstClr val="black"/>
                </a:solidFill>
                <a:latin typeface="Times New Roman" panose="02020603050405020304" pitchFamily="18" charset="0"/>
                <a:ea typeface="ＭＳ Ｐゴシック"/>
                <a:cs typeface="Times New Roman" panose="02020603050405020304" pitchFamily="18" charset="0"/>
              </a:rPr>
              <a:t>±</a:t>
            </a:r>
            <a:r>
              <a:rPr lang="en-US" altLang="ja-JP" sz="1600" dirty="0">
                <a:solidFill>
                  <a:prstClr val="black"/>
                </a:solidFill>
                <a:latin typeface="Times New Roman" panose="02020603050405020304" pitchFamily="18" charset="0"/>
                <a:ea typeface="ＭＳ Ｐゴシック"/>
                <a:cs typeface="Times New Roman" panose="02020603050405020304" pitchFamily="18" charset="0"/>
              </a:rPr>
              <a:t>1</a:t>
            </a:r>
            <a:r>
              <a:rPr lang="en-US" altLang="ja-JP" sz="1600" dirty="0" smtClean="0">
                <a:solidFill>
                  <a:prstClr val="black"/>
                </a:solidFill>
                <a:latin typeface="Times New Roman" panose="02020603050405020304" pitchFamily="18" charset="0"/>
                <a:ea typeface="ＭＳ Ｐゴシック"/>
                <a:cs typeface="Times New Roman" panose="02020603050405020304" pitchFamily="18" charset="0"/>
              </a:rPr>
              <a:t> km/s (Diam.)</a:t>
            </a:r>
          </a:p>
          <a:p>
            <a:pPr fontAlgn="auto">
              <a:spcBef>
                <a:spcPts val="0"/>
              </a:spcBef>
              <a:spcAft>
                <a:spcPts val="0"/>
              </a:spcAft>
            </a:pPr>
            <a:r>
              <a:rPr lang="en-US" altLang="ja-JP" sz="1600" i="1" dirty="0" err="1">
                <a:solidFill>
                  <a:prstClr val="black"/>
                </a:solidFill>
                <a:latin typeface="Times New Roman" panose="02020603050405020304" pitchFamily="18" charset="0"/>
                <a:ea typeface="ＭＳ Ｐゴシック"/>
                <a:cs typeface="Times New Roman" panose="02020603050405020304" pitchFamily="18" charset="0"/>
              </a:rPr>
              <a:t>E</a:t>
            </a:r>
            <a:r>
              <a:rPr lang="en-US" altLang="ja-JP" sz="1600" baseline="-25000" dirty="0" err="1" smtClean="0">
                <a:solidFill>
                  <a:prstClr val="black"/>
                </a:solidFill>
                <a:latin typeface="Times New Roman" panose="02020603050405020304" pitchFamily="18" charset="0"/>
                <a:ea typeface="ＭＳ Ｐゴシック"/>
                <a:cs typeface="Times New Roman" panose="02020603050405020304" pitchFamily="18" charset="0"/>
              </a:rPr>
              <a:t>r</a:t>
            </a:r>
            <a:r>
              <a:rPr lang="en-US" altLang="ja-JP" sz="1600" dirty="0" smtClean="0">
                <a:solidFill>
                  <a:prstClr val="black"/>
                </a:solidFill>
                <a:latin typeface="Times New Roman" panose="02020603050405020304" pitchFamily="18" charset="0"/>
                <a:ea typeface="ＭＳ Ｐゴシック"/>
                <a:cs typeface="Times New Roman" panose="02020603050405020304" pitchFamily="18" charset="0"/>
              </a:rPr>
              <a:t> ~ +290 </a:t>
            </a:r>
            <a:r>
              <a:rPr lang="ja-JP" altLang="ja-JP" sz="1600" dirty="0" smtClean="0">
                <a:solidFill>
                  <a:prstClr val="black"/>
                </a:solidFill>
                <a:latin typeface="Times New Roman" panose="02020603050405020304" pitchFamily="18" charset="0"/>
                <a:ea typeface="ＭＳ Ｐゴシック"/>
                <a:cs typeface="Times New Roman" panose="02020603050405020304" pitchFamily="18" charset="0"/>
              </a:rPr>
              <a:t>±</a:t>
            </a:r>
            <a:r>
              <a:rPr lang="en-US" altLang="ja-JP" sz="1600" dirty="0" smtClean="0">
                <a:solidFill>
                  <a:prstClr val="black"/>
                </a:solidFill>
                <a:latin typeface="Times New Roman" panose="02020603050405020304" pitchFamily="18" charset="0"/>
                <a:ea typeface="ＭＳ Ｐゴシック"/>
                <a:cs typeface="Times New Roman" panose="02020603050405020304" pitchFamily="18" charset="0"/>
              </a:rPr>
              <a:t> 60 V/m</a:t>
            </a:r>
          </a:p>
        </p:txBody>
      </p:sp>
      <p:sp>
        <p:nvSpPr>
          <p:cNvPr id="9" name="スライド番号プレースホルダー 4"/>
          <p:cNvSpPr>
            <a:spLocks noGrp="1"/>
          </p:cNvSpPr>
          <p:nvPr>
            <p:ph type="sldNum" sz="quarter" idx="12"/>
          </p:nvPr>
        </p:nvSpPr>
        <p:spPr>
          <a:xfrm>
            <a:off x="8604448" y="6520402"/>
            <a:ext cx="469262" cy="365125"/>
          </a:xfrm>
        </p:spPr>
        <p:txBody>
          <a:bodyPr/>
          <a:lstStyle/>
          <a:p>
            <a:fld id="{FD69EC3B-3975-41F7-A0D4-CB82BEE8B54C}" type="slidenum">
              <a:rPr lang="ja-JP" altLang="en-US" smtClean="0">
                <a:solidFill>
                  <a:prstClr val="black">
                    <a:tint val="75000"/>
                  </a:prstClr>
                </a:solidFill>
                <a:latin typeface="Arial" panose="020B0604020202020204" pitchFamily="34" charset="0"/>
                <a:cs typeface="Arial" panose="020B0604020202020204" pitchFamily="34" charset="0"/>
              </a:rPr>
              <a:pPr/>
              <a:t>30</a:t>
            </a:fld>
            <a:endParaRPr lang="ja-JP" altLang="en-US" dirty="0">
              <a:solidFill>
                <a:prstClr val="black">
                  <a:tint val="75000"/>
                </a:prstClr>
              </a:solidFill>
              <a:latin typeface="Arial" panose="020B0604020202020204" pitchFamily="34" charset="0"/>
              <a:cs typeface="Arial" panose="020B0604020202020204" pitchFamily="34" charset="0"/>
            </a:endParaRPr>
          </a:p>
        </p:txBody>
      </p:sp>
      <p:sp>
        <p:nvSpPr>
          <p:cNvPr id="2" name="正方形/長方形 1"/>
          <p:cNvSpPr/>
          <p:nvPr/>
        </p:nvSpPr>
        <p:spPr>
          <a:xfrm>
            <a:off x="2267744" y="220578"/>
            <a:ext cx="883832" cy="400110"/>
          </a:xfrm>
          <a:prstGeom prst="rect">
            <a:avLst/>
          </a:prstGeom>
          <a:solidFill>
            <a:schemeClr val="bg1"/>
          </a:solidFill>
        </p:spPr>
        <p:txBody>
          <a:bodyPr wrap="none">
            <a:spAutoFit/>
          </a:bodyPr>
          <a:lstStyle/>
          <a:p>
            <a:r>
              <a:rPr lang="en-US" altLang="ja-JP" dirty="0" smtClean="0">
                <a:solidFill>
                  <a:srgbClr val="0000FF"/>
                </a:solidFill>
                <a:latin typeface="Arial" panose="020B0604020202020204" pitchFamily="34" charset="0"/>
                <a:cs typeface="Arial" panose="020B0604020202020204" pitchFamily="34" charset="0"/>
              </a:rPr>
              <a:t>TST-2</a:t>
            </a:r>
            <a:endParaRPr lang="ja-JP" altLang="en-US" dirty="0"/>
          </a:p>
        </p:txBody>
      </p:sp>
      <p:sp>
        <p:nvSpPr>
          <p:cNvPr id="8" name="正方形/長方形 7"/>
          <p:cNvSpPr/>
          <p:nvPr/>
        </p:nvSpPr>
        <p:spPr>
          <a:xfrm>
            <a:off x="5940152" y="220578"/>
            <a:ext cx="808426" cy="400110"/>
          </a:xfrm>
          <a:prstGeom prst="rect">
            <a:avLst/>
          </a:prstGeom>
          <a:solidFill>
            <a:schemeClr val="bg1"/>
          </a:solidFill>
        </p:spPr>
        <p:txBody>
          <a:bodyPr wrap="none">
            <a:spAutoFit/>
          </a:bodyPr>
          <a:lstStyle/>
          <a:p>
            <a:r>
              <a:rPr lang="en-US" altLang="ja-JP" dirty="0" smtClean="0">
                <a:solidFill>
                  <a:srgbClr val="0000FF"/>
                </a:solidFill>
                <a:latin typeface="Arial" panose="020B0604020202020204" pitchFamily="34" charset="0"/>
                <a:cs typeface="Arial" panose="020B0604020202020204" pitchFamily="34" charset="0"/>
              </a:rPr>
              <a:t>LATE</a:t>
            </a:r>
            <a:endParaRPr lang="ja-JP" alt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50102679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1740" y="217773"/>
            <a:ext cx="9132661" cy="474923"/>
          </a:xfrm>
          <a:ln>
            <a:noFill/>
          </a:ln>
        </p:spPr>
        <p:style>
          <a:lnRef idx="2">
            <a:schemeClr val="accent1"/>
          </a:lnRef>
          <a:fillRef idx="1">
            <a:schemeClr val="lt1"/>
          </a:fillRef>
          <a:effectRef idx="0">
            <a:schemeClr val="accent1"/>
          </a:effectRef>
          <a:fontRef idx="minor">
            <a:schemeClr val="dk1"/>
          </a:fontRef>
        </p:style>
        <p:txBody>
          <a:bodyPr>
            <a:noAutofit/>
          </a:bodyPr>
          <a:lstStyle/>
          <a:p>
            <a:pPr algn="ctr"/>
            <a:r>
              <a:rPr kumimoji="1" lang="en-US" altLang="ja-JP" sz="2800" dirty="0" smtClean="0">
                <a:solidFill>
                  <a:srgbClr val="FF0000"/>
                </a:solidFill>
                <a:latin typeface="Arial" panose="020B0604020202020204" pitchFamily="34" charset="0"/>
                <a:ea typeface="メイリオ" panose="020B0604030504040204" pitchFamily="50" charset="-128"/>
                <a:cs typeface="Arial" panose="020B0604020202020204" pitchFamily="34" charset="0"/>
              </a:rPr>
              <a:t>Spectroscopic Identification of Cu Impurity Source</a:t>
            </a:r>
            <a:endParaRPr kumimoji="1" lang="ja-JP" altLang="en-US" sz="2800" dirty="0">
              <a:solidFill>
                <a:srgbClr val="FF0000"/>
              </a:solidFill>
              <a:latin typeface="Arial" panose="020B0604020202020204" pitchFamily="34" charset="0"/>
              <a:ea typeface="メイリオ" panose="020B0604030504040204" pitchFamily="50" charset="-128"/>
              <a:cs typeface="Arial" panose="020B0604020202020204" pitchFamily="34" charset="0"/>
            </a:endParaRPr>
          </a:p>
        </p:txBody>
      </p:sp>
      <p:pic>
        <p:nvPicPr>
          <p:cNvPr id="7" name="図 6"/>
          <p:cNvPicPr>
            <a:picLocks noChangeAspect="1"/>
          </p:cNvPicPr>
          <p:nvPr/>
        </p:nvPicPr>
        <p:blipFill>
          <a:blip r:embed="rId2"/>
          <a:stretch>
            <a:fillRect/>
          </a:stretch>
        </p:blipFill>
        <p:spPr>
          <a:xfrm>
            <a:off x="518493" y="2120962"/>
            <a:ext cx="3189411" cy="4548397"/>
          </a:xfrm>
          <a:prstGeom prst="rect">
            <a:avLst/>
          </a:prstGeom>
        </p:spPr>
      </p:pic>
      <p:pic>
        <p:nvPicPr>
          <p:cNvPr id="15" name="図 14"/>
          <p:cNvPicPr>
            <a:picLocks noChangeAspect="1"/>
          </p:cNvPicPr>
          <p:nvPr/>
        </p:nvPicPr>
        <p:blipFill>
          <a:blip r:embed="rId3"/>
          <a:stretch>
            <a:fillRect/>
          </a:stretch>
        </p:blipFill>
        <p:spPr>
          <a:xfrm>
            <a:off x="4744686" y="1201755"/>
            <a:ext cx="3931770" cy="3357887"/>
          </a:xfrm>
          <a:prstGeom prst="rect">
            <a:avLst/>
          </a:prstGeom>
        </p:spPr>
      </p:pic>
      <p:sp>
        <p:nvSpPr>
          <p:cNvPr id="17" name="テキスト ボックス 16"/>
          <p:cNvSpPr txBox="1"/>
          <p:nvPr/>
        </p:nvSpPr>
        <p:spPr>
          <a:xfrm>
            <a:off x="323528" y="1196752"/>
            <a:ext cx="4248472" cy="92333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kumimoji="1" lang="en-US" altLang="ja-JP" sz="1800" dirty="0" err="1" smtClean="0">
                <a:solidFill>
                  <a:srgbClr val="0000FF"/>
                </a:solidFill>
                <a:latin typeface="Arial" panose="020B0604020202020204" pitchFamily="34" charset="0"/>
                <a:cs typeface="Arial" panose="020B0604020202020204" pitchFamily="34" charset="0"/>
              </a:rPr>
              <a:t>Cu</a:t>
            </a:r>
            <a:r>
              <a:rPr kumimoji="1" lang="en-US" altLang="ja-JP" sz="1800" baseline="30000" dirty="0" err="1" smtClean="0">
                <a:solidFill>
                  <a:srgbClr val="0000FF"/>
                </a:solidFill>
                <a:latin typeface="Arial" panose="020B0604020202020204" pitchFamily="34" charset="0"/>
                <a:cs typeface="Arial" panose="020B0604020202020204" pitchFamily="34" charset="0"/>
              </a:rPr>
              <a:t>I</a:t>
            </a:r>
            <a:r>
              <a:rPr lang="en-US" altLang="ja-JP" sz="1800" dirty="0">
                <a:solidFill>
                  <a:srgbClr val="0000FF"/>
                </a:solidFill>
                <a:latin typeface="Arial" panose="020B0604020202020204" pitchFamily="34" charset="0"/>
                <a:cs typeface="Arial" panose="020B0604020202020204" pitchFamily="34" charset="0"/>
              </a:rPr>
              <a:t> </a:t>
            </a:r>
            <a:r>
              <a:rPr lang="en-US" altLang="ja-JP" sz="1800" dirty="0" smtClean="0">
                <a:solidFill>
                  <a:srgbClr val="0000FF"/>
                </a:solidFill>
                <a:latin typeface="Arial" panose="020B0604020202020204" pitchFamily="34" charset="0"/>
                <a:cs typeface="Arial" panose="020B0604020202020204" pitchFamily="34" charset="0"/>
              </a:rPr>
              <a:t>emission is stronger on the side viewing in front of the CCC antenna.</a:t>
            </a:r>
          </a:p>
          <a:p>
            <a:r>
              <a:rPr kumimoji="1" lang="en-US" altLang="ja-JP" sz="1800" dirty="0" smtClean="0">
                <a:latin typeface="Arial" panose="020B0604020202020204" pitchFamily="34" charset="0"/>
                <a:cs typeface="Arial" panose="020B0604020202020204" pitchFamily="34" charset="0"/>
                <a:sym typeface="Symbol"/>
              </a:rPr>
              <a:t></a:t>
            </a:r>
            <a:r>
              <a:rPr kumimoji="1" lang="en-US" altLang="ja-JP" sz="1800" dirty="0" smtClean="0">
                <a:latin typeface="Arial" panose="020B0604020202020204" pitchFamily="34" charset="0"/>
                <a:cs typeface="Arial" panose="020B0604020202020204" pitchFamily="34" charset="0"/>
              </a:rPr>
              <a:t> Antenna is the source of Cu impurity</a:t>
            </a:r>
            <a:endParaRPr kumimoji="1" lang="ja-JP" altLang="en-US" sz="1800" dirty="0">
              <a:latin typeface="Arial" panose="020B0604020202020204" pitchFamily="34" charset="0"/>
              <a:cs typeface="Arial" panose="020B0604020202020204" pitchFamily="34" charset="0"/>
            </a:endParaRPr>
          </a:p>
        </p:txBody>
      </p:sp>
      <p:sp>
        <p:nvSpPr>
          <p:cNvPr id="32" name="テキスト ボックス 31"/>
          <p:cNvSpPr txBox="1"/>
          <p:nvPr/>
        </p:nvSpPr>
        <p:spPr>
          <a:xfrm>
            <a:off x="5676017" y="980728"/>
            <a:ext cx="2453045" cy="338554"/>
          </a:xfrm>
          <a:prstGeom prst="rect">
            <a:avLst/>
          </a:prstGeom>
          <a:noFill/>
        </p:spPr>
        <p:txBody>
          <a:bodyPr wrap="square" rtlCol="0">
            <a:spAutoFit/>
          </a:bodyPr>
          <a:lstStyle/>
          <a:p>
            <a:r>
              <a:rPr lang="en-US" altLang="ja-JP" sz="1600" dirty="0" smtClean="0">
                <a:latin typeface="Arial" panose="020B0604020202020204" pitchFamily="34" charset="0"/>
                <a:ea typeface="メイリオ" panose="020B0604030504040204" pitchFamily="50" charset="-128"/>
                <a:cs typeface="Arial" panose="020B0604020202020204" pitchFamily="34" charset="0"/>
              </a:rPr>
              <a:t>Profile of</a:t>
            </a:r>
            <a:r>
              <a:rPr kumimoji="1" lang="en-US" altLang="ja-JP" sz="1600" dirty="0" smtClean="0">
                <a:latin typeface="Arial" panose="020B0604020202020204" pitchFamily="34" charset="0"/>
                <a:ea typeface="メイリオ" panose="020B0604030504040204" pitchFamily="50" charset="-128"/>
                <a:cs typeface="Arial" panose="020B0604020202020204" pitchFamily="34" charset="0"/>
              </a:rPr>
              <a:t> </a:t>
            </a:r>
            <a:r>
              <a:rPr kumimoji="1" lang="en-US" altLang="ja-JP" sz="1600" dirty="0" err="1" smtClean="0">
                <a:latin typeface="Arial" panose="020B0604020202020204" pitchFamily="34" charset="0"/>
                <a:ea typeface="メイリオ" panose="020B0604030504040204" pitchFamily="50" charset="-128"/>
                <a:cs typeface="Arial" panose="020B0604020202020204" pitchFamily="34" charset="0"/>
              </a:rPr>
              <a:t>Cu</a:t>
            </a:r>
            <a:r>
              <a:rPr kumimoji="1" lang="en-US" altLang="ja-JP" sz="1600" baseline="30000" dirty="0" err="1" smtClean="0">
                <a:latin typeface="Arial" panose="020B0604020202020204" pitchFamily="34" charset="0"/>
                <a:ea typeface="メイリオ" panose="020B0604030504040204" pitchFamily="50" charset="-128"/>
                <a:cs typeface="Arial" panose="020B0604020202020204" pitchFamily="34" charset="0"/>
              </a:rPr>
              <a:t>I</a:t>
            </a:r>
            <a:r>
              <a:rPr kumimoji="1" lang="en-US" altLang="ja-JP" sz="1600" dirty="0" smtClean="0">
                <a:latin typeface="Arial" panose="020B0604020202020204" pitchFamily="34" charset="0"/>
                <a:ea typeface="メイリオ" panose="020B0604030504040204" pitchFamily="50" charset="-128"/>
                <a:cs typeface="Arial" panose="020B0604020202020204" pitchFamily="34" charset="0"/>
              </a:rPr>
              <a:t> emission</a:t>
            </a:r>
            <a:endParaRPr kumimoji="1" lang="ja-JP" altLang="en-US" sz="1600" dirty="0">
              <a:latin typeface="Arial" panose="020B0604020202020204" pitchFamily="34" charset="0"/>
              <a:ea typeface="メイリオ" panose="020B0604030504040204" pitchFamily="50" charset="-128"/>
              <a:cs typeface="Arial" panose="020B0604020202020204" pitchFamily="34" charset="0"/>
            </a:endParaRPr>
          </a:p>
        </p:txBody>
      </p:sp>
      <p:sp>
        <p:nvSpPr>
          <p:cNvPr id="23" name="Line 7"/>
          <p:cNvSpPr>
            <a:spLocks noChangeShapeType="1"/>
          </p:cNvSpPr>
          <p:nvPr/>
        </p:nvSpPr>
        <p:spPr bwMode="auto">
          <a:xfrm flipV="1">
            <a:off x="457200" y="908720"/>
            <a:ext cx="8229600" cy="0"/>
          </a:xfrm>
          <a:prstGeom prst="line">
            <a:avLst/>
          </a:prstGeom>
          <a:noFill/>
          <a:ln w="76200">
            <a:solidFill>
              <a:srgbClr val="00FFFF"/>
            </a:solidFill>
            <a:round/>
            <a:headEnd/>
            <a:tailEn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lIns="91321" tIns="45664" rIns="91321" bIns="45664" anchor="ctr"/>
          <a:lstStyle/>
          <a:p>
            <a:endParaRPr lang="ja-JP" altLang="en-US">
              <a:solidFill>
                <a:prstClr val="black"/>
              </a:solidFill>
              <a:latin typeface="Arial" panose="020B0604020202020204" pitchFamily="34" charset="0"/>
              <a:ea typeface="ＭＳ Ｐゴシック" pitchFamily="50" charset="-128"/>
              <a:cs typeface="Arial" panose="020B0604020202020204" pitchFamily="34" charset="0"/>
            </a:endParaRPr>
          </a:p>
        </p:txBody>
      </p:sp>
      <p:sp>
        <p:nvSpPr>
          <p:cNvPr id="9" name="テキスト ボックス 8"/>
          <p:cNvSpPr txBox="1"/>
          <p:nvPr/>
        </p:nvSpPr>
        <p:spPr>
          <a:xfrm>
            <a:off x="4644007" y="4581128"/>
            <a:ext cx="4248473" cy="2185214"/>
          </a:xfrm>
          <a:prstGeom prst="rect">
            <a:avLst/>
          </a:prstGeom>
          <a:solidFill>
            <a:schemeClr val="bg1"/>
          </a:solidFill>
        </p:spPr>
        <p:txBody>
          <a:bodyPr wrap="square" rtlCol="0">
            <a:spAutoFit/>
          </a:bodyPr>
          <a:lstStyle/>
          <a:p>
            <a:r>
              <a:rPr kumimoji="1" lang="en-US" altLang="ja-JP" sz="1800" dirty="0" err="1" smtClean="0">
                <a:solidFill>
                  <a:srgbClr val="0000FF"/>
                </a:solidFill>
                <a:latin typeface="Arial" panose="020B0604020202020204" pitchFamily="34" charset="0"/>
                <a:ea typeface="メイリオ" panose="020B0604030504040204" pitchFamily="50" charset="-128"/>
                <a:cs typeface="Arial" panose="020B0604020202020204" pitchFamily="34" charset="0"/>
              </a:rPr>
              <a:t>Cu</a:t>
            </a:r>
            <a:r>
              <a:rPr kumimoji="1" lang="en-US" altLang="ja-JP" sz="1800" baseline="30000" dirty="0" err="1" smtClean="0">
                <a:solidFill>
                  <a:srgbClr val="0000FF"/>
                </a:solidFill>
                <a:latin typeface="Arial" panose="020B0604020202020204" pitchFamily="34" charset="0"/>
                <a:ea typeface="メイリオ" panose="020B0604030504040204" pitchFamily="50" charset="-128"/>
                <a:cs typeface="Arial" panose="020B0604020202020204" pitchFamily="34" charset="0"/>
              </a:rPr>
              <a:t>I</a:t>
            </a:r>
            <a:r>
              <a:rPr kumimoji="1" lang="en-US" altLang="ja-JP" sz="1800" dirty="0" smtClean="0">
                <a:solidFill>
                  <a:srgbClr val="0000FF"/>
                </a:solidFill>
                <a:latin typeface="Arial" panose="020B0604020202020204" pitchFamily="34" charset="0"/>
                <a:ea typeface="メイリオ" panose="020B0604030504040204" pitchFamily="50" charset="-128"/>
                <a:cs typeface="Arial" panose="020B0604020202020204" pitchFamily="34" charset="0"/>
              </a:rPr>
              <a:t> emission intensity increases as the plasma approaches the antenna, and increases with RF power. </a:t>
            </a:r>
          </a:p>
          <a:p>
            <a:pPr marL="285750" indent="-285750">
              <a:buFont typeface="Symbol"/>
              <a:buChar char="®"/>
            </a:pPr>
            <a:r>
              <a:rPr lang="en-US" altLang="ja-JP" sz="1800" kern="0" dirty="0" smtClean="0">
                <a:cs typeface="Arial" panose="020B0604020202020204" pitchFamily="34" charset="0"/>
              </a:rPr>
              <a:t>consistent </a:t>
            </a:r>
            <a:r>
              <a:rPr lang="en-US" altLang="ja-JP" sz="1800" kern="0" dirty="0">
                <a:cs typeface="Arial" panose="020B0604020202020204" pitchFamily="34" charset="0"/>
              </a:rPr>
              <a:t>with </a:t>
            </a:r>
            <a:r>
              <a:rPr lang="en-US" altLang="ja-JP" sz="1800" kern="0" dirty="0" smtClean="0">
                <a:cs typeface="Arial" panose="020B0604020202020204" pitchFamily="34" charset="0"/>
              </a:rPr>
              <a:t>Cu impurity generation by RF </a:t>
            </a:r>
            <a:r>
              <a:rPr lang="en-US" altLang="ja-JP" sz="1800" kern="0" dirty="0">
                <a:cs typeface="Arial" panose="020B0604020202020204" pitchFamily="34" charset="0"/>
              </a:rPr>
              <a:t>sheath </a:t>
            </a:r>
            <a:r>
              <a:rPr lang="en-US" altLang="ja-JP" sz="1800" kern="0" dirty="0" smtClean="0">
                <a:cs typeface="Arial" panose="020B0604020202020204" pitchFamily="34" charset="0"/>
              </a:rPr>
              <a:t>sputtering</a:t>
            </a:r>
          </a:p>
          <a:p>
            <a:endParaRPr lang="en-US" altLang="ja-JP" sz="1000" kern="0" dirty="0" smtClean="0">
              <a:cs typeface="Arial" panose="020B0604020202020204" pitchFamily="34" charset="0"/>
            </a:endParaRPr>
          </a:p>
          <a:p>
            <a:r>
              <a:rPr lang="en-US" altLang="ja-JP" sz="1800" kern="0" dirty="0">
                <a:solidFill>
                  <a:srgbClr val="0000FF"/>
                </a:solidFill>
                <a:cs typeface="Arial" panose="020B0604020202020204" pitchFamily="34" charset="0"/>
              </a:rPr>
              <a:t>The observed amount of Cu </a:t>
            </a:r>
            <a:r>
              <a:rPr lang="en-US" altLang="ja-JP" sz="1800" kern="0" dirty="0" smtClean="0">
                <a:solidFill>
                  <a:srgbClr val="0000FF"/>
                </a:solidFill>
                <a:cs typeface="Arial" panose="020B0604020202020204" pitchFamily="34" charset="0"/>
              </a:rPr>
              <a:t>does </a:t>
            </a:r>
            <a:r>
              <a:rPr lang="en-US" altLang="ja-JP" sz="1800" kern="0" dirty="0">
                <a:solidFill>
                  <a:srgbClr val="0000FF"/>
                </a:solidFill>
                <a:cs typeface="Arial" panose="020B0604020202020204" pitchFamily="34" charset="0"/>
              </a:rPr>
              <a:t>not affect the current drive efficiency</a:t>
            </a:r>
            <a:r>
              <a:rPr lang="en-US" altLang="ja-JP" sz="1800" kern="0" dirty="0" smtClean="0">
                <a:solidFill>
                  <a:srgbClr val="0000FF"/>
                </a:solidFill>
                <a:cs typeface="Arial" panose="020B0604020202020204" pitchFamily="34" charset="0"/>
              </a:rPr>
              <a:t>.</a:t>
            </a:r>
            <a:endParaRPr kumimoji="1" lang="ja-JP" altLang="en-US" sz="1800" dirty="0">
              <a:solidFill>
                <a:srgbClr val="0000FF"/>
              </a:solidFill>
              <a:latin typeface="Arial" panose="020B0604020202020204" pitchFamily="34" charset="0"/>
              <a:ea typeface="メイリオ" panose="020B0604030504040204" pitchFamily="50" charset="-128"/>
              <a:cs typeface="Arial" panose="020B0604020202020204" pitchFamily="34" charset="0"/>
            </a:endParaRPr>
          </a:p>
        </p:txBody>
      </p:sp>
      <p:pic>
        <p:nvPicPr>
          <p:cNvPr id="10" name="図 9"/>
          <p:cNvPicPr>
            <a:picLocks noChangeAspect="1"/>
          </p:cNvPicPr>
          <p:nvPr/>
        </p:nvPicPr>
        <p:blipFill>
          <a:blip r:embed="rId4"/>
          <a:stretch>
            <a:fillRect/>
          </a:stretch>
        </p:blipFill>
        <p:spPr>
          <a:xfrm>
            <a:off x="6902538" y="1412776"/>
            <a:ext cx="1641335" cy="1294660"/>
          </a:xfrm>
          <a:prstGeom prst="rect">
            <a:avLst/>
          </a:prstGeom>
        </p:spPr>
      </p:pic>
      <p:sp>
        <p:nvSpPr>
          <p:cNvPr id="11" name="スライド番号プレースホルダー 4"/>
          <p:cNvSpPr>
            <a:spLocks noGrp="1"/>
          </p:cNvSpPr>
          <p:nvPr>
            <p:ph type="sldNum" sz="quarter" idx="12"/>
          </p:nvPr>
        </p:nvSpPr>
        <p:spPr>
          <a:xfrm>
            <a:off x="8604448" y="6520402"/>
            <a:ext cx="469262" cy="365125"/>
          </a:xfrm>
        </p:spPr>
        <p:txBody>
          <a:bodyPr/>
          <a:lstStyle/>
          <a:p>
            <a:fld id="{FD69EC3B-3975-41F7-A0D4-CB82BEE8B54C}" type="slidenum">
              <a:rPr lang="ja-JP" altLang="en-US" smtClean="0">
                <a:solidFill>
                  <a:prstClr val="black">
                    <a:tint val="75000"/>
                  </a:prstClr>
                </a:solidFill>
                <a:latin typeface="Arial" panose="020B0604020202020204" pitchFamily="34" charset="0"/>
                <a:cs typeface="Arial" panose="020B0604020202020204" pitchFamily="34" charset="0"/>
              </a:rPr>
              <a:pPr/>
              <a:t>31</a:t>
            </a:fld>
            <a:endParaRPr lang="ja-JP" altLang="en-US" dirty="0">
              <a:solidFill>
                <a:prstClr val="black">
                  <a:tint val="75000"/>
                </a:prst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83884365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テキスト ボックス 3"/>
          <p:cNvSpPr txBox="1"/>
          <p:nvPr/>
        </p:nvSpPr>
        <p:spPr>
          <a:xfrm>
            <a:off x="2502221" y="169476"/>
            <a:ext cx="4212167" cy="523220"/>
          </a:xfrm>
          <a:prstGeom prst="rect">
            <a:avLst/>
          </a:prstGeom>
          <a:noFill/>
        </p:spPr>
        <p:txBody>
          <a:bodyPr wrap="square" rtlCol="0">
            <a:spAutoFit/>
          </a:bodyPr>
          <a:lstStyle/>
          <a:p>
            <a:pPr algn="ctr" fontAlgn="auto">
              <a:spcBef>
                <a:spcPts val="0"/>
              </a:spcBef>
              <a:spcAft>
                <a:spcPts val="0"/>
              </a:spcAft>
            </a:pPr>
            <a:r>
              <a:rPr lang="en-US" altLang="ja-JP" sz="2800" dirty="0" smtClean="0">
                <a:solidFill>
                  <a:srgbClr val="FF0000"/>
                </a:solidFill>
                <a:latin typeface="Arial" panose="020B0604020202020204" pitchFamily="34" charset="0"/>
                <a:ea typeface="ＭＳ Ｐゴシック"/>
                <a:cs typeface="Arial" panose="020B0604020202020204" pitchFamily="34" charset="0"/>
              </a:rPr>
              <a:t>LH Start-up Discharge</a:t>
            </a:r>
            <a:endParaRPr lang="en-US" altLang="ja-JP" sz="2800" dirty="0">
              <a:solidFill>
                <a:srgbClr val="FF0000"/>
              </a:solidFill>
              <a:latin typeface="Arial" panose="020B0604020202020204" pitchFamily="34" charset="0"/>
              <a:ea typeface="ＭＳ Ｐゴシック"/>
              <a:cs typeface="Arial" panose="020B0604020202020204" pitchFamily="34" charset="0"/>
            </a:endParaRPr>
          </a:p>
        </p:txBody>
      </p:sp>
      <p:sp>
        <p:nvSpPr>
          <p:cNvPr id="15" name="正方形/長方形 14"/>
          <p:cNvSpPr/>
          <p:nvPr/>
        </p:nvSpPr>
        <p:spPr>
          <a:xfrm>
            <a:off x="6012160" y="1180216"/>
            <a:ext cx="2245343" cy="369332"/>
          </a:xfrm>
          <a:prstGeom prst="rect">
            <a:avLst/>
          </a:prstGeom>
        </p:spPr>
        <p:txBody>
          <a:bodyPr wrap="square">
            <a:spAutoFit/>
          </a:bodyPr>
          <a:lstStyle/>
          <a:p>
            <a:pPr fontAlgn="auto">
              <a:spcBef>
                <a:spcPts val="0"/>
              </a:spcBef>
              <a:spcAft>
                <a:spcPts val="0"/>
              </a:spcAft>
            </a:pPr>
            <a:r>
              <a:rPr lang="en-US" altLang="ja-JP" sz="1800" dirty="0" smtClean="0">
                <a:solidFill>
                  <a:prstClr val="black"/>
                </a:solidFill>
                <a:latin typeface="Arial" panose="020B0604020202020204" pitchFamily="34" charset="0"/>
                <a:ea typeface="ＭＳ Ｐゴシック"/>
                <a:cs typeface="Arial" panose="020B0604020202020204" pitchFamily="34" charset="0"/>
              </a:rPr>
              <a:t>EFIT reconstruction</a:t>
            </a:r>
            <a:endParaRPr lang="ja-JP" altLang="en-US" sz="1800" dirty="0">
              <a:solidFill>
                <a:prstClr val="black"/>
              </a:solidFill>
              <a:latin typeface="Arial" panose="020B0604020202020204" pitchFamily="34" charset="0"/>
              <a:ea typeface="ＭＳ Ｐゴシック"/>
              <a:cs typeface="Arial" panose="020B0604020202020204" pitchFamily="34" charset="0"/>
            </a:endParaRPr>
          </a:p>
        </p:txBody>
      </p:sp>
      <p:sp>
        <p:nvSpPr>
          <p:cNvPr id="16" name="スライド番号プレースホルダー 4"/>
          <p:cNvSpPr>
            <a:spLocks noGrp="1"/>
          </p:cNvSpPr>
          <p:nvPr>
            <p:ph type="sldNum" sz="quarter" idx="12"/>
          </p:nvPr>
        </p:nvSpPr>
        <p:spPr>
          <a:xfrm>
            <a:off x="8604448" y="6520402"/>
            <a:ext cx="469262" cy="365125"/>
          </a:xfrm>
        </p:spPr>
        <p:txBody>
          <a:bodyPr/>
          <a:lstStyle/>
          <a:p>
            <a:fld id="{FD69EC3B-3975-41F7-A0D4-CB82BEE8B54C}" type="slidenum">
              <a:rPr lang="ja-JP" altLang="en-US" smtClean="0">
                <a:solidFill>
                  <a:prstClr val="black">
                    <a:tint val="75000"/>
                  </a:prstClr>
                </a:solidFill>
                <a:latin typeface="Arial" panose="020B0604020202020204" pitchFamily="34" charset="0"/>
                <a:cs typeface="Arial" panose="020B0604020202020204" pitchFamily="34" charset="0"/>
              </a:rPr>
              <a:pPr/>
              <a:t>32</a:t>
            </a:fld>
            <a:endParaRPr lang="ja-JP" altLang="en-US" dirty="0">
              <a:solidFill>
                <a:prstClr val="black">
                  <a:tint val="75000"/>
                </a:prstClr>
              </a:solidFill>
              <a:latin typeface="Arial" panose="020B0604020202020204" pitchFamily="34" charset="0"/>
              <a:cs typeface="Arial" panose="020B0604020202020204" pitchFamily="34" charset="0"/>
            </a:endParaRPr>
          </a:p>
        </p:txBody>
      </p:sp>
      <p:sp>
        <p:nvSpPr>
          <p:cNvPr id="19" name="Line 7"/>
          <p:cNvSpPr>
            <a:spLocks noChangeShapeType="1"/>
          </p:cNvSpPr>
          <p:nvPr/>
        </p:nvSpPr>
        <p:spPr bwMode="auto">
          <a:xfrm flipV="1">
            <a:off x="457200" y="908720"/>
            <a:ext cx="8229600" cy="0"/>
          </a:xfrm>
          <a:prstGeom prst="line">
            <a:avLst/>
          </a:prstGeom>
          <a:noFill/>
          <a:ln w="76200">
            <a:solidFill>
              <a:srgbClr val="00FFFF"/>
            </a:solidFill>
            <a:round/>
            <a:headEnd/>
            <a:tailEn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lIns="91321" tIns="45664" rIns="91321" bIns="45664" anchor="ctr"/>
          <a:lstStyle/>
          <a:p>
            <a:endParaRPr lang="ja-JP" altLang="en-US" sz="2400">
              <a:solidFill>
                <a:prstClr val="black"/>
              </a:solidFill>
              <a:latin typeface="Arial" panose="020B0604020202020204" pitchFamily="34" charset="0"/>
              <a:ea typeface="ＭＳ Ｐゴシック" pitchFamily="50" charset="-128"/>
              <a:cs typeface="Arial" panose="020B0604020202020204" pitchFamily="34" charset="0"/>
            </a:endParaRPr>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5651518" y="1540256"/>
            <a:ext cx="2562225" cy="4748213"/>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Lst>
        </p:spPr>
      </p:pic>
      <p:pic>
        <p:nvPicPr>
          <p:cNvPr id="14339" name="Picture 3"/>
          <p:cNvPicPr>
            <a:picLocks noChangeAspect="1" noChangeArrowheads="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971600" y="1500336"/>
            <a:ext cx="4762500" cy="4953000"/>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Lst>
        </p:spPr>
      </p:pic>
      <p:cxnSp>
        <p:nvCxnSpPr>
          <p:cNvPr id="6" name="直線コネクタ 5"/>
          <p:cNvCxnSpPr/>
          <p:nvPr/>
        </p:nvCxnSpPr>
        <p:spPr>
          <a:xfrm flipV="1">
            <a:off x="3275856" y="1844824"/>
            <a:ext cx="0" cy="4032448"/>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99198238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3" name="オブジェクト 2"/>
          <p:cNvGraphicFramePr>
            <a:graphicFrameLocks noChangeAspect="1"/>
          </p:cNvGraphicFramePr>
          <p:nvPr>
            <p:extLst>
              <p:ext uri="{D42A27DB-BD31-4B8C-83A1-F6EECF244321}">
                <p14:modId xmlns:p14="http://schemas.microsoft.com/office/powerpoint/2010/main" xmlns:p="http://schemas.openxmlformats.org/presentationml/2006/main" xmlns:r="http://schemas.openxmlformats.org/officeDocument/2006/relationships" xmlns:a="http://schemas.openxmlformats.org/drawingml/2006/main" xmlns="" val="1105778463"/>
              </p:ext>
            </p:extLst>
          </p:nvPr>
        </p:nvGraphicFramePr>
        <p:xfrm>
          <a:off x="3600450" y="3387725"/>
          <a:ext cx="1897063" cy="306388"/>
        </p:xfrm>
        <a:graphic>
          <a:graphicData uri="http://schemas.openxmlformats.org/presentationml/2006/ole">
            <p:oleObj spid="_x0000_s15593" name="数式" r:id="rId3" imgW="1333440" imgH="215640" progId="Equation.3">
              <p:embed/>
            </p:oleObj>
          </a:graphicData>
        </a:graphic>
      </p:graphicFrame>
      <p:graphicFrame>
        <p:nvGraphicFramePr>
          <p:cNvPr id="60" name="オブジェクト 59"/>
          <p:cNvGraphicFramePr>
            <a:graphicFrameLocks noChangeAspect="1"/>
          </p:cNvGraphicFramePr>
          <p:nvPr>
            <p:extLst>
              <p:ext uri="{D42A27DB-BD31-4B8C-83A1-F6EECF244321}">
                <p14:modId xmlns:p14="http://schemas.microsoft.com/office/powerpoint/2010/main" xmlns:p="http://schemas.openxmlformats.org/presentationml/2006/main" xmlns:r="http://schemas.openxmlformats.org/officeDocument/2006/relationships" xmlns:a="http://schemas.openxmlformats.org/drawingml/2006/main" xmlns="" val="3959051761"/>
              </p:ext>
            </p:extLst>
          </p:nvPr>
        </p:nvGraphicFramePr>
        <p:xfrm>
          <a:off x="3543807" y="5036507"/>
          <a:ext cx="2118281" cy="364079"/>
        </p:xfrm>
        <a:graphic>
          <a:graphicData uri="http://schemas.openxmlformats.org/presentationml/2006/ole">
            <p:oleObj spid="_x0000_s15594" name="数式" r:id="rId4" imgW="1422360" imgH="241200" progId="Equation.3">
              <p:embed/>
            </p:oleObj>
          </a:graphicData>
        </a:graphic>
      </p:graphicFrame>
      <p:sp>
        <p:nvSpPr>
          <p:cNvPr id="4" name="正方形/長方形 3"/>
          <p:cNvSpPr/>
          <p:nvPr/>
        </p:nvSpPr>
        <p:spPr>
          <a:xfrm>
            <a:off x="354526" y="149731"/>
            <a:ext cx="6017674" cy="830997"/>
          </a:xfrm>
          <a:prstGeom prst="rect">
            <a:avLst/>
          </a:prstGeom>
        </p:spPr>
        <p:txBody>
          <a:bodyPr wrap="square">
            <a:spAutoFit/>
          </a:bodyPr>
          <a:lstStyle/>
          <a:p>
            <a:r>
              <a:rPr lang="en-US" altLang="ja-JP" sz="2400" dirty="0" smtClean="0">
                <a:solidFill>
                  <a:srgbClr val="FF0000"/>
                </a:solidFill>
                <a:effectLst/>
                <a:latin typeface="Arial" panose="020B0604020202020204" pitchFamily="34" charset="0"/>
                <a:ea typeface="ＭＳ 明朝" panose="02020609040205080304" pitchFamily="17" charset="-128"/>
                <a:cs typeface="Arial" panose="020B0604020202020204" pitchFamily="34" charset="0"/>
              </a:rPr>
              <a:t>3-Fluid Axisymmetric Equilibrium Model Applied to</a:t>
            </a:r>
            <a:r>
              <a:rPr lang="ja-JP" altLang="en-US" sz="2400" dirty="0">
                <a:solidFill>
                  <a:srgbClr val="FF0000"/>
                </a:solidFill>
                <a:latin typeface="Arial" panose="020B0604020202020204" pitchFamily="34" charset="0"/>
                <a:ea typeface="ＭＳ 明朝" panose="02020609040205080304" pitchFamily="17" charset="-128"/>
                <a:cs typeface="Arial" panose="020B0604020202020204" pitchFamily="34" charset="0"/>
              </a:rPr>
              <a:t> </a:t>
            </a:r>
            <a:r>
              <a:rPr lang="en-US" altLang="ja-JP" sz="2400" dirty="0" smtClean="0">
                <a:solidFill>
                  <a:srgbClr val="FF0000"/>
                </a:solidFill>
                <a:latin typeface="Arial" panose="020B0604020202020204" pitchFamily="34" charset="0"/>
                <a:ea typeface="ＭＳ 明朝" panose="02020609040205080304" pitchFamily="17" charset="-128"/>
                <a:cs typeface="Arial" panose="020B0604020202020204" pitchFamily="34" charset="0"/>
              </a:rPr>
              <a:t>TST-2 LHW Sustained </a:t>
            </a:r>
            <a:r>
              <a:rPr lang="en-US" altLang="ja-JP" sz="2400" dirty="0">
                <a:solidFill>
                  <a:srgbClr val="FF0000"/>
                </a:solidFill>
                <a:latin typeface="Arial" panose="020B0604020202020204" pitchFamily="34" charset="0"/>
                <a:ea typeface="ＭＳ 明朝" panose="02020609040205080304" pitchFamily="17" charset="-128"/>
                <a:cs typeface="Arial" panose="020B0604020202020204" pitchFamily="34" charset="0"/>
              </a:rPr>
              <a:t>P</a:t>
            </a:r>
            <a:r>
              <a:rPr lang="en-US" altLang="ja-JP" sz="2400" dirty="0" smtClean="0">
                <a:solidFill>
                  <a:srgbClr val="FF0000"/>
                </a:solidFill>
                <a:latin typeface="Arial" panose="020B0604020202020204" pitchFamily="34" charset="0"/>
                <a:ea typeface="ＭＳ 明朝" panose="02020609040205080304" pitchFamily="17" charset="-128"/>
                <a:cs typeface="Arial" panose="020B0604020202020204" pitchFamily="34" charset="0"/>
              </a:rPr>
              <a:t>lasma</a:t>
            </a:r>
            <a:endParaRPr lang="ja-JP" altLang="en-US" sz="2400" dirty="0">
              <a:solidFill>
                <a:srgbClr val="FF0000"/>
              </a:solidFill>
              <a:latin typeface="Arial" panose="020B0604020202020204" pitchFamily="34" charset="0"/>
              <a:cs typeface="Arial" panose="020B0604020202020204" pitchFamily="34" charset="0"/>
            </a:endParaRPr>
          </a:p>
        </p:txBody>
      </p:sp>
      <p:sp>
        <p:nvSpPr>
          <p:cNvPr id="6" name="テキスト ボックス 5"/>
          <p:cNvSpPr txBox="1"/>
          <p:nvPr/>
        </p:nvSpPr>
        <p:spPr>
          <a:xfrm>
            <a:off x="1769149" y="6453614"/>
            <a:ext cx="5400837" cy="338554"/>
          </a:xfrm>
          <a:prstGeom prst="rect">
            <a:avLst/>
          </a:prstGeom>
          <a:noFill/>
        </p:spPr>
        <p:txBody>
          <a:bodyPr wrap="none" rtlCol="0">
            <a:spAutoFit/>
          </a:bodyPr>
          <a:lstStyle/>
          <a:p>
            <a:pPr fontAlgn="auto">
              <a:spcBef>
                <a:spcPts val="0"/>
              </a:spcBef>
              <a:spcAft>
                <a:spcPts val="0"/>
              </a:spcAft>
            </a:pPr>
            <a:r>
              <a:rPr lang="en-US" altLang="ja-JP" sz="1600" dirty="0">
                <a:solidFill>
                  <a:srgbClr val="0000FF"/>
                </a:solidFill>
                <a:latin typeface="Arial" panose="020B0604020202020204" pitchFamily="34" charset="0"/>
                <a:ea typeface="ＭＳ Ｐゴシック"/>
                <a:cs typeface="Arial" panose="020B0604020202020204" pitchFamily="34" charset="0"/>
              </a:rPr>
              <a:t>A</a:t>
            </a:r>
            <a:r>
              <a:rPr lang="en-US" altLang="ja-JP" sz="1600" dirty="0" smtClean="0">
                <a:solidFill>
                  <a:srgbClr val="0000FF"/>
                </a:solidFill>
                <a:latin typeface="Arial" panose="020B0604020202020204" pitchFamily="34" charset="0"/>
                <a:ea typeface="ＭＳ Ｐゴシック"/>
                <a:cs typeface="Arial" panose="020B0604020202020204" pitchFamily="34" charset="0"/>
              </a:rPr>
              <a:t>. Ishida, et al., Plasma Fusion Res. 10 (2015) (in press).</a:t>
            </a:r>
            <a:endParaRPr lang="ja-JP" altLang="en-US" sz="1600" dirty="0">
              <a:solidFill>
                <a:srgbClr val="0000FF"/>
              </a:solidFill>
              <a:latin typeface="Arial" panose="020B0604020202020204" pitchFamily="34" charset="0"/>
              <a:ea typeface="ＭＳ Ｐゴシック"/>
              <a:cs typeface="Arial" panose="020B0604020202020204" pitchFamily="34" charset="0"/>
            </a:endParaRPr>
          </a:p>
        </p:txBody>
      </p:sp>
      <p:sp>
        <p:nvSpPr>
          <p:cNvPr id="7" name="テキスト ボックス 6"/>
          <p:cNvSpPr txBox="1"/>
          <p:nvPr/>
        </p:nvSpPr>
        <p:spPr>
          <a:xfrm>
            <a:off x="527357" y="1196752"/>
            <a:ext cx="5362376" cy="1477328"/>
          </a:xfrm>
          <a:prstGeom prst="rect">
            <a:avLst/>
          </a:prstGeom>
          <a:noFill/>
        </p:spPr>
        <p:txBody>
          <a:bodyPr wrap="square" rtlCol="0">
            <a:spAutoFit/>
          </a:bodyPr>
          <a:lstStyle/>
          <a:p>
            <a:r>
              <a:rPr kumimoji="1" lang="en-US" altLang="ja-JP" sz="1800" dirty="0" smtClean="0">
                <a:solidFill>
                  <a:srgbClr val="0000FF"/>
                </a:solidFill>
                <a:latin typeface="Arial" panose="020B0604020202020204" pitchFamily="34" charset="0"/>
                <a:cs typeface="Arial" panose="020B0604020202020204" pitchFamily="34" charset="0"/>
              </a:rPr>
              <a:t>A three fluid </a:t>
            </a:r>
            <a:r>
              <a:rPr lang="en-US" altLang="ja-JP" sz="1800" dirty="0" smtClean="0">
                <a:solidFill>
                  <a:srgbClr val="0000FF"/>
                </a:solidFill>
                <a:latin typeface="Arial" panose="020B0604020202020204" pitchFamily="34" charset="0"/>
                <a:cs typeface="Arial" panose="020B0604020202020204" pitchFamily="34" charset="0"/>
              </a:rPr>
              <a:t>(</a:t>
            </a:r>
            <a:r>
              <a:rPr lang="en-US" altLang="ja-JP" sz="1800" dirty="0" err="1">
                <a:solidFill>
                  <a:srgbClr val="0000FF"/>
                </a:solidFill>
                <a:latin typeface="Arial" panose="020B0604020202020204" pitchFamily="34" charset="0"/>
                <a:cs typeface="Arial" panose="020B0604020202020204" pitchFamily="34" charset="0"/>
              </a:rPr>
              <a:t>i</a:t>
            </a:r>
            <a:r>
              <a:rPr lang="en-US" altLang="ja-JP" sz="1800" dirty="0" smtClean="0">
                <a:solidFill>
                  <a:srgbClr val="0000FF"/>
                </a:solidFill>
                <a:latin typeface="Arial" panose="020B0604020202020204" pitchFamily="34" charset="0"/>
                <a:cs typeface="Arial" panose="020B0604020202020204" pitchFamily="34" charset="0"/>
              </a:rPr>
              <a:t>, high </a:t>
            </a:r>
            <a:r>
              <a:rPr lang="en-US" altLang="ja-JP" sz="1800" dirty="0">
                <a:solidFill>
                  <a:srgbClr val="0000FF"/>
                </a:solidFill>
                <a:latin typeface="Arial" panose="020B0604020202020204" pitchFamily="34" charset="0"/>
                <a:cs typeface="Arial" panose="020B0604020202020204" pitchFamily="34" charset="0"/>
              </a:rPr>
              <a:t>energy </a:t>
            </a:r>
            <a:r>
              <a:rPr lang="en-US" altLang="ja-JP" sz="1800" dirty="0" smtClean="0">
                <a:solidFill>
                  <a:srgbClr val="0000FF"/>
                </a:solidFill>
                <a:latin typeface="Arial" panose="020B0604020202020204" pitchFamily="34" charset="0"/>
                <a:cs typeface="Arial" panose="020B0604020202020204" pitchFamily="34" charset="0"/>
              </a:rPr>
              <a:t>e, </a:t>
            </a:r>
            <a:r>
              <a:rPr lang="en-US" altLang="ja-JP" sz="1800" dirty="0">
                <a:solidFill>
                  <a:srgbClr val="0000FF"/>
                </a:solidFill>
                <a:latin typeface="Arial" panose="020B0604020202020204" pitchFamily="34" charset="0"/>
                <a:cs typeface="Arial" panose="020B0604020202020204" pitchFamily="34" charset="0"/>
              </a:rPr>
              <a:t>low energy </a:t>
            </a:r>
            <a:r>
              <a:rPr lang="en-US" altLang="ja-JP" sz="1800" dirty="0" smtClean="0">
                <a:solidFill>
                  <a:srgbClr val="0000FF"/>
                </a:solidFill>
                <a:latin typeface="Arial" panose="020B0604020202020204" pitchFamily="34" charset="0"/>
                <a:cs typeface="Arial" panose="020B0604020202020204" pitchFamily="34" charset="0"/>
              </a:rPr>
              <a:t>e) </a:t>
            </a:r>
            <a:r>
              <a:rPr kumimoji="1" lang="en-US" altLang="ja-JP" sz="1800" dirty="0" smtClean="0">
                <a:solidFill>
                  <a:srgbClr val="0000FF"/>
                </a:solidFill>
                <a:latin typeface="Arial" panose="020B0604020202020204" pitchFamily="34" charset="0"/>
                <a:cs typeface="Arial" panose="020B0604020202020204" pitchFamily="34" charset="0"/>
              </a:rPr>
              <a:t>equilibrium reconstruction method was developed, and applied to a TST-2 LHW sustained plasma </a:t>
            </a:r>
          </a:p>
          <a:p>
            <a:r>
              <a:rPr kumimoji="1" lang="en-US" altLang="ja-JP" sz="1800" dirty="0" smtClean="0">
                <a:solidFill>
                  <a:srgbClr val="0000FF"/>
                </a:solidFill>
                <a:latin typeface="Arial" panose="020B0604020202020204" pitchFamily="34" charset="0"/>
                <a:cs typeface="Arial" panose="020B0604020202020204" pitchFamily="34" charset="0"/>
              </a:rPr>
              <a:t>(</a:t>
            </a:r>
            <a:r>
              <a:rPr kumimoji="1" lang="en-US" altLang="ja-JP" sz="1800" i="1" dirty="0" err="1" smtClean="0">
                <a:solidFill>
                  <a:srgbClr val="0000FF"/>
                </a:solidFill>
                <a:latin typeface="Arial" panose="020B0604020202020204" pitchFamily="34" charset="0"/>
                <a:cs typeface="Arial" panose="020B0604020202020204" pitchFamily="34" charset="0"/>
              </a:rPr>
              <a:t>I</a:t>
            </a:r>
            <a:r>
              <a:rPr kumimoji="1" lang="en-US" altLang="ja-JP" sz="1800" baseline="-25000" dirty="0" err="1" smtClean="0">
                <a:solidFill>
                  <a:srgbClr val="0000FF"/>
                </a:solidFill>
                <a:latin typeface="Arial" panose="020B0604020202020204" pitchFamily="34" charset="0"/>
                <a:cs typeface="Arial" panose="020B0604020202020204" pitchFamily="34" charset="0"/>
              </a:rPr>
              <a:t>p</a:t>
            </a:r>
            <a:r>
              <a:rPr kumimoji="1" lang="en-US" altLang="ja-JP" sz="1800" baseline="-25000" dirty="0" smtClean="0">
                <a:solidFill>
                  <a:srgbClr val="0000FF"/>
                </a:solidFill>
                <a:latin typeface="Arial" panose="020B0604020202020204" pitchFamily="34" charset="0"/>
                <a:cs typeface="Arial" panose="020B0604020202020204" pitchFamily="34" charset="0"/>
              </a:rPr>
              <a:t> </a:t>
            </a:r>
            <a:r>
              <a:rPr kumimoji="1" lang="en-US" altLang="ja-JP" sz="1800" dirty="0" smtClean="0">
                <a:solidFill>
                  <a:srgbClr val="0000FF"/>
                </a:solidFill>
                <a:latin typeface="Arial" panose="020B0604020202020204" pitchFamily="34" charset="0"/>
                <a:cs typeface="Arial" panose="020B0604020202020204" pitchFamily="34" charset="0"/>
              </a:rPr>
              <a:t>~ </a:t>
            </a:r>
            <a:r>
              <a:rPr kumimoji="1" lang="en-US" altLang="ja-JP" sz="1800" baseline="-25000" dirty="0" smtClean="0">
                <a:solidFill>
                  <a:srgbClr val="0000FF"/>
                </a:solidFill>
                <a:latin typeface="Arial" panose="020B0604020202020204" pitchFamily="34" charset="0"/>
                <a:cs typeface="Arial" panose="020B0604020202020204" pitchFamily="34" charset="0"/>
              </a:rPr>
              <a:t> </a:t>
            </a:r>
            <a:r>
              <a:rPr kumimoji="1" lang="en-US" altLang="ja-JP" sz="1800" dirty="0" smtClean="0">
                <a:solidFill>
                  <a:srgbClr val="0000FF"/>
                </a:solidFill>
                <a:latin typeface="Arial" panose="020B0604020202020204" pitchFamily="34" charset="0"/>
                <a:cs typeface="Arial" panose="020B0604020202020204" pitchFamily="34" charset="0"/>
              </a:rPr>
              <a:t>9 kA, </a:t>
            </a:r>
            <a:r>
              <a:rPr lang="en-US" altLang="ja-JP" sz="1800" i="1" dirty="0" smtClean="0">
                <a:solidFill>
                  <a:srgbClr val="0000FF"/>
                </a:solidFill>
                <a:latin typeface="Arial" panose="020B0604020202020204" pitchFamily="34" charset="0"/>
                <a:cs typeface="Arial" panose="020B0604020202020204" pitchFamily="34" charset="0"/>
              </a:rPr>
              <a:t>T</a:t>
            </a:r>
            <a:r>
              <a:rPr lang="en-US" altLang="ja-JP" sz="1800" baseline="-25000" dirty="0">
                <a:solidFill>
                  <a:srgbClr val="0000FF"/>
                </a:solidFill>
                <a:latin typeface="Arial" panose="020B0604020202020204" pitchFamily="34" charset="0"/>
                <a:cs typeface="Arial" panose="020B0604020202020204" pitchFamily="34" charset="0"/>
              </a:rPr>
              <a:t>e0  </a:t>
            </a:r>
            <a:r>
              <a:rPr kumimoji="1" lang="en-US" altLang="ja-JP" sz="1800" dirty="0" smtClean="0">
                <a:solidFill>
                  <a:srgbClr val="0000FF"/>
                </a:solidFill>
                <a:latin typeface="Arial" panose="020B0604020202020204" pitchFamily="34" charset="0"/>
                <a:cs typeface="Arial" panose="020B0604020202020204" pitchFamily="34" charset="0"/>
              </a:rPr>
              <a:t>~</a:t>
            </a:r>
            <a:r>
              <a:rPr lang="en-US" altLang="ja-JP" sz="1800" baseline="-25000" dirty="0">
                <a:solidFill>
                  <a:srgbClr val="0000FF"/>
                </a:solidFill>
                <a:latin typeface="Arial" panose="020B0604020202020204" pitchFamily="34" charset="0"/>
                <a:cs typeface="Arial" panose="020B0604020202020204" pitchFamily="34" charset="0"/>
              </a:rPr>
              <a:t> </a:t>
            </a:r>
            <a:r>
              <a:rPr kumimoji="1" lang="en-US" altLang="ja-JP" sz="1800" dirty="0" smtClean="0">
                <a:solidFill>
                  <a:srgbClr val="0000FF"/>
                </a:solidFill>
                <a:latin typeface="Arial" panose="020B0604020202020204" pitchFamily="34" charset="0"/>
                <a:cs typeface="Arial" panose="020B0604020202020204" pitchFamily="34" charset="0"/>
              </a:rPr>
              <a:t>10 eV, </a:t>
            </a:r>
            <a:r>
              <a:rPr kumimoji="1" lang="en-US" altLang="ja-JP" sz="1800" i="1" dirty="0" err="1" smtClean="0">
                <a:solidFill>
                  <a:srgbClr val="0000FF"/>
                </a:solidFill>
                <a:latin typeface="Arial" panose="020B0604020202020204" pitchFamily="34" charset="0"/>
                <a:cs typeface="Arial" panose="020B0604020202020204" pitchFamily="34" charset="0"/>
              </a:rPr>
              <a:t>T</a:t>
            </a:r>
            <a:r>
              <a:rPr lang="en-US" altLang="ja-JP" sz="1800" baseline="-25000" dirty="0" err="1" smtClean="0">
                <a:solidFill>
                  <a:srgbClr val="0000FF"/>
                </a:solidFill>
                <a:latin typeface="Arial" panose="020B0604020202020204" pitchFamily="34" charset="0"/>
                <a:cs typeface="Arial" panose="020B0604020202020204" pitchFamily="34" charset="0"/>
              </a:rPr>
              <a:t>i</a:t>
            </a:r>
            <a:r>
              <a:rPr lang="en-US" altLang="ja-JP" sz="1800" baseline="-25000" dirty="0" smtClean="0">
                <a:solidFill>
                  <a:srgbClr val="0000FF"/>
                </a:solidFill>
                <a:latin typeface="Arial" panose="020B0604020202020204" pitchFamily="34" charset="0"/>
                <a:cs typeface="Arial" panose="020B0604020202020204" pitchFamily="34" charset="0"/>
              </a:rPr>
              <a:t> </a:t>
            </a:r>
            <a:r>
              <a:rPr kumimoji="1" lang="en-US" altLang="ja-JP" sz="1800" dirty="0" smtClean="0">
                <a:solidFill>
                  <a:srgbClr val="0000FF"/>
                </a:solidFill>
                <a:latin typeface="Arial" panose="020B0604020202020204" pitchFamily="34" charset="0"/>
                <a:cs typeface="Arial" panose="020B0604020202020204" pitchFamily="34" charset="0"/>
              </a:rPr>
              <a:t>~</a:t>
            </a:r>
            <a:r>
              <a:rPr lang="en-US" altLang="ja-JP" sz="1800" baseline="-25000" dirty="0" smtClean="0">
                <a:solidFill>
                  <a:srgbClr val="0000FF"/>
                </a:solidFill>
                <a:latin typeface="Arial" panose="020B0604020202020204" pitchFamily="34" charset="0"/>
                <a:cs typeface="Arial" panose="020B0604020202020204" pitchFamily="34" charset="0"/>
              </a:rPr>
              <a:t> </a:t>
            </a:r>
            <a:r>
              <a:rPr kumimoji="1" lang="en-US" altLang="ja-JP" sz="1800" dirty="0" smtClean="0">
                <a:solidFill>
                  <a:srgbClr val="0000FF"/>
                </a:solidFill>
                <a:latin typeface="Arial" panose="020B0604020202020204" pitchFamily="34" charset="0"/>
                <a:cs typeface="Arial" panose="020B0604020202020204" pitchFamily="34" charset="0"/>
              </a:rPr>
              <a:t>5 eV, </a:t>
            </a:r>
            <a:r>
              <a:rPr kumimoji="1" lang="en-US" altLang="ja-JP" sz="1800" i="1" dirty="0" smtClean="0">
                <a:solidFill>
                  <a:srgbClr val="0000FF"/>
                </a:solidFill>
                <a:latin typeface="Arial" panose="020B0604020202020204" pitchFamily="34" charset="0"/>
                <a:cs typeface="Arial" panose="020B0604020202020204" pitchFamily="34" charset="0"/>
              </a:rPr>
              <a:t>n</a:t>
            </a:r>
            <a:r>
              <a:rPr lang="en-US" altLang="ja-JP" sz="1800" baseline="-25000" dirty="0">
                <a:solidFill>
                  <a:srgbClr val="0000FF"/>
                </a:solidFill>
                <a:latin typeface="Arial" panose="020B0604020202020204" pitchFamily="34" charset="0"/>
                <a:cs typeface="Arial" panose="020B0604020202020204" pitchFamily="34" charset="0"/>
              </a:rPr>
              <a:t>e0  </a:t>
            </a:r>
            <a:r>
              <a:rPr kumimoji="1" lang="en-US" altLang="ja-JP" sz="1800" dirty="0" smtClean="0">
                <a:solidFill>
                  <a:srgbClr val="0000FF"/>
                </a:solidFill>
                <a:latin typeface="Arial" panose="020B0604020202020204" pitchFamily="34" charset="0"/>
                <a:cs typeface="Arial" panose="020B0604020202020204" pitchFamily="34" charset="0"/>
              </a:rPr>
              <a:t>~ 4x10</a:t>
            </a:r>
            <a:r>
              <a:rPr kumimoji="1" lang="en-US" altLang="ja-JP" sz="1800" baseline="30000" dirty="0" smtClean="0">
                <a:solidFill>
                  <a:srgbClr val="0000FF"/>
                </a:solidFill>
                <a:latin typeface="Arial" panose="020B0604020202020204" pitchFamily="34" charset="0"/>
                <a:cs typeface="Arial" panose="020B0604020202020204" pitchFamily="34" charset="0"/>
              </a:rPr>
              <a:t>17</a:t>
            </a:r>
            <a:r>
              <a:rPr kumimoji="1" lang="en-US" altLang="ja-JP" sz="1800" dirty="0" smtClean="0">
                <a:solidFill>
                  <a:srgbClr val="0000FF"/>
                </a:solidFill>
                <a:latin typeface="Arial" panose="020B0604020202020204" pitchFamily="34" charset="0"/>
                <a:cs typeface="Arial" panose="020B0604020202020204" pitchFamily="34" charset="0"/>
              </a:rPr>
              <a:t>m</a:t>
            </a:r>
            <a:r>
              <a:rPr kumimoji="1" lang="en-US" altLang="ja-JP" sz="1800" baseline="30000" dirty="0" smtClean="0">
                <a:solidFill>
                  <a:srgbClr val="0000FF"/>
                </a:solidFill>
                <a:latin typeface="Arial" panose="020B0604020202020204" pitchFamily="34" charset="0"/>
                <a:cs typeface="Arial" panose="020B0604020202020204" pitchFamily="34" charset="0"/>
              </a:rPr>
              <a:t>-3</a:t>
            </a:r>
            <a:r>
              <a:rPr kumimoji="1" lang="en-US" altLang="ja-JP" sz="1800" dirty="0" smtClean="0">
                <a:solidFill>
                  <a:srgbClr val="0000FF"/>
                </a:solidFill>
                <a:latin typeface="Arial" panose="020B0604020202020204" pitchFamily="34" charset="0"/>
                <a:cs typeface="Arial" panose="020B0604020202020204" pitchFamily="34" charset="0"/>
              </a:rPr>
              <a:t>, </a:t>
            </a:r>
          </a:p>
          <a:p>
            <a:r>
              <a:rPr kumimoji="1" lang="en-US" altLang="ja-JP" sz="1800" i="1" dirty="0" err="1" smtClean="0">
                <a:solidFill>
                  <a:srgbClr val="0000FF"/>
                </a:solidFill>
                <a:latin typeface="Arial" panose="020B0604020202020204" pitchFamily="34" charset="0"/>
                <a:cs typeface="Arial" panose="020B0604020202020204" pitchFamily="34" charset="0"/>
              </a:rPr>
              <a:t>V</a:t>
            </a:r>
            <a:r>
              <a:rPr kumimoji="1" lang="en-US" altLang="ja-JP" sz="1800" baseline="-25000" dirty="0" err="1" smtClean="0">
                <a:solidFill>
                  <a:srgbClr val="0000FF"/>
                </a:solidFill>
                <a:latin typeface="Symbol" panose="05050102010706020507" pitchFamily="18" charset="2"/>
                <a:cs typeface="Arial" panose="020B0604020202020204" pitchFamily="34" charset="0"/>
              </a:rPr>
              <a:t>f</a:t>
            </a:r>
            <a:r>
              <a:rPr kumimoji="1" lang="en-US" altLang="ja-JP" sz="1800" baseline="-25000" dirty="0" smtClean="0">
                <a:solidFill>
                  <a:srgbClr val="0000FF"/>
                </a:solidFill>
                <a:latin typeface="Arial" panose="020B0604020202020204" pitchFamily="34" charset="0"/>
                <a:cs typeface="Arial" panose="020B0604020202020204" pitchFamily="34" charset="0"/>
              </a:rPr>
              <a:t> </a:t>
            </a:r>
            <a:r>
              <a:rPr lang="en-US" altLang="ja-JP" sz="1800" baseline="-25000" dirty="0" smtClean="0">
                <a:solidFill>
                  <a:srgbClr val="0000FF"/>
                </a:solidFill>
                <a:latin typeface="Arial" panose="020B0604020202020204" pitchFamily="34" charset="0"/>
                <a:cs typeface="Arial" panose="020B0604020202020204" pitchFamily="34" charset="0"/>
              </a:rPr>
              <a:t> </a:t>
            </a:r>
            <a:r>
              <a:rPr kumimoji="1" lang="en-US" altLang="ja-JP" sz="1800" dirty="0" smtClean="0">
                <a:solidFill>
                  <a:srgbClr val="0000FF"/>
                </a:solidFill>
                <a:latin typeface="Arial" panose="020B0604020202020204" pitchFamily="34" charset="0"/>
                <a:cs typeface="Arial" panose="020B0604020202020204" pitchFamily="34" charset="0"/>
              </a:rPr>
              <a:t>~ 0.5 km/s). </a:t>
            </a:r>
            <a:endParaRPr kumimoji="1" lang="ja-JP" altLang="en-US" sz="1800" dirty="0">
              <a:solidFill>
                <a:srgbClr val="0000FF"/>
              </a:solidFill>
              <a:latin typeface="Arial" panose="020B0604020202020204" pitchFamily="34" charset="0"/>
              <a:cs typeface="Arial" panose="020B0604020202020204" pitchFamily="34" charset="0"/>
            </a:endParaRPr>
          </a:p>
        </p:txBody>
      </p:sp>
      <p:pic>
        <p:nvPicPr>
          <p:cNvPr id="24" name="図 23"/>
          <p:cNvPicPr>
            <a:picLocks noChangeAspect="1"/>
          </p:cNvPicPr>
          <p:nvPr/>
        </p:nvPicPr>
        <p:blipFill>
          <a:blip r:embed="rId5"/>
          <a:stretch>
            <a:fillRect/>
          </a:stretch>
        </p:blipFill>
        <p:spPr>
          <a:xfrm>
            <a:off x="79411" y="2564904"/>
            <a:ext cx="3584758" cy="3913971"/>
          </a:xfrm>
          <a:prstGeom prst="rect">
            <a:avLst/>
          </a:prstGeom>
        </p:spPr>
      </p:pic>
      <p:sp>
        <p:nvSpPr>
          <p:cNvPr id="25" name="テキスト ボックス 24"/>
          <p:cNvSpPr txBox="1"/>
          <p:nvPr/>
        </p:nvSpPr>
        <p:spPr>
          <a:xfrm>
            <a:off x="2475001" y="5404130"/>
            <a:ext cx="3033103" cy="830997"/>
          </a:xfrm>
          <a:prstGeom prst="rect">
            <a:avLst/>
          </a:prstGeom>
          <a:noFill/>
        </p:spPr>
        <p:txBody>
          <a:bodyPr wrap="square" rtlCol="0">
            <a:spAutoFit/>
          </a:bodyPr>
          <a:lstStyle/>
          <a:p>
            <a:pPr algn="ctr"/>
            <a:r>
              <a:rPr kumimoji="1" lang="en-US" altLang="ja-JP" sz="1600" dirty="0" smtClean="0">
                <a:latin typeface="Arial" panose="020B0604020202020204" pitchFamily="34" charset="0"/>
                <a:cs typeface="Arial" panose="020B0604020202020204" pitchFamily="34" charset="0"/>
              </a:rPr>
              <a:t>Flux function and </a:t>
            </a:r>
          </a:p>
          <a:p>
            <a:pPr algn="ctr"/>
            <a:r>
              <a:rPr lang="en-US" altLang="ja-JP" sz="1600" dirty="0" smtClean="0">
                <a:solidFill>
                  <a:srgbClr val="FF0000"/>
                </a:solidFill>
                <a:latin typeface="Arial" panose="020B0604020202020204" pitchFamily="34" charset="0"/>
                <a:cs typeface="Arial" panose="020B0604020202020204" pitchFamily="34" charset="0"/>
              </a:rPr>
              <a:t>Flux + toroidal flow effect</a:t>
            </a:r>
          </a:p>
          <a:p>
            <a:pPr algn="ctr"/>
            <a:r>
              <a:rPr lang="en-US" altLang="ja-JP" sz="1600" dirty="0" smtClean="0">
                <a:solidFill>
                  <a:srgbClr val="FF0000"/>
                </a:solidFill>
                <a:latin typeface="Arial" panose="020B0604020202020204" pitchFamily="34" charset="0"/>
                <a:cs typeface="Arial" panose="020B0604020202020204" pitchFamily="34" charset="0"/>
              </a:rPr>
              <a:t> for </a:t>
            </a:r>
            <a:r>
              <a:rPr kumimoji="1" lang="en-US" altLang="ja-JP" sz="1600" dirty="0" smtClean="0">
                <a:solidFill>
                  <a:srgbClr val="FF0000"/>
                </a:solidFill>
                <a:latin typeface="Arial" panose="020B0604020202020204" pitchFamily="34" charset="0"/>
                <a:cs typeface="Arial" panose="020B0604020202020204" pitchFamily="34" charset="0"/>
              </a:rPr>
              <a:t>high energy electron fluid </a:t>
            </a:r>
            <a:endParaRPr kumimoji="1" lang="ja-JP" altLang="en-US" sz="1600" dirty="0">
              <a:solidFill>
                <a:srgbClr val="FF0000"/>
              </a:solidFill>
              <a:latin typeface="Arial" panose="020B0604020202020204" pitchFamily="34" charset="0"/>
              <a:cs typeface="Arial" panose="020B0604020202020204" pitchFamily="34" charset="0"/>
            </a:endParaRPr>
          </a:p>
        </p:txBody>
      </p:sp>
      <p:cxnSp>
        <p:nvCxnSpPr>
          <p:cNvPr id="27" name="直線矢印コネクタ 26"/>
          <p:cNvCxnSpPr/>
          <p:nvPr/>
        </p:nvCxnSpPr>
        <p:spPr>
          <a:xfrm flipH="1" flipV="1">
            <a:off x="1700717" y="4737036"/>
            <a:ext cx="988609" cy="105318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58" name="グループ化 57"/>
          <p:cNvGrpSpPr/>
          <p:nvPr/>
        </p:nvGrpSpPr>
        <p:grpSpPr>
          <a:xfrm>
            <a:off x="5883907" y="2051841"/>
            <a:ext cx="3146216" cy="4851596"/>
            <a:chOff x="3922050" y="828683"/>
            <a:chExt cx="3146216" cy="4851596"/>
          </a:xfrm>
        </p:grpSpPr>
        <p:graphicFrame>
          <p:nvGraphicFramePr>
            <p:cNvPr id="32" name="グラフ 31"/>
            <p:cNvGraphicFramePr>
              <a:graphicFrameLocks/>
            </p:cNvGraphicFramePr>
            <p:nvPr>
              <p:extLst>
                <p:ext uri="{D42A27DB-BD31-4B8C-83A1-F6EECF244321}">
                  <p14:modId xmlns:p14="http://schemas.microsoft.com/office/powerpoint/2010/main" xmlns:p="http://schemas.openxmlformats.org/presentationml/2006/main" xmlns:r="http://schemas.openxmlformats.org/officeDocument/2006/relationships" xmlns:a="http://schemas.openxmlformats.org/drawingml/2006/main" xmlns="" val="739974100"/>
                </p:ext>
              </p:extLst>
            </p:nvPr>
          </p:nvGraphicFramePr>
          <p:xfrm>
            <a:off x="3922050" y="828683"/>
            <a:ext cx="2998784" cy="1773791"/>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33" name="グラフ 32"/>
            <p:cNvGraphicFramePr>
              <a:graphicFrameLocks/>
            </p:cNvGraphicFramePr>
            <p:nvPr>
              <p:extLst>
                <p:ext uri="{D42A27DB-BD31-4B8C-83A1-F6EECF244321}">
                  <p14:modId xmlns:p14="http://schemas.microsoft.com/office/powerpoint/2010/main" xmlns:p="http://schemas.openxmlformats.org/presentationml/2006/main" xmlns:r="http://schemas.openxmlformats.org/officeDocument/2006/relationships" xmlns:a="http://schemas.openxmlformats.org/drawingml/2006/main" xmlns="" val="1888832804"/>
                </p:ext>
              </p:extLst>
            </p:nvPr>
          </p:nvGraphicFramePr>
          <p:xfrm>
            <a:off x="3922050" y="2198875"/>
            <a:ext cx="2998784" cy="1615308"/>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4" name="グラフ 33"/>
            <p:cNvGraphicFramePr>
              <a:graphicFrameLocks/>
            </p:cNvGraphicFramePr>
            <p:nvPr>
              <p:extLst>
                <p:ext uri="{D42A27DB-BD31-4B8C-83A1-F6EECF244321}">
                  <p14:modId xmlns:p14="http://schemas.microsoft.com/office/powerpoint/2010/main" xmlns:p="http://schemas.openxmlformats.org/presentationml/2006/main" xmlns:r="http://schemas.openxmlformats.org/officeDocument/2006/relationships" xmlns:a="http://schemas.openxmlformats.org/drawingml/2006/main" xmlns="" val="2876363813"/>
                </p:ext>
              </p:extLst>
            </p:nvPr>
          </p:nvGraphicFramePr>
          <p:xfrm>
            <a:off x="3922050" y="3535706"/>
            <a:ext cx="2998784" cy="1689273"/>
          </p:xfrm>
          <a:graphic>
            <a:graphicData uri="http://schemas.openxmlformats.org/drawingml/2006/chart">
              <c:chart xmlns:c="http://schemas.openxmlformats.org/drawingml/2006/chart" xmlns:r="http://schemas.openxmlformats.org/officeDocument/2006/relationships" r:id="rId8"/>
            </a:graphicData>
          </a:graphic>
        </p:graphicFrame>
        <p:sp>
          <p:nvSpPr>
            <p:cNvPr id="38" name="テキスト ボックス 28"/>
            <p:cNvSpPr txBox="1"/>
            <p:nvPr/>
          </p:nvSpPr>
          <p:spPr>
            <a:xfrm>
              <a:off x="4578215" y="5041818"/>
              <a:ext cx="471735" cy="478751"/>
            </a:xfrm>
            <a:prstGeom prst="rect">
              <a:avLst/>
            </a:prstGeom>
            <a:noFill/>
          </p:spPr>
          <p:txBody>
            <a:bodyPr wrap="square" rtlCol="0">
              <a:spAutoFit/>
            </a:bodyPr>
            <a:lstStyle/>
            <a:p>
              <a:pPr>
                <a:spcAft>
                  <a:spcPts val="0"/>
                </a:spcAft>
              </a:pPr>
              <a:r>
                <a:rPr lang="en-US" sz="1400" kern="1200">
                  <a:solidFill>
                    <a:srgbClr val="000000"/>
                  </a:solidFill>
                  <a:effectLst/>
                  <a:latin typeface="Times New Roman" panose="02020603050405020304" pitchFamily="18" charset="0"/>
                  <a:ea typeface="ＭＳ 明朝" panose="02020609040205080304" pitchFamily="17" charset="-128"/>
                  <a:cs typeface="ＭＳ Ｐゴシック" panose="020B0600070205080204" pitchFamily="50" charset="-128"/>
                </a:rPr>
                <a:t>0.1</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39" name="テキスト ボックス 29"/>
            <p:cNvSpPr txBox="1"/>
            <p:nvPr/>
          </p:nvSpPr>
          <p:spPr>
            <a:xfrm>
              <a:off x="4914601" y="5041818"/>
              <a:ext cx="472369" cy="478751"/>
            </a:xfrm>
            <a:prstGeom prst="rect">
              <a:avLst/>
            </a:prstGeom>
            <a:noFill/>
          </p:spPr>
          <p:txBody>
            <a:bodyPr wrap="square" rtlCol="0">
              <a:spAutoFit/>
            </a:bodyPr>
            <a:lstStyle/>
            <a:p>
              <a:pPr>
                <a:spcAft>
                  <a:spcPts val="0"/>
                </a:spcAft>
              </a:pPr>
              <a:r>
                <a:rPr lang="en-US" sz="1400" kern="1200">
                  <a:solidFill>
                    <a:srgbClr val="000000"/>
                  </a:solidFill>
                  <a:effectLst/>
                  <a:latin typeface="Times New Roman" panose="02020603050405020304" pitchFamily="18" charset="0"/>
                  <a:ea typeface="ＭＳ 明朝" panose="02020609040205080304" pitchFamily="17" charset="-128"/>
                  <a:cs typeface="ＭＳ Ｐゴシック" panose="020B0600070205080204" pitchFamily="50" charset="-128"/>
                </a:rPr>
                <a:t>0.2</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40" name="テキスト ボックス 30"/>
            <p:cNvSpPr txBox="1"/>
            <p:nvPr/>
          </p:nvSpPr>
          <p:spPr>
            <a:xfrm>
              <a:off x="5250987" y="5041818"/>
              <a:ext cx="471735" cy="478751"/>
            </a:xfrm>
            <a:prstGeom prst="rect">
              <a:avLst/>
            </a:prstGeom>
            <a:noFill/>
          </p:spPr>
          <p:txBody>
            <a:bodyPr wrap="square" rtlCol="0">
              <a:spAutoFit/>
            </a:bodyPr>
            <a:lstStyle/>
            <a:p>
              <a:pPr>
                <a:spcAft>
                  <a:spcPts val="0"/>
                </a:spcAft>
              </a:pPr>
              <a:r>
                <a:rPr lang="en-US" sz="1400" kern="1200">
                  <a:solidFill>
                    <a:srgbClr val="000000"/>
                  </a:solidFill>
                  <a:effectLst/>
                  <a:latin typeface="Times New Roman" panose="02020603050405020304" pitchFamily="18" charset="0"/>
                  <a:ea typeface="ＭＳ 明朝" panose="02020609040205080304" pitchFamily="17" charset="-128"/>
                  <a:cs typeface="ＭＳ Ｐゴシック" panose="020B0600070205080204" pitchFamily="50" charset="-128"/>
                </a:rPr>
                <a:t>0.3</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41" name="テキスト ボックス 31"/>
            <p:cNvSpPr txBox="1"/>
            <p:nvPr/>
          </p:nvSpPr>
          <p:spPr>
            <a:xfrm>
              <a:off x="5587371" y="5041818"/>
              <a:ext cx="471735" cy="478751"/>
            </a:xfrm>
            <a:prstGeom prst="rect">
              <a:avLst/>
            </a:prstGeom>
            <a:noFill/>
          </p:spPr>
          <p:txBody>
            <a:bodyPr wrap="square" rtlCol="0">
              <a:spAutoFit/>
            </a:bodyPr>
            <a:lstStyle/>
            <a:p>
              <a:pPr>
                <a:spcAft>
                  <a:spcPts val="0"/>
                </a:spcAft>
              </a:pPr>
              <a:r>
                <a:rPr lang="en-US" sz="1400" kern="1200">
                  <a:solidFill>
                    <a:srgbClr val="000000"/>
                  </a:solidFill>
                  <a:effectLst/>
                  <a:latin typeface="Times New Roman" panose="02020603050405020304" pitchFamily="18" charset="0"/>
                  <a:ea typeface="ＭＳ 明朝" panose="02020609040205080304" pitchFamily="17" charset="-128"/>
                  <a:cs typeface="ＭＳ Ｐゴシック" panose="020B0600070205080204" pitchFamily="50" charset="-128"/>
                </a:rPr>
                <a:t>0.4</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42" name="テキスト ボックス 32"/>
            <p:cNvSpPr txBox="1"/>
            <p:nvPr/>
          </p:nvSpPr>
          <p:spPr>
            <a:xfrm>
              <a:off x="5923757" y="5041818"/>
              <a:ext cx="471735" cy="478751"/>
            </a:xfrm>
            <a:prstGeom prst="rect">
              <a:avLst/>
            </a:prstGeom>
            <a:noFill/>
          </p:spPr>
          <p:txBody>
            <a:bodyPr wrap="square" rtlCol="0">
              <a:spAutoFit/>
            </a:bodyPr>
            <a:lstStyle/>
            <a:p>
              <a:pPr>
                <a:spcAft>
                  <a:spcPts val="0"/>
                </a:spcAft>
              </a:pPr>
              <a:r>
                <a:rPr lang="en-US" sz="1400" kern="1200">
                  <a:solidFill>
                    <a:srgbClr val="000000"/>
                  </a:solidFill>
                  <a:effectLst/>
                  <a:latin typeface="Times New Roman" panose="02020603050405020304" pitchFamily="18" charset="0"/>
                  <a:ea typeface="ＭＳ 明朝" panose="02020609040205080304" pitchFamily="17" charset="-128"/>
                  <a:cs typeface="ＭＳ Ｐゴシック" panose="020B0600070205080204" pitchFamily="50" charset="-128"/>
                </a:rPr>
                <a:t>0.5</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43" name="テキスト ボックス 33"/>
            <p:cNvSpPr txBox="1"/>
            <p:nvPr/>
          </p:nvSpPr>
          <p:spPr>
            <a:xfrm>
              <a:off x="6260143" y="5041818"/>
              <a:ext cx="471735" cy="478751"/>
            </a:xfrm>
            <a:prstGeom prst="rect">
              <a:avLst/>
            </a:prstGeom>
            <a:noFill/>
          </p:spPr>
          <p:txBody>
            <a:bodyPr wrap="square" rtlCol="0">
              <a:spAutoFit/>
            </a:bodyPr>
            <a:lstStyle/>
            <a:p>
              <a:pPr>
                <a:spcAft>
                  <a:spcPts val="0"/>
                </a:spcAft>
              </a:pPr>
              <a:r>
                <a:rPr lang="en-US" sz="1400" kern="1200">
                  <a:solidFill>
                    <a:srgbClr val="000000"/>
                  </a:solidFill>
                  <a:effectLst/>
                  <a:latin typeface="Times New Roman" panose="02020603050405020304" pitchFamily="18" charset="0"/>
                  <a:ea typeface="ＭＳ 明朝" panose="02020609040205080304" pitchFamily="17" charset="-128"/>
                  <a:cs typeface="ＭＳ Ｐゴシック" panose="020B0600070205080204" pitchFamily="50" charset="-128"/>
                </a:rPr>
                <a:t>0.6</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44" name="テキスト ボックス 34"/>
            <p:cNvSpPr txBox="1"/>
            <p:nvPr/>
          </p:nvSpPr>
          <p:spPr>
            <a:xfrm>
              <a:off x="6596531" y="5041818"/>
              <a:ext cx="471735" cy="478751"/>
            </a:xfrm>
            <a:prstGeom prst="rect">
              <a:avLst/>
            </a:prstGeom>
            <a:noFill/>
          </p:spPr>
          <p:txBody>
            <a:bodyPr wrap="square" rtlCol="0">
              <a:spAutoFit/>
            </a:bodyPr>
            <a:lstStyle/>
            <a:p>
              <a:pPr>
                <a:spcAft>
                  <a:spcPts val="0"/>
                </a:spcAft>
              </a:pPr>
              <a:r>
                <a:rPr lang="en-US" sz="1400" kern="1200">
                  <a:solidFill>
                    <a:srgbClr val="000000"/>
                  </a:solidFill>
                  <a:effectLst/>
                  <a:latin typeface="Times New Roman" panose="02020603050405020304" pitchFamily="18" charset="0"/>
                  <a:ea typeface="ＭＳ 明朝" panose="02020609040205080304" pitchFamily="17" charset="-128"/>
                  <a:cs typeface="ＭＳ Ｐゴシック" panose="020B0600070205080204" pitchFamily="50" charset="-128"/>
                </a:rPr>
                <a:t>0.7</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45" name="テキスト ボックス 35"/>
            <p:cNvSpPr txBox="1"/>
            <p:nvPr/>
          </p:nvSpPr>
          <p:spPr>
            <a:xfrm>
              <a:off x="5500834" y="5201528"/>
              <a:ext cx="651413" cy="478751"/>
            </a:xfrm>
            <a:prstGeom prst="rect">
              <a:avLst/>
            </a:prstGeom>
            <a:noFill/>
          </p:spPr>
          <p:txBody>
            <a:bodyPr wrap="none" rtlCol="0">
              <a:spAutoFit/>
            </a:bodyPr>
            <a:lstStyle/>
            <a:p>
              <a:pPr>
                <a:spcAft>
                  <a:spcPts val="0"/>
                </a:spcAft>
              </a:pPr>
              <a:r>
                <a:rPr lang="en-US" sz="1600" i="1" kern="1200">
                  <a:solidFill>
                    <a:srgbClr val="000000"/>
                  </a:solidFill>
                  <a:effectLst/>
                  <a:latin typeface="Times New Roman" panose="02020603050405020304" pitchFamily="18" charset="0"/>
                  <a:ea typeface="ＭＳ 明朝" panose="02020609040205080304" pitchFamily="17" charset="-128"/>
                  <a:cs typeface="ＭＳ Ｐゴシック" panose="020B0600070205080204" pitchFamily="50" charset="-128"/>
                </a:rPr>
                <a:t>R</a:t>
              </a:r>
              <a:r>
                <a:rPr lang="en-US" sz="1600" kern="1200">
                  <a:solidFill>
                    <a:srgbClr val="000000"/>
                  </a:solidFill>
                  <a:effectLst/>
                  <a:latin typeface="Times New Roman" panose="02020603050405020304" pitchFamily="18" charset="0"/>
                  <a:ea typeface="ＭＳ 明朝" panose="02020609040205080304" pitchFamily="17" charset="-128"/>
                  <a:cs typeface="ＭＳ Ｐゴシック" panose="020B0600070205080204" pitchFamily="50" charset="-128"/>
                </a:rPr>
                <a:t> [m]</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46" name="テキスト ボックス 36"/>
            <p:cNvSpPr txBox="1"/>
            <p:nvPr/>
          </p:nvSpPr>
          <p:spPr>
            <a:xfrm rot="16200000">
              <a:off x="3757755" y="1550926"/>
              <a:ext cx="1112429" cy="478719"/>
            </a:xfrm>
            <a:prstGeom prst="rect">
              <a:avLst/>
            </a:prstGeom>
            <a:noFill/>
          </p:spPr>
          <p:txBody>
            <a:bodyPr wrap="none" rtlCol="0">
              <a:spAutoFit/>
            </a:bodyPr>
            <a:lstStyle/>
            <a:p>
              <a:pPr>
                <a:spcAft>
                  <a:spcPts val="0"/>
                </a:spcAft>
              </a:pPr>
              <a:r>
                <a:rPr lang="en-US" sz="1400" kern="1200">
                  <a:solidFill>
                    <a:srgbClr val="000000"/>
                  </a:solidFill>
                  <a:effectLst/>
                  <a:latin typeface="Times New Roman" panose="02020603050405020304" pitchFamily="18" charset="0"/>
                  <a:ea typeface="ＭＳ 明朝" panose="02020609040205080304" pitchFamily="17" charset="-128"/>
                  <a:cs typeface="ＭＳ Ｐゴシック" panose="020B0600070205080204" pitchFamily="50" charset="-128"/>
                </a:rPr>
                <a:t>Force [Nm</a:t>
              </a:r>
              <a:r>
                <a:rPr lang="en-US" sz="1400" kern="1200" baseline="30000">
                  <a:solidFill>
                    <a:srgbClr val="000000"/>
                  </a:solidFill>
                  <a:effectLst/>
                  <a:latin typeface="Times New Roman" panose="02020603050405020304" pitchFamily="18" charset="0"/>
                  <a:ea typeface="ＭＳ 明朝" panose="02020609040205080304" pitchFamily="17" charset="-128"/>
                  <a:cs typeface="ＭＳ Ｐゴシック" panose="020B0600070205080204" pitchFamily="50" charset="-128"/>
                </a:rPr>
                <a:t>-3</a:t>
              </a:r>
              <a:r>
                <a:rPr lang="en-US" sz="1400" kern="1200">
                  <a:solidFill>
                    <a:srgbClr val="000000"/>
                  </a:solidFill>
                  <a:effectLst/>
                  <a:latin typeface="Times New Roman" panose="02020603050405020304" pitchFamily="18" charset="0"/>
                  <a:ea typeface="ＭＳ 明朝" panose="02020609040205080304" pitchFamily="17" charset="-128"/>
                  <a:cs typeface="ＭＳ Ｐゴシック" panose="020B0600070205080204" pitchFamily="50" charset="-128"/>
                </a:rPr>
                <a:t>]</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47" name="テキスト ボックス 37"/>
            <p:cNvSpPr txBox="1"/>
            <p:nvPr/>
          </p:nvSpPr>
          <p:spPr>
            <a:xfrm rot="16200000">
              <a:off x="3757754" y="2932112"/>
              <a:ext cx="1112429" cy="478719"/>
            </a:xfrm>
            <a:prstGeom prst="rect">
              <a:avLst/>
            </a:prstGeom>
            <a:noFill/>
          </p:spPr>
          <p:txBody>
            <a:bodyPr wrap="none" rtlCol="0">
              <a:spAutoFit/>
            </a:bodyPr>
            <a:lstStyle/>
            <a:p>
              <a:pPr>
                <a:spcAft>
                  <a:spcPts val="0"/>
                </a:spcAft>
              </a:pPr>
              <a:r>
                <a:rPr lang="en-US" sz="1400" kern="1200">
                  <a:solidFill>
                    <a:srgbClr val="000000"/>
                  </a:solidFill>
                  <a:effectLst/>
                  <a:latin typeface="Times New Roman" panose="02020603050405020304" pitchFamily="18" charset="0"/>
                  <a:ea typeface="ＭＳ 明朝" panose="02020609040205080304" pitchFamily="17" charset="-128"/>
                  <a:cs typeface="ＭＳ Ｐゴシック" panose="020B0600070205080204" pitchFamily="50" charset="-128"/>
                </a:rPr>
                <a:t>Force [Nm</a:t>
              </a:r>
              <a:r>
                <a:rPr lang="en-US" sz="1400" kern="1200" baseline="30000">
                  <a:solidFill>
                    <a:srgbClr val="000000"/>
                  </a:solidFill>
                  <a:effectLst/>
                  <a:latin typeface="Times New Roman" panose="02020603050405020304" pitchFamily="18" charset="0"/>
                  <a:ea typeface="ＭＳ 明朝" panose="02020609040205080304" pitchFamily="17" charset="-128"/>
                  <a:cs typeface="ＭＳ Ｐゴシック" panose="020B0600070205080204" pitchFamily="50" charset="-128"/>
                </a:rPr>
                <a:t>-3</a:t>
              </a:r>
              <a:r>
                <a:rPr lang="en-US" sz="1400" kern="1200">
                  <a:solidFill>
                    <a:srgbClr val="000000"/>
                  </a:solidFill>
                  <a:effectLst/>
                  <a:latin typeface="Times New Roman" panose="02020603050405020304" pitchFamily="18" charset="0"/>
                  <a:ea typeface="ＭＳ 明朝" panose="02020609040205080304" pitchFamily="17" charset="-128"/>
                  <a:cs typeface="ＭＳ Ｐゴシック" panose="020B0600070205080204" pitchFamily="50" charset="-128"/>
                </a:rPr>
                <a:t>]</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48" name="テキスト ボックス 38"/>
            <p:cNvSpPr txBox="1"/>
            <p:nvPr/>
          </p:nvSpPr>
          <p:spPr>
            <a:xfrm rot="16200000">
              <a:off x="3757755" y="4313298"/>
              <a:ext cx="1112429" cy="478719"/>
            </a:xfrm>
            <a:prstGeom prst="rect">
              <a:avLst/>
            </a:prstGeom>
            <a:noFill/>
          </p:spPr>
          <p:txBody>
            <a:bodyPr wrap="none" rtlCol="0">
              <a:spAutoFit/>
            </a:bodyPr>
            <a:lstStyle/>
            <a:p>
              <a:pPr>
                <a:spcAft>
                  <a:spcPts val="0"/>
                </a:spcAft>
              </a:pPr>
              <a:r>
                <a:rPr lang="en-US" sz="1400" kern="1200">
                  <a:solidFill>
                    <a:srgbClr val="000000"/>
                  </a:solidFill>
                  <a:effectLst/>
                  <a:latin typeface="Times New Roman" panose="02020603050405020304" pitchFamily="18" charset="0"/>
                  <a:ea typeface="ＭＳ 明朝" panose="02020609040205080304" pitchFamily="17" charset="-128"/>
                  <a:cs typeface="ＭＳ Ｐゴシック" panose="020B0600070205080204" pitchFamily="50" charset="-128"/>
                </a:rPr>
                <a:t>Force [Nm</a:t>
              </a:r>
              <a:r>
                <a:rPr lang="en-US" sz="1400" kern="1200" baseline="30000">
                  <a:solidFill>
                    <a:srgbClr val="000000"/>
                  </a:solidFill>
                  <a:effectLst/>
                  <a:latin typeface="Times New Roman" panose="02020603050405020304" pitchFamily="18" charset="0"/>
                  <a:ea typeface="ＭＳ 明朝" panose="02020609040205080304" pitchFamily="17" charset="-128"/>
                  <a:cs typeface="ＭＳ Ｐゴシック" panose="020B0600070205080204" pitchFamily="50" charset="-128"/>
                </a:rPr>
                <a:t>-3</a:t>
              </a:r>
              <a:r>
                <a:rPr lang="en-US" sz="1400" kern="1200">
                  <a:solidFill>
                    <a:srgbClr val="000000"/>
                  </a:solidFill>
                  <a:effectLst/>
                  <a:latin typeface="Times New Roman" panose="02020603050405020304" pitchFamily="18" charset="0"/>
                  <a:ea typeface="ＭＳ 明朝" panose="02020609040205080304" pitchFamily="17" charset="-128"/>
                  <a:cs typeface="ＭＳ Ｐゴシック" panose="020B0600070205080204" pitchFamily="50" charset="-128"/>
                </a:rPr>
                <a:t>]</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49" name="テキスト ボックス 39"/>
            <p:cNvSpPr txBox="1"/>
            <p:nvPr/>
          </p:nvSpPr>
          <p:spPr>
            <a:xfrm>
              <a:off x="4298001" y="945677"/>
              <a:ext cx="471735" cy="478751"/>
            </a:xfrm>
            <a:prstGeom prst="rect">
              <a:avLst/>
            </a:prstGeom>
            <a:noFill/>
          </p:spPr>
          <p:txBody>
            <a:bodyPr wrap="square" rtlCol="0">
              <a:spAutoFit/>
            </a:bodyPr>
            <a:lstStyle/>
            <a:p>
              <a:pPr algn="r">
                <a:spcAft>
                  <a:spcPts val="0"/>
                </a:spcAft>
              </a:pPr>
              <a:r>
                <a:rPr lang="en-US" sz="1400" kern="1200">
                  <a:solidFill>
                    <a:srgbClr val="000000"/>
                  </a:solidFill>
                  <a:effectLst/>
                  <a:latin typeface="Times New Roman" panose="02020603050405020304" pitchFamily="18" charset="0"/>
                  <a:ea typeface="ＭＳ 明朝" panose="02020609040205080304" pitchFamily="17" charset="-128"/>
                  <a:cs typeface="ＭＳ Ｐゴシック" panose="020B0600070205080204" pitchFamily="50" charset="-128"/>
                </a:rPr>
                <a:t>4</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50" name="テキスト ボックス 40"/>
            <p:cNvSpPr txBox="1"/>
            <p:nvPr/>
          </p:nvSpPr>
          <p:spPr>
            <a:xfrm>
              <a:off x="4298001" y="1545749"/>
              <a:ext cx="471735" cy="478751"/>
            </a:xfrm>
            <a:prstGeom prst="rect">
              <a:avLst/>
            </a:prstGeom>
            <a:noFill/>
          </p:spPr>
          <p:txBody>
            <a:bodyPr wrap="square" rtlCol="0">
              <a:spAutoFit/>
            </a:bodyPr>
            <a:lstStyle/>
            <a:p>
              <a:pPr algn="r">
                <a:spcAft>
                  <a:spcPts val="0"/>
                </a:spcAft>
              </a:pPr>
              <a:r>
                <a:rPr lang="en-US" sz="1400" kern="1200">
                  <a:solidFill>
                    <a:srgbClr val="000000"/>
                  </a:solidFill>
                  <a:effectLst/>
                  <a:latin typeface="Times New Roman" panose="02020603050405020304" pitchFamily="18" charset="0"/>
                  <a:ea typeface="ＭＳ 明朝" panose="02020609040205080304" pitchFamily="17" charset="-128"/>
                  <a:cs typeface="ＭＳ Ｐゴシック" panose="020B0600070205080204" pitchFamily="50" charset="-128"/>
                </a:rPr>
                <a:t>0</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51" name="テキスト ボックス 41"/>
            <p:cNvSpPr txBox="1"/>
            <p:nvPr/>
          </p:nvSpPr>
          <p:spPr>
            <a:xfrm>
              <a:off x="4298001" y="2145821"/>
              <a:ext cx="471735" cy="478751"/>
            </a:xfrm>
            <a:prstGeom prst="rect">
              <a:avLst/>
            </a:prstGeom>
            <a:noFill/>
          </p:spPr>
          <p:txBody>
            <a:bodyPr wrap="square" rtlCol="0">
              <a:spAutoFit/>
            </a:bodyPr>
            <a:lstStyle/>
            <a:p>
              <a:pPr algn="r">
                <a:spcAft>
                  <a:spcPts val="0"/>
                </a:spcAft>
              </a:pPr>
              <a:r>
                <a:rPr lang="en-US" sz="1400" kern="1200">
                  <a:solidFill>
                    <a:srgbClr val="000000"/>
                  </a:solidFill>
                  <a:effectLst/>
                  <a:latin typeface="Times New Roman" panose="02020603050405020304" pitchFamily="18" charset="0"/>
                  <a:ea typeface="ＭＳ 明朝" panose="02020609040205080304" pitchFamily="17" charset="-128"/>
                  <a:cs typeface="ＭＳ Ｐゴシック" panose="020B0600070205080204" pitchFamily="50" charset="-128"/>
                </a:rPr>
                <a:t>-4</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52" name="テキスト ボックス 42"/>
            <p:cNvSpPr txBox="1"/>
            <p:nvPr/>
          </p:nvSpPr>
          <p:spPr>
            <a:xfrm>
              <a:off x="4298001" y="2278107"/>
              <a:ext cx="471735" cy="478751"/>
            </a:xfrm>
            <a:prstGeom prst="rect">
              <a:avLst/>
            </a:prstGeom>
            <a:noFill/>
          </p:spPr>
          <p:txBody>
            <a:bodyPr wrap="square" rtlCol="0">
              <a:spAutoFit/>
            </a:bodyPr>
            <a:lstStyle/>
            <a:p>
              <a:pPr algn="r">
                <a:spcAft>
                  <a:spcPts val="0"/>
                </a:spcAft>
              </a:pPr>
              <a:r>
                <a:rPr lang="en-US" sz="1400" kern="1200">
                  <a:solidFill>
                    <a:srgbClr val="000000"/>
                  </a:solidFill>
                  <a:effectLst/>
                  <a:latin typeface="Times New Roman" panose="02020603050405020304" pitchFamily="18" charset="0"/>
                  <a:ea typeface="ＭＳ 明朝" panose="02020609040205080304" pitchFamily="17" charset="-128"/>
                  <a:cs typeface="ＭＳ Ｐゴシック" panose="020B0600070205080204" pitchFamily="50" charset="-128"/>
                </a:rPr>
                <a:t>20</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53" name="テキスト ボックス 43"/>
            <p:cNvSpPr txBox="1"/>
            <p:nvPr/>
          </p:nvSpPr>
          <p:spPr>
            <a:xfrm>
              <a:off x="4298001" y="2878178"/>
              <a:ext cx="471735" cy="478751"/>
            </a:xfrm>
            <a:prstGeom prst="rect">
              <a:avLst/>
            </a:prstGeom>
            <a:noFill/>
          </p:spPr>
          <p:txBody>
            <a:bodyPr wrap="square" rtlCol="0">
              <a:spAutoFit/>
            </a:bodyPr>
            <a:lstStyle/>
            <a:p>
              <a:pPr algn="r">
                <a:spcAft>
                  <a:spcPts val="0"/>
                </a:spcAft>
              </a:pPr>
              <a:r>
                <a:rPr lang="en-US" sz="1400" kern="1200">
                  <a:solidFill>
                    <a:srgbClr val="000000"/>
                  </a:solidFill>
                  <a:effectLst/>
                  <a:latin typeface="Times New Roman" panose="02020603050405020304" pitchFamily="18" charset="0"/>
                  <a:ea typeface="ＭＳ 明朝" panose="02020609040205080304" pitchFamily="17" charset="-128"/>
                  <a:cs typeface="ＭＳ Ｐゴシック" panose="020B0600070205080204" pitchFamily="50" charset="-128"/>
                </a:rPr>
                <a:t>0</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54" name="テキスト ボックス 44"/>
            <p:cNvSpPr txBox="1"/>
            <p:nvPr/>
          </p:nvSpPr>
          <p:spPr>
            <a:xfrm>
              <a:off x="4298001" y="3478250"/>
              <a:ext cx="471735" cy="478751"/>
            </a:xfrm>
            <a:prstGeom prst="rect">
              <a:avLst/>
            </a:prstGeom>
            <a:noFill/>
          </p:spPr>
          <p:txBody>
            <a:bodyPr wrap="square" rtlCol="0">
              <a:spAutoFit/>
            </a:bodyPr>
            <a:lstStyle/>
            <a:p>
              <a:pPr algn="r">
                <a:spcAft>
                  <a:spcPts val="0"/>
                </a:spcAft>
              </a:pPr>
              <a:r>
                <a:rPr lang="en-US" sz="1400" kern="1200">
                  <a:solidFill>
                    <a:srgbClr val="000000"/>
                  </a:solidFill>
                  <a:effectLst/>
                  <a:latin typeface="Times New Roman" panose="02020603050405020304" pitchFamily="18" charset="0"/>
                  <a:ea typeface="ＭＳ 明朝" panose="02020609040205080304" pitchFamily="17" charset="-128"/>
                  <a:cs typeface="ＭＳ Ｐゴシック" panose="020B0600070205080204" pitchFamily="50" charset="-128"/>
                </a:rPr>
                <a:t>-20</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55" name="テキスト ボックス 45"/>
            <p:cNvSpPr txBox="1"/>
            <p:nvPr/>
          </p:nvSpPr>
          <p:spPr>
            <a:xfrm>
              <a:off x="4303343" y="3659528"/>
              <a:ext cx="471735" cy="478751"/>
            </a:xfrm>
            <a:prstGeom prst="rect">
              <a:avLst/>
            </a:prstGeom>
            <a:noFill/>
          </p:spPr>
          <p:txBody>
            <a:bodyPr wrap="square" rtlCol="0">
              <a:spAutoFit/>
            </a:bodyPr>
            <a:lstStyle/>
            <a:p>
              <a:pPr algn="r">
                <a:spcAft>
                  <a:spcPts val="0"/>
                </a:spcAft>
              </a:pPr>
              <a:r>
                <a:rPr lang="en-US" sz="1400" kern="1200">
                  <a:solidFill>
                    <a:srgbClr val="000000"/>
                  </a:solidFill>
                  <a:effectLst/>
                  <a:latin typeface="Times New Roman" panose="02020603050405020304" pitchFamily="18" charset="0"/>
                  <a:ea typeface="ＭＳ 明朝" panose="02020609040205080304" pitchFamily="17" charset="-128"/>
                  <a:cs typeface="ＭＳ Ｐゴシック" panose="020B0600070205080204" pitchFamily="50" charset="-128"/>
                </a:rPr>
                <a:t>100</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56" name="テキスト ボックス 46"/>
            <p:cNvSpPr txBox="1"/>
            <p:nvPr/>
          </p:nvSpPr>
          <p:spPr>
            <a:xfrm>
              <a:off x="4303343" y="4259600"/>
              <a:ext cx="471735" cy="478751"/>
            </a:xfrm>
            <a:prstGeom prst="rect">
              <a:avLst/>
            </a:prstGeom>
            <a:noFill/>
          </p:spPr>
          <p:txBody>
            <a:bodyPr wrap="square" rtlCol="0">
              <a:spAutoFit/>
            </a:bodyPr>
            <a:lstStyle/>
            <a:p>
              <a:pPr algn="r">
                <a:spcAft>
                  <a:spcPts val="0"/>
                </a:spcAft>
              </a:pPr>
              <a:r>
                <a:rPr lang="en-US" sz="1400" kern="1200">
                  <a:solidFill>
                    <a:srgbClr val="000000"/>
                  </a:solidFill>
                  <a:effectLst/>
                  <a:latin typeface="Times New Roman" panose="02020603050405020304" pitchFamily="18" charset="0"/>
                  <a:ea typeface="ＭＳ 明朝" panose="02020609040205080304" pitchFamily="17" charset="-128"/>
                  <a:cs typeface="ＭＳ Ｐゴシック" panose="020B0600070205080204" pitchFamily="50" charset="-128"/>
                </a:rPr>
                <a:t>0</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57" name="テキスト ボックス 47"/>
            <p:cNvSpPr txBox="1"/>
            <p:nvPr/>
          </p:nvSpPr>
          <p:spPr>
            <a:xfrm>
              <a:off x="4241827" y="4859671"/>
              <a:ext cx="533320" cy="478751"/>
            </a:xfrm>
            <a:prstGeom prst="rect">
              <a:avLst/>
            </a:prstGeom>
            <a:noFill/>
          </p:spPr>
          <p:txBody>
            <a:bodyPr wrap="square" rtlCol="0">
              <a:spAutoFit/>
            </a:bodyPr>
            <a:lstStyle/>
            <a:p>
              <a:pPr algn="r">
                <a:spcAft>
                  <a:spcPts val="0"/>
                </a:spcAft>
              </a:pPr>
              <a:r>
                <a:rPr lang="en-US" sz="1400" kern="1200">
                  <a:solidFill>
                    <a:srgbClr val="000000"/>
                  </a:solidFill>
                  <a:effectLst/>
                  <a:latin typeface="Times New Roman" panose="02020603050405020304" pitchFamily="18" charset="0"/>
                  <a:ea typeface="ＭＳ 明朝" panose="02020609040205080304" pitchFamily="17" charset="-128"/>
                  <a:cs typeface="ＭＳ Ｐゴシック" panose="020B0600070205080204" pitchFamily="50" charset="-128"/>
                </a:rPr>
                <a:t>-100</a:t>
              </a:r>
              <a:endParaRPr lang="ja-JP" sz="120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grpSp>
      <p:sp>
        <p:nvSpPr>
          <p:cNvPr id="59" name="テキスト ボックス 58"/>
          <p:cNvSpPr txBox="1"/>
          <p:nvPr/>
        </p:nvSpPr>
        <p:spPr>
          <a:xfrm>
            <a:off x="3420020" y="2788899"/>
            <a:ext cx="2431417" cy="369332"/>
          </a:xfrm>
          <a:prstGeom prst="rect">
            <a:avLst/>
          </a:prstGeom>
          <a:noFill/>
        </p:spPr>
        <p:txBody>
          <a:bodyPr wrap="square" rtlCol="0">
            <a:spAutoFit/>
          </a:bodyPr>
          <a:lstStyle/>
          <a:p>
            <a:r>
              <a:rPr kumimoji="1" lang="en-US" altLang="ja-JP" sz="1800" dirty="0" smtClean="0">
                <a:solidFill>
                  <a:srgbClr val="0000FF"/>
                </a:solidFill>
                <a:latin typeface="Arial" panose="020B0604020202020204" pitchFamily="34" charset="0"/>
                <a:cs typeface="Arial" panose="020B0604020202020204" pitchFamily="34" charset="0"/>
              </a:rPr>
              <a:t>Radial force balance</a:t>
            </a:r>
            <a:endParaRPr kumimoji="1" lang="ja-JP" altLang="en-US" sz="1800" dirty="0">
              <a:solidFill>
                <a:srgbClr val="0000FF"/>
              </a:solidFill>
              <a:latin typeface="Arial" panose="020B0604020202020204" pitchFamily="34" charset="0"/>
              <a:cs typeface="Arial" panose="020B0604020202020204" pitchFamily="34" charset="0"/>
            </a:endParaRPr>
          </a:p>
        </p:txBody>
      </p:sp>
      <p:sp>
        <p:nvSpPr>
          <p:cNvPr id="89" name="テキスト ボックス 88"/>
          <p:cNvSpPr txBox="1"/>
          <p:nvPr/>
        </p:nvSpPr>
        <p:spPr>
          <a:xfrm>
            <a:off x="6804148" y="2323294"/>
            <a:ext cx="672770" cy="307777"/>
          </a:xfrm>
          <a:prstGeom prst="rect">
            <a:avLst/>
          </a:prstGeom>
          <a:noFill/>
        </p:spPr>
        <p:txBody>
          <a:bodyPr wrap="square" rtlCol="0">
            <a:spAutoFit/>
          </a:bodyPr>
          <a:lstStyle/>
          <a:p>
            <a:r>
              <a:rPr lang="en-US" altLang="ja-JP" sz="1400" dirty="0">
                <a:solidFill>
                  <a:srgbClr val="0000FF"/>
                </a:solidFill>
                <a:latin typeface="Arial" panose="020B0604020202020204" pitchFamily="34" charset="0"/>
                <a:cs typeface="Arial" panose="020B0604020202020204" pitchFamily="34" charset="0"/>
              </a:rPr>
              <a:t>i</a:t>
            </a:r>
            <a:r>
              <a:rPr kumimoji="1" lang="en-US" altLang="ja-JP" sz="1400" dirty="0" smtClean="0">
                <a:solidFill>
                  <a:srgbClr val="0000FF"/>
                </a:solidFill>
                <a:latin typeface="Arial" panose="020B0604020202020204" pitchFamily="34" charset="0"/>
                <a:cs typeface="Arial" panose="020B0604020202020204" pitchFamily="34" charset="0"/>
              </a:rPr>
              <a:t>ons</a:t>
            </a:r>
            <a:endParaRPr kumimoji="1" lang="ja-JP" altLang="en-US" sz="1400" dirty="0">
              <a:solidFill>
                <a:srgbClr val="0000FF"/>
              </a:solidFill>
              <a:latin typeface="Arial" panose="020B0604020202020204" pitchFamily="34" charset="0"/>
              <a:cs typeface="Arial" panose="020B0604020202020204" pitchFamily="34" charset="0"/>
            </a:endParaRPr>
          </a:p>
        </p:txBody>
      </p:sp>
      <p:sp>
        <p:nvSpPr>
          <p:cNvPr id="91" name="テキスト ボックス 90"/>
          <p:cNvSpPr txBox="1"/>
          <p:nvPr/>
        </p:nvSpPr>
        <p:spPr>
          <a:xfrm>
            <a:off x="6744973" y="4962273"/>
            <a:ext cx="2305490" cy="307777"/>
          </a:xfrm>
          <a:prstGeom prst="rect">
            <a:avLst/>
          </a:prstGeom>
          <a:noFill/>
        </p:spPr>
        <p:txBody>
          <a:bodyPr wrap="square" rtlCol="0">
            <a:spAutoFit/>
          </a:bodyPr>
          <a:lstStyle/>
          <a:p>
            <a:r>
              <a:rPr lang="en-US" altLang="ja-JP" sz="1400" dirty="0">
                <a:solidFill>
                  <a:srgbClr val="0000FF"/>
                </a:solidFill>
                <a:latin typeface="Arial" panose="020B0604020202020204" pitchFamily="34" charset="0"/>
                <a:cs typeface="Arial" panose="020B0604020202020204" pitchFamily="34" charset="0"/>
              </a:rPr>
              <a:t>h</a:t>
            </a:r>
            <a:r>
              <a:rPr lang="en-US" altLang="ja-JP" sz="1400" dirty="0" smtClean="0">
                <a:solidFill>
                  <a:srgbClr val="0000FF"/>
                </a:solidFill>
                <a:latin typeface="Arial" panose="020B0604020202020204" pitchFamily="34" charset="0"/>
                <a:cs typeface="Arial" panose="020B0604020202020204" pitchFamily="34" charset="0"/>
              </a:rPr>
              <a:t>igh energy electrons</a:t>
            </a:r>
            <a:endParaRPr kumimoji="1" lang="ja-JP" altLang="en-US" sz="1400" dirty="0">
              <a:solidFill>
                <a:srgbClr val="0000FF"/>
              </a:solidFill>
              <a:latin typeface="Arial" panose="020B0604020202020204" pitchFamily="34" charset="0"/>
              <a:cs typeface="Arial" panose="020B0604020202020204" pitchFamily="34" charset="0"/>
            </a:endParaRPr>
          </a:p>
        </p:txBody>
      </p:sp>
      <p:sp>
        <p:nvSpPr>
          <p:cNvPr id="90" name="テキスト ボックス 89"/>
          <p:cNvSpPr txBox="1"/>
          <p:nvPr/>
        </p:nvSpPr>
        <p:spPr>
          <a:xfrm>
            <a:off x="6741727" y="3603072"/>
            <a:ext cx="2305490" cy="307777"/>
          </a:xfrm>
          <a:prstGeom prst="rect">
            <a:avLst/>
          </a:prstGeom>
          <a:noFill/>
        </p:spPr>
        <p:txBody>
          <a:bodyPr wrap="square" rtlCol="0">
            <a:spAutoFit/>
          </a:bodyPr>
          <a:lstStyle/>
          <a:p>
            <a:r>
              <a:rPr lang="en-US" altLang="ja-JP" sz="1400" dirty="0">
                <a:solidFill>
                  <a:srgbClr val="0000FF"/>
                </a:solidFill>
                <a:latin typeface="Arial" panose="020B0604020202020204" pitchFamily="34" charset="0"/>
                <a:cs typeface="Arial" panose="020B0604020202020204" pitchFamily="34" charset="0"/>
              </a:rPr>
              <a:t>l</a:t>
            </a:r>
            <a:r>
              <a:rPr lang="en-US" altLang="ja-JP" sz="1400" dirty="0" smtClean="0">
                <a:solidFill>
                  <a:srgbClr val="0000FF"/>
                </a:solidFill>
                <a:latin typeface="Arial" panose="020B0604020202020204" pitchFamily="34" charset="0"/>
                <a:cs typeface="Arial" panose="020B0604020202020204" pitchFamily="34" charset="0"/>
              </a:rPr>
              <a:t>ow energy electrons</a:t>
            </a:r>
            <a:endParaRPr kumimoji="1" lang="ja-JP" altLang="en-US" sz="1400" dirty="0">
              <a:solidFill>
                <a:srgbClr val="0000FF"/>
              </a:solidFill>
              <a:latin typeface="Arial" panose="020B0604020202020204" pitchFamily="34" charset="0"/>
              <a:cs typeface="Arial" panose="020B0604020202020204" pitchFamily="34" charset="0"/>
            </a:endParaRPr>
          </a:p>
        </p:txBody>
      </p:sp>
      <p:pic>
        <p:nvPicPr>
          <p:cNvPr id="105" name="図 104"/>
          <p:cNvPicPr>
            <a:picLocks noChangeAspect="1"/>
          </p:cNvPicPr>
          <p:nvPr/>
        </p:nvPicPr>
        <p:blipFill>
          <a:blip r:embed="rId9"/>
          <a:stretch>
            <a:fillRect/>
          </a:stretch>
        </p:blipFill>
        <p:spPr>
          <a:xfrm>
            <a:off x="6128636" y="93458"/>
            <a:ext cx="2826732" cy="2170294"/>
          </a:xfrm>
          <a:prstGeom prst="rect">
            <a:avLst/>
          </a:prstGeom>
        </p:spPr>
      </p:pic>
      <p:sp>
        <p:nvSpPr>
          <p:cNvPr id="106" name="テキスト ボックス 105"/>
          <p:cNvSpPr txBox="1"/>
          <p:nvPr/>
        </p:nvSpPr>
        <p:spPr>
          <a:xfrm>
            <a:off x="3614343" y="3081848"/>
            <a:ext cx="672770" cy="338554"/>
          </a:xfrm>
          <a:prstGeom prst="rect">
            <a:avLst/>
          </a:prstGeom>
          <a:noFill/>
        </p:spPr>
        <p:txBody>
          <a:bodyPr wrap="square" rtlCol="0">
            <a:spAutoFit/>
          </a:bodyPr>
          <a:lstStyle/>
          <a:p>
            <a:r>
              <a:rPr lang="en-US" altLang="ja-JP" sz="1600" dirty="0">
                <a:solidFill>
                  <a:srgbClr val="0000FF"/>
                </a:solidFill>
                <a:latin typeface="Arial" panose="020B0604020202020204" pitchFamily="34" charset="0"/>
                <a:cs typeface="Arial" panose="020B0604020202020204" pitchFamily="34" charset="0"/>
              </a:rPr>
              <a:t>i</a:t>
            </a:r>
            <a:r>
              <a:rPr kumimoji="1" lang="en-US" altLang="ja-JP" sz="1600" dirty="0" smtClean="0">
                <a:solidFill>
                  <a:srgbClr val="0000FF"/>
                </a:solidFill>
                <a:latin typeface="Arial" panose="020B0604020202020204" pitchFamily="34" charset="0"/>
                <a:cs typeface="Arial" panose="020B0604020202020204" pitchFamily="34" charset="0"/>
              </a:rPr>
              <a:t>ons:</a:t>
            </a:r>
            <a:endParaRPr kumimoji="1" lang="ja-JP" altLang="en-US" sz="1600" dirty="0">
              <a:solidFill>
                <a:srgbClr val="0000FF"/>
              </a:solidFill>
              <a:latin typeface="Arial" panose="020B0604020202020204" pitchFamily="34" charset="0"/>
              <a:cs typeface="Arial" panose="020B0604020202020204" pitchFamily="34" charset="0"/>
            </a:endParaRPr>
          </a:p>
        </p:txBody>
      </p:sp>
      <p:sp>
        <p:nvSpPr>
          <p:cNvPr id="107" name="テキスト ボックス 106"/>
          <p:cNvSpPr txBox="1"/>
          <p:nvPr/>
        </p:nvSpPr>
        <p:spPr>
          <a:xfrm>
            <a:off x="3584243" y="4638763"/>
            <a:ext cx="2305490" cy="338554"/>
          </a:xfrm>
          <a:prstGeom prst="rect">
            <a:avLst/>
          </a:prstGeom>
          <a:noFill/>
        </p:spPr>
        <p:txBody>
          <a:bodyPr wrap="square" rtlCol="0">
            <a:spAutoFit/>
          </a:bodyPr>
          <a:lstStyle/>
          <a:p>
            <a:r>
              <a:rPr lang="en-US" altLang="ja-JP" sz="1600" dirty="0">
                <a:solidFill>
                  <a:srgbClr val="0000FF"/>
                </a:solidFill>
                <a:latin typeface="Arial" panose="020B0604020202020204" pitchFamily="34" charset="0"/>
                <a:cs typeface="Arial" panose="020B0604020202020204" pitchFamily="34" charset="0"/>
              </a:rPr>
              <a:t>h</a:t>
            </a:r>
            <a:r>
              <a:rPr lang="en-US" altLang="ja-JP" sz="1600" dirty="0" smtClean="0">
                <a:solidFill>
                  <a:srgbClr val="0000FF"/>
                </a:solidFill>
                <a:latin typeface="Arial" panose="020B0604020202020204" pitchFamily="34" charset="0"/>
                <a:cs typeface="Arial" panose="020B0604020202020204" pitchFamily="34" charset="0"/>
              </a:rPr>
              <a:t>igh energy electrons:</a:t>
            </a:r>
            <a:endParaRPr kumimoji="1" lang="ja-JP" altLang="en-US" sz="1600" dirty="0">
              <a:solidFill>
                <a:srgbClr val="0000FF"/>
              </a:solidFill>
              <a:latin typeface="Arial" panose="020B0604020202020204" pitchFamily="34" charset="0"/>
              <a:cs typeface="Arial" panose="020B0604020202020204" pitchFamily="34" charset="0"/>
            </a:endParaRPr>
          </a:p>
        </p:txBody>
      </p:sp>
      <p:sp>
        <p:nvSpPr>
          <p:cNvPr id="108" name="テキスト ボックス 107"/>
          <p:cNvSpPr txBox="1"/>
          <p:nvPr/>
        </p:nvSpPr>
        <p:spPr>
          <a:xfrm>
            <a:off x="3590705" y="3772899"/>
            <a:ext cx="2305490" cy="338554"/>
          </a:xfrm>
          <a:prstGeom prst="rect">
            <a:avLst/>
          </a:prstGeom>
          <a:noFill/>
        </p:spPr>
        <p:txBody>
          <a:bodyPr wrap="square" rtlCol="0">
            <a:spAutoFit/>
          </a:bodyPr>
          <a:lstStyle/>
          <a:p>
            <a:r>
              <a:rPr lang="en-US" altLang="ja-JP" sz="1600" dirty="0">
                <a:solidFill>
                  <a:srgbClr val="0000FF"/>
                </a:solidFill>
                <a:latin typeface="Arial" panose="020B0604020202020204" pitchFamily="34" charset="0"/>
                <a:cs typeface="Arial" panose="020B0604020202020204" pitchFamily="34" charset="0"/>
              </a:rPr>
              <a:t>l</a:t>
            </a:r>
            <a:r>
              <a:rPr lang="en-US" altLang="ja-JP" sz="1600" dirty="0" smtClean="0">
                <a:solidFill>
                  <a:srgbClr val="0000FF"/>
                </a:solidFill>
                <a:latin typeface="Arial" panose="020B0604020202020204" pitchFamily="34" charset="0"/>
                <a:cs typeface="Arial" panose="020B0604020202020204" pitchFamily="34" charset="0"/>
              </a:rPr>
              <a:t>ow energy electrons:</a:t>
            </a:r>
            <a:endParaRPr kumimoji="1" lang="ja-JP" altLang="en-US" sz="1600" dirty="0">
              <a:solidFill>
                <a:srgbClr val="0000FF"/>
              </a:solidFill>
              <a:latin typeface="Arial" panose="020B0604020202020204" pitchFamily="34" charset="0"/>
              <a:cs typeface="Arial" panose="020B0604020202020204" pitchFamily="34" charset="0"/>
            </a:endParaRPr>
          </a:p>
        </p:txBody>
      </p:sp>
      <p:sp>
        <p:nvSpPr>
          <p:cNvPr id="109" name="左中かっこ 108"/>
          <p:cNvSpPr/>
          <p:nvPr/>
        </p:nvSpPr>
        <p:spPr>
          <a:xfrm>
            <a:off x="5841459" y="2311076"/>
            <a:ext cx="331685" cy="4020954"/>
          </a:xfrm>
          <a:prstGeom prst="leftBrace">
            <a:avLst/>
          </a:prstGeom>
          <a:ln w="1270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latin typeface="Arial" panose="020B0604020202020204" pitchFamily="34" charset="0"/>
              <a:cs typeface="Arial" panose="020B0604020202020204" pitchFamily="34" charset="0"/>
            </a:endParaRPr>
          </a:p>
        </p:txBody>
      </p:sp>
      <p:sp>
        <p:nvSpPr>
          <p:cNvPr id="110" name="テキスト ボックス 109"/>
          <p:cNvSpPr txBox="1"/>
          <p:nvPr/>
        </p:nvSpPr>
        <p:spPr>
          <a:xfrm>
            <a:off x="7046914" y="291714"/>
            <a:ext cx="358970" cy="369332"/>
          </a:xfrm>
          <a:prstGeom prst="rect">
            <a:avLst/>
          </a:prstGeom>
          <a:noFill/>
        </p:spPr>
        <p:txBody>
          <a:bodyPr wrap="square" rtlCol="0">
            <a:spAutoFit/>
          </a:bodyPr>
          <a:lstStyle/>
          <a:p>
            <a:r>
              <a:rPr kumimoji="1" lang="en-US" altLang="ja-JP" i="1" dirty="0" err="1" smtClean="0">
                <a:solidFill>
                  <a:srgbClr val="0000FF"/>
                </a:solidFill>
                <a:latin typeface="Times New Roman" panose="02020603050405020304" pitchFamily="18" charset="0"/>
                <a:cs typeface="Times New Roman" panose="02020603050405020304" pitchFamily="18" charset="0"/>
              </a:rPr>
              <a:t>n</a:t>
            </a:r>
            <a:r>
              <a:rPr kumimoji="1" lang="en-US" altLang="ja-JP" baseline="-25000" dirty="0" err="1" smtClean="0">
                <a:solidFill>
                  <a:srgbClr val="0000FF"/>
                </a:solidFill>
                <a:latin typeface="Times New Roman" panose="02020603050405020304" pitchFamily="18" charset="0"/>
                <a:cs typeface="Times New Roman" panose="02020603050405020304" pitchFamily="18" charset="0"/>
              </a:rPr>
              <a:t>i</a:t>
            </a:r>
            <a:endParaRPr kumimoji="1" lang="ja-JP" altLang="en-US" baseline="-25000" dirty="0">
              <a:solidFill>
                <a:srgbClr val="0000FF"/>
              </a:solidFill>
              <a:latin typeface="Times New Roman" panose="02020603050405020304" pitchFamily="18" charset="0"/>
              <a:cs typeface="Times New Roman" panose="02020603050405020304" pitchFamily="18" charset="0"/>
            </a:endParaRPr>
          </a:p>
        </p:txBody>
      </p:sp>
      <p:sp>
        <p:nvSpPr>
          <p:cNvPr id="112" name="テキスト ボックス 111"/>
          <p:cNvSpPr txBox="1"/>
          <p:nvPr/>
        </p:nvSpPr>
        <p:spPr>
          <a:xfrm>
            <a:off x="7505033" y="291714"/>
            <a:ext cx="515929" cy="369332"/>
          </a:xfrm>
          <a:prstGeom prst="rect">
            <a:avLst/>
          </a:prstGeom>
          <a:noFill/>
        </p:spPr>
        <p:txBody>
          <a:bodyPr wrap="square" rtlCol="0">
            <a:spAutoFit/>
          </a:bodyPr>
          <a:lstStyle/>
          <a:p>
            <a:r>
              <a:rPr kumimoji="1" lang="en-US" altLang="ja-JP" i="1" dirty="0" err="1" smtClean="0">
                <a:solidFill>
                  <a:srgbClr val="0000FF"/>
                </a:solidFill>
                <a:latin typeface="Times New Roman" panose="02020603050405020304" pitchFamily="18" charset="0"/>
                <a:cs typeface="Times New Roman" panose="02020603050405020304" pitchFamily="18" charset="0"/>
              </a:rPr>
              <a:t>n</a:t>
            </a:r>
            <a:r>
              <a:rPr kumimoji="1" lang="en-US" altLang="ja-JP" baseline="-25000" dirty="0" err="1" smtClean="0">
                <a:solidFill>
                  <a:srgbClr val="0000FF"/>
                </a:solidFill>
                <a:latin typeface="Times New Roman" panose="02020603050405020304" pitchFamily="18" charset="0"/>
                <a:cs typeface="Times New Roman" panose="02020603050405020304" pitchFamily="18" charset="0"/>
              </a:rPr>
              <a:t>el</a:t>
            </a:r>
            <a:endParaRPr kumimoji="1" lang="ja-JP" altLang="en-US" baseline="-25000" dirty="0">
              <a:solidFill>
                <a:srgbClr val="0000FF"/>
              </a:solidFill>
              <a:latin typeface="Times New Roman" panose="02020603050405020304" pitchFamily="18" charset="0"/>
              <a:cs typeface="Times New Roman" panose="02020603050405020304" pitchFamily="18" charset="0"/>
            </a:endParaRPr>
          </a:p>
        </p:txBody>
      </p:sp>
      <p:sp>
        <p:nvSpPr>
          <p:cNvPr id="113" name="テキスト ボックス 112"/>
          <p:cNvSpPr txBox="1"/>
          <p:nvPr/>
        </p:nvSpPr>
        <p:spPr>
          <a:xfrm>
            <a:off x="7636507" y="650755"/>
            <a:ext cx="515929" cy="369332"/>
          </a:xfrm>
          <a:prstGeom prst="rect">
            <a:avLst/>
          </a:prstGeom>
          <a:noFill/>
        </p:spPr>
        <p:txBody>
          <a:bodyPr wrap="square" rtlCol="0">
            <a:spAutoFit/>
          </a:bodyPr>
          <a:lstStyle/>
          <a:p>
            <a:r>
              <a:rPr kumimoji="1" lang="en-US" altLang="ja-JP" i="1" dirty="0" err="1" smtClean="0">
                <a:solidFill>
                  <a:srgbClr val="0000FF"/>
                </a:solidFill>
                <a:latin typeface="Times New Roman" panose="02020603050405020304" pitchFamily="18" charset="0"/>
                <a:cs typeface="Times New Roman" panose="02020603050405020304" pitchFamily="18" charset="0"/>
              </a:rPr>
              <a:t>n</a:t>
            </a:r>
            <a:r>
              <a:rPr kumimoji="1" lang="en-US" altLang="ja-JP" baseline="-25000" dirty="0" err="1" smtClean="0">
                <a:solidFill>
                  <a:srgbClr val="0000FF"/>
                </a:solidFill>
                <a:latin typeface="Times New Roman" panose="02020603050405020304" pitchFamily="18" charset="0"/>
                <a:cs typeface="Times New Roman" panose="02020603050405020304" pitchFamily="18" charset="0"/>
              </a:rPr>
              <a:t>eh</a:t>
            </a:r>
            <a:endParaRPr kumimoji="1" lang="ja-JP" altLang="en-US" baseline="-25000" dirty="0">
              <a:solidFill>
                <a:srgbClr val="0000FF"/>
              </a:solidFill>
              <a:latin typeface="Times New Roman" panose="02020603050405020304" pitchFamily="18" charset="0"/>
              <a:cs typeface="Times New Roman" panose="02020603050405020304" pitchFamily="18" charset="0"/>
            </a:endParaRPr>
          </a:p>
        </p:txBody>
      </p:sp>
      <p:sp>
        <p:nvSpPr>
          <p:cNvPr id="114" name="テキスト ボックス 113"/>
          <p:cNvSpPr txBox="1"/>
          <p:nvPr/>
        </p:nvSpPr>
        <p:spPr>
          <a:xfrm>
            <a:off x="8172400" y="1340768"/>
            <a:ext cx="721461" cy="307777"/>
          </a:xfrm>
          <a:prstGeom prst="rect">
            <a:avLst/>
          </a:prstGeom>
          <a:noFill/>
        </p:spPr>
        <p:txBody>
          <a:bodyPr wrap="square" rtlCol="0">
            <a:spAutoFit/>
          </a:bodyPr>
          <a:lstStyle/>
          <a:p>
            <a:r>
              <a:rPr kumimoji="1" lang="en-US" altLang="ja-JP" sz="1400" i="1" dirty="0" err="1" smtClean="0">
                <a:solidFill>
                  <a:srgbClr val="0000FF"/>
                </a:solidFill>
                <a:latin typeface="Times New Roman" panose="02020603050405020304" pitchFamily="18" charset="0"/>
                <a:cs typeface="Times New Roman" panose="02020603050405020304" pitchFamily="18" charset="0"/>
              </a:rPr>
              <a:t>T</a:t>
            </a:r>
            <a:r>
              <a:rPr kumimoji="1" lang="en-US" altLang="ja-JP" sz="1400" baseline="-25000" dirty="0" err="1" smtClean="0">
                <a:solidFill>
                  <a:srgbClr val="0000FF"/>
                </a:solidFill>
                <a:latin typeface="Times New Roman" panose="02020603050405020304" pitchFamily="18" charset="0"/>
                <a:cs typeface="Times New Roman" panose="02020603050405020304" pitchFamily="18" charset="0"/>
              </a:rPr>
              <a:t>i</a:t>
            </a:r>
            <a:r>
              <a:rPr kumimoji="1" lang="en-US" altLang="ja-JP" sz="1400" dirty="0" smtClean="0">
                <a:solidFill>
                  <a:srgbClr val="0000FF"/>
                </a:solidFill>
                <a:latin typeface="Times New Roman" panose="02020603050405020304" pitchFamily="18" charset="0"/>
                <a:cs typeface="Times New Roman" panose="02020603050405020304" pitchFamily="18" charset="0"/>
              </a:rPr>
              <a:t> [eV]</a:t>
            </a:r>
            <a:endParaRPr kumimoji="1" lang="ja-JP" altLang="en-US" sz="1400" baseline="-25000" dirty="0">
              <a:solidFill>
                <a:srgbClr val="0000FF"/>
              </a:solidFill>
              <a:latin typeface="Times New Roman" panose="02020603050405020304" pitchFamily="18" charset="0"/>
              <a:cs typeface="Times New Roman" panose="02020603050405020304" pitchFamily="18" charset="0"/>
            </a:endParaRPr>
          </a:p>
        </p:txBody>
      </p:sp>
      <p:sp>
        <p:nvSpPr>
          <p:cNvPr id="115" name="テキスト ボックス 114"/>
          <p:cNvSpPr txBox="1"/>
          <p:nvPr/>
        </p:nvSpPr>
        <p:spPr>
          <a:xfrm>
            <a:off x="6775939" y="1290049"/>
            <a:ext cx="805844" cy="307777"/>
          </a:xfrm>
          <a:prstGeom prst="rect">
            <a:avLst/>
          </a:prstGeom>
          <a:noFill/>
        </p:spPr>
        <p:txBody>
          <a:bodyPr wrap="square" rtlCol="0">
            <a:spAutoFit/>
          </a:bodyPr>
          <a:lstStyle/>
          <a:p>
            <a:r>
              <a:rPr kumimoji="1" lang="en-US" altLang="ja-JP" sz="1400" i="1" dirty="0" smtClean="0">
                <a:solidFill>
                  <a:srgbClr val="0000FF"/>
                </a:solidFill>
                <a:latin typeface="Times New Roman" panose="02020603050405020304" pitchFamily="18" charset="0"/>
                <a:cs typeface="Times New Roman" panose="02020603050405020304" pitchFamily="18" charset="0"/>
              </a:rPr>
              <a:t>T</a:t>
            </a:r>
            <a:r>
              <a:rPr kumimoji="1" lang="en-US" altLang="ja-JP" sz="1400" baseline="-25000" dirty="0" smtClean="0">
                <a:solidFill>
                  <a:srgbClr val="0000FF"/>
                </a:solidFill>
                <a:latin typeface="Times New Roman" panose="02020603050405020304" pitchFamily="18" charset="0"/>
                <a:cs typeface="Times New Roman" panose="02020603050405020304" pitchFamily="18" charset="0"/>
              </a:rPr>
              <a:t>el </a:t>
            </a:r>
            <a:r>
              <a:rPr kumimoji="1" lang="en-US" altLang="ja-JP" sz="1400" dirty="0" smtClean="0">
                <a:solidFill>
                  <a:srgbClr val="0000FF"/>
                </a:solidFill>
                <a:latin typeface="Times New Roman" panose="02020603050405020304" pitchFamily="18" charset="0"/>
                <a:cs typeface="Times New Roman" panose="02020603050405020304" pitchFamily="18" charset="0"/>
              </a:rPr>
              <a:t>[eV]</a:t>
            </a:r>
            <a:endParaRPr kumimoji="1" lang="ja-JP" altLang="en-US" sz="1400" dirty="0">
              <a:solidFill>
                <a:srgbClr val="0000FF"/>
              </a:solidFill>
              <a:latin typeface="Times New Roman" panose="02020603050405020304" pitchFamily="18" charset="0"/>
              <a:cs typeface="Times New Roman" panose="02020603050405020304" pitchFamily="18" charset="0"/>
            </a:endParaRPr>
          </a:p>
        </p:txBody>
      </p:sp>
      <p:sp>
        <p:nvSpPr>
          <p:cNvPr id="116" name="テキスト ボックス 115"/>
          <p:cNvSpPr txBox="1"/>
          <p:nvPr/>
        </p:nvSpPr>
        <p:spPr>
          <a:xfrm>
            <a:off x="7328737" y="1461572"/>
            <a:ext cx="951465" cy="307777"/>
          </a:xfrm>
          <a:prstGeom prst="rect">
            <a:avLst/>
          </a:prstGeom>
          <a:noFill/>
        </p:spPr>
        <p:txBody>
          <a:bodyPr wrap="square" rtlCol="0">
            <a:spAutoFit/>
          </a:bodyPr>
          <a:lstStyle/>
          <a:p>
            <a:r>
              <a:rPr kumimoji="1" lang="en-US" altLang="ja-JP" sz="1400" i="1" dirty="0" err="1" smtClean="0">
                <a:solidFill>
                  <a:srgbClr val="FF0000"/>
                </a:solidFill>
                <a:latin typeface="Times New Roman" panose="02020603050405020304" pitchFamily="18" charset="0"/>
                <a:cs typeface="Times New Roman" panose="02020603050405020304" pitchFamily="18" charset="0"/>
              </a:rPr>
              <a:t>T</a:t>
            </a:r>
            <a:r>
              <a:rPr kumimoji="1" lang="en-US" altLang="ja-JP" sz="1400" baseline="-25000" dirty="0" err="1" smtClean="0">
                <a:solidFill>
                  <a:srgbClr val="FF0000"/>
                </a:solidFill>
                <a:latin typeface="Times New Roman" panose="02020603050405020304" pitchFamily="18" charset="0"/>
                <a:cs typeface="Times New Roman" panose="02020603050405020304" pitchFamily="18" charset="0"/>
              </a:rPr>
              <a:t>eh</a:t>
            </a:r>
            <a:r>
              <a:rPr kumimoji="1" lang="en-US" altLang="ja-JP" sz="1400" dirty="0" smtClean="0">
                <a:solidFill>
                  <a:srgbClr val="FF0000"/>
                </a:solidFill>
                <a:latin typeface="Times New Roman" panose="02020603050405020304" pitchFamily="18" charset="0"/>
                <a:cs typeface="Times New Roman" panose="02020603050405020304" pitchFamily="18" charset="0"/>
              </a:rPr>
              <a:t>[</a:t>
            </a:r>
            <a:r>
              <a:rPr kumimoji="1" lang="en-US" altLang="ja-JP" sz="1400" dirty="0" err="1" smtClean="0">
                <a:solidFill>
                  <a:srgbClr val="FF0000"/>
                </a:solidFill>
                <a:latin typeface="Times New Roman" panose="02020603050405020304" pitchFamily="18" charset="0"/>
                <a:cs typeface="Times New Roman" panose="02020603050405020304" pitchFamily="18" charset="0"/>
              </a:rPr>
              <a:t>keV</a:t>
            </a:r>
            <a:r>
              <a:rPr kumimoji="1" lang="en-US" altLang="ja-JP" sz="1400" dirty="0" smtClean="0">
                <a:solidFill>
                  <a:srgbClr val="FF0000"/>
                </a:solidFill>
                <a:latin typeface="Times New Roman" panose="02020603050405020304" pitchFamily="18" charset="0"/>
                <a:cs typeface="Times New Roman" panose="02020603050405020304" pitchFamily="18" charset="0"/>
              </a:rPr>
              <a:t>]</a:t>
            </a:r>
            <a:endParaRPr kumimoji="1" lang="ja-JP" altLang="en-US" sz="1400" dirty="0">
              <a:solidFill>
                <a:srgbClr val="FF0000"/>
              </a:solidFill>
              <a:latin typeface="Times New Roman" panose="02020603050405020304" pitchFamily="18" charset="0"/>
              <a:cs typeface="Times New Roman" panose="02020603050405020304" pitchFamily="18" charset="0"/>
            </a:endParaRPr>
          </a:p>
        </p:txBody>
      </p:sp>
      <p:sp>
        <p:nvSpPr>
          <p:cNvPr id="117" name="テキスト ボックス 116"/>
          <p:cNvSpPr txBox="1"/>
          <p:nvPr/>
        </p:nvSpPr>
        <p:spPr>
          <a:xfrm>
            <a:off x="7549228" y="1826239"/>
            <a:ext cx="759184" cy="307777"/>
          </a:xfrm>
          <a:prstGeom prst="rect">
            <a:avLst/>
          </a:prstGeom>
          <a:noFill/>
        </p:spPr>
        <p:txBody>
          <a:bodyPr wrap="square" rtlCol="0">
            <a:spAutoFit/>
          </a:bodyPr>
          <a:lstStyle/>
          <a:p>
            <a:r>
              <a:rPr kumimoji="1" lang="en-US" altLang="ja-JP" sz="1400" i="1" dirty="0" smtClean="0">
                <a:latin typeface="Symbol" panose="05050102010706020507" pitchFamily="18" charset="2"/>
                <a:cs typeface="Times New Roman" panose="02020603050405020304" pitchFamily="18" charset="0"/>
              </a:rPr>
              <a:t>f</a:t>
            </a:r>
            <a:r>
              <a:rPr lang="en-US" altLang="ja-JP" sz="1400" baseline="-25000" dirty="0" smtClean="0">
                <a:latin typeface="Times New Roman" panose="02020603050405020304" pitchFamily="18" charset="0"/>
                <a:cs typeface="Times New Roman" panose="02020603050405020304" pitchFamily="18" charset="0"/>
              </a:rPr>
              <a:t> </a:t>
            </a:r>
            <a:r>
              <a:rPr kumimoji="1" lang="en-US" altLang="ja-JP" sz="1400" dirty="0" smtClean="0">
                <a:latin typeface="Times New Roman" panose="02020603050405020304" pitchFamily="18" charset="0"/>
                <a:cs typeface="Times New Roman" panose="02020603050405020304" pitchFamily="18" charset="0"/>
              </a:rPr>
              <a:t>[V]</a:t>
            </a:r>
            <a:endParaRPr kumimoji="1" lang="ja-JP" altLang="en-US" sz="1400" dirty="0">
              <a:latin typeface="Times New Roman" panose="02020603050405020304" pitchFamily="18" charset="0"/>
              <a:cs typeface="Times New Roman" panose="02020603050405020304" pitchFamily="18" charset="0"/>
            </a:endParaRPr>
          </a:p>
        </p:txBody>
      </p:sp>
      <p:cxnSp>
        <p:nvCxnSpPr>
          <p:cNvPr id="119" name="直線矢印コネクタ 118"/>
          <p:cNvCxnSpPr/>
          <p:nvPr/>
        </p:nvCxnSpPr>
        <p:spPr>
          <a:xfrm flipV="1">
            <a:off x="5239495" y="3296712"/>
            <a:ext cx="2646119" cy="9005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1" name="直線矢印コネクタ 120"/>
          <p:cNvCxnSpPr/>
          <p:nvPr/>
        </p:nvCxnSpPr>
        <p:spPr>
          <a:xfrm>
            <a:off x="5334000" y="5359161"/>
            <a:ext cx="1610906" cy="19525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2" name="正方形/長方形 121"/>
          <p:cNvSpPr/>
          <p:nvPr/>
        </p:nvSpPr>
        <p:spPr>
          <a:xfrm>
            <a:off x="4587927" y="3368978"/>
            <a:ext cx="595826" cy="321204"/>
          </a:xfrm>
          <a:prstGeom prst="rect">
            <a:avLst/>
          </a:prstGeom>
          <a:no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Arial" panose="020B0604020202020204" pitchFamily="34" charset="0"/>
              <a:cs typeface="Arial" panose="020B0604020202020204" pitchFamily="34" charset="0"/>
            </a:endParaRPr>
          </a:p>
        </p:txBody>
      </p:sp>
      <p:sp>
        <p:nvSpPr>
          <p:cNvPr id="123" name="正方形/長方形 122"/>
          <p:cNvSpPr/>
          <p:nvPr/>
        </p:nvSpPr>
        <p:spPr>
          <a:xfrm>
            <a:off x="4684049" y="5062097"/>
            <a:ext cx="649951" cy="297064"/>
          </a:xfrm>
          <a:prstGeom prst="rect">
            <a:avLst/>
          </a:prstGeom>
          <a:no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Arial" panose="020B0604020202020204" pitchFamily="34" charset="0"/>
              <a:cs typeface="Arial" panose="020B0604020202020204" pitchFamily="34" charset="0"/>
            </a:endParaRPr>
          </a:p>
        </p:txBody>
      </p:sp>
      <p:sp>
        <p:nvSpPr>
          <p:cNvPr id="2" name="Rectangle 2"/>
          <p:cNvSpPr>
            <a:spLocks noChangeArrowheads="1"/>
          </p:cNvSpPr>
          <p:nvPr/>
        </p:nvSpPr>
        <p:spPr bwMode="auto">
          <a:xfrm>
            <a:off x="2346968" y="2716282"/>
            <a:ext cx="9144000" cy="0"/>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5" name="Rectangle 4"/>
          <p:cNvSpPr>
            <a:spLocks noChangeArrowheads="1"/>
          </p:cNvSpPr>
          <p:nvPr/>
        </p:nvSpPr>
        <p:spPr bwMode="auto">
          <a:xfrm>
            <a:off x="3420020" y="4164472"/>
            <a:ext cx="9144000" cy="0"/>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graphicFrame>
        <p:nvGraphicFramePr>
          <p:cNvPr id="8" name="オブジェクト 7"/>
          <p:cNvGraphicFramePr>
            <a:graphicFrameLocks noChangeAspect="1"/>
          </p:cNvGraphicFramePr>
          <p:nvPr>
            <p:extLst>
              <p:ext uri="{D42A27DB-BD31-4B8C-83A1-F6EECF244321}">
                <p14:modId xmlns:p14="http://schemas.microsoft.com/office/powerpoint/2010/main" xmlns:p="http://schemas.openxmlformats.org/presentationml/2006/main" xmlns:r="http://schemas.openxmlformats.org/officeDocument/2006/relationships" xmlns:a="http://schemas.openxmlformats.org/drawingml/2006/main" xmlns="" val="3567594559"/>
              </p:ext>
            </p:extLst>
          </p:nvPr>
        </p:nvGraphicFramePr>
        <p:xfrm>
          <a:off x="3435350" y="4110038"/>
          <a:ext cx="2255838" cy="592137"/>
        </p:xfrm>
        <a:graphic>
          <a:graphicData uri="http://schemas.openxmlformats.org/presentationml/2006/ole">
            <p:oleObj spid="_x0000_s15595" name="数式" r:id="rId10" imgW="1663560" imgH="431640" progId="Equation.3">
              <p:embed/>
            </p:oleObj>
          </a:graphicData>
        </a:graphic>
      </p:graphicFrame>
      <p:cxnSp>
        <p:nvCxnSpPr>
          <p:cNvPr id="10" name="直線矢印コネクタ 9"/>
          <p:cNvCxnSpPr/>
          <p:nvPr/>
        </p:nvCxnSpPr>
        <p:spPr>
          <a:xfrm flipH="1">
            <a:off x="8461887" y="1640098"/>
            <a:ext cx="87041" cy="16960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テキスト ボックス 11"/>
          <p:cNvSpPr txBox="1"/>
          <p:nvPr/>
        </p:nvSpPr>
        <p:spPr>
          <a:xfrm rot="16200000">
            <a:off x="5797556" y="512716"/>
            <a:ext cx="983722" cy="338554"/>
          </a:xfrm>
          <a:prstGeom prst="rect">
            <a:avLst/>
          </a:prstGeom>
          <a:noFill/>
        </p:spPr>
        <p:txBody>
          <a:bodyPr wrap="square" rtlCol="0">
            <a:spAutoFit/>
          </a:bodyPr>
          <a:lstStyle/>
          <a:p>
            <a:r>
              <a:rPr kumimoji="1" lang="en-US" altLang="ja-JP" sz="1600" dirty="0" smtClean="0">
                <a:latin typeface="Times New Roman" panose="02020603050405020304" pitchFamily="18" charset="0"/>
                <a:cs typeface="Times New Roman" panose="02020603050405020304" pitchFamily="18" charset="0"/>
              </a:rPr>
              <a:t>[10</a:t>
            </a:r>
            <a:r>
              <a:rPr kumimoji="1" lang="en-US" altLang="ja-JP" sz="1600" baseline="30000" dirty="0" smtClean="0">
                <a:latin typeface="Times New Roman" panose="02020603050405020304" pitchFamily="18" charset="0"/>
                <a:cs typeface="Times New Roman" panose="02020603050405020304" pitchFamily="18" charset="0"/>
              </a:rPr>
              <a:t>18</a:t>
            </a:r>
            <a:r>
              <a:rPr kumimoji="1" lang="en-US" altLang="ja-JP" sz="1600" dirty="0" smtClean="0">
                <a:latin typeface="Times New Roman" panose="02020603050405020304" pitchFamily="18" charset="0"/>
                <a:cs typeface="Times New Roman" panose="02020603050405020304" pitchFamily="18" charset="0"/>
              </a:rPr>
              <a:t>m</a:t>
            </a:r>
            <a:r>
              <a:rPr kumimoji="1" lang="en-US" altLang="ja-JP" sz="1600" baseline="30000" dirty="0" smtClean="0">
                <a:latin typeface="Times New Roman" panose="02020603050405020304" pitchFamily="18" charset="0"/>
                <a:cs typeface="Times New Roman" panose="02020603050405020304" pitchFamily="18" charset="0"/>
              </a:rPr>
              <a:t>-3</a:t>
            </a:r>
            <a:r>
              <a:rPr kumimoji="1" lang="en-US" altLang="ja-JP" sz="1600" dirty="0" smtClean="0">
                <a:latin typeface="Times New Roman" panose="02020603050405020304" pitchFamily="18" charset="0"/>
                <a:cs typeface="Times New Roman" panose="02020603050405020304" pitchFamily="18" charset="0"/>
              </a:rPr>
              <a:t>]</a:t>
            </a:r>
            <a:endParaRPr kumimoji="1" lang="ja-JP" altLang="en-US" sz="1600" dirty="0">
              <a:latin typeface="Times New Roman" panose="02020603050405020304" pitchFamily="18" charset="0"/>
              <a:cs typeface="Times New Roman" panose="02020603050405020304" pitchFamily="18" charset="0"/>
            </a:endParaRPr>
          </a:p>
        </p:txBody>
      </p:sp>
      <p:sp>
        <p:nvSpPr>
          <p:cNvPr id="61" name="テキスト ボックス 60"/>
          <p:cNvSpPr txBox="1"/>
          <p:nvPr/>
        </p:nvSpPr>
        <p:spPr>
          <a:xfrm rot="16200000">
            <a:off x="5676631" y="1433637"/>
            <a:ext cx="1137009" cy="523220"/>
          </a:xfrm>
          <a:prstGeom prst="rect">
            <a:avLst/>
          </a:prstGeom>
          <a:noFill/>
        </p:spPr>
        <p:txBody>
          <a:bodyPr wrap="square" rtlCol="0">
            <a:spAutoFit/>
          </a:bodyPr>
          <a:lstStyle/>
          <a:p>
            <a:pPr algn="ctr"/>
            <a:r>
              <a:rPr kumimoji="1" lang="en-US" altLang="ja-JP" sz="1400" dirty="0" smtClean="0">
                <a:latin typeface="Times New Roman" panose="02020603050405020304" pitchFamily="18" charset="0"/>
                <a:cs typeface="Times New Roman" panose="02020603050405020304" pitchFamily="18" charset="0"/>
              </a:rPr>
              <a:t>[eV], [</a:t>
            </a:r>
            <a:r>
              <a:rPr kumimoji="1" lang="en-US" altLang="ja-JP" sz="1400" dirty="0" err="1" smtClean="0">
                <a:latin typeface="Times New Roman" panose="02020603050405020304" pitchFamily="18" charset="0"/>
                <a:cs typeface="Times New Roman" panose="02020603050405020304" pitchFamily="18" charset="0"/>
              </a:rPr>
              <a:t>keV</a:t>
            </a:r>
            <a:r>
              <a:rPr kumimoji="1" lang="en-US" altLang="ja-JP" sz="1400" dirty="0" smtClean="0">
                <a:latin typeface="Times New Roman" panose="02020603050405020304" pitchFamily="18" charset="0"/>
                <a:cs typeface="Times New Roman" panose="02020603050405020304" pitchFamily="18" charset="0"/>
              </a:rPr>
              <a:t>], [V]</a:t>
            </a:r>
            <a:endParaRPr kumimoji="1" lang="ja-JP" altLang="en-US" sz="1400" dirty="0">
              <a:latin typeface="Times New Roman" panose="02020603050405020304" pitchFamily="18" charset="0"/>
              <a:cs typeface="Times New Roman" panose="02020603050405020304" pitchFamily="18" charset="0"/>
            </a:endParaRPr>
          </a:p>
        </p:txBody>
      </p:sp>
      <p:sp>
        <p:nvSpPr>
          <p:cNvPr id="62" name="Line 7"/>
          <p:cNvSpPr>
            <a:spLocks noChangeShapeType="1"/>
          </p:cNvSpPr>
          <p:nvPr/>
        </p:nvSpPr>
        <p:spPr bwMode="auto">
          <a:xfrm flipV="1">
            <a:off x="457200" y="1052736"/>
            <a:ext cx="5526325" cy="0"/>
          </a:xfrm>
          <a:prstGeom prst="line">
            <a:avLst/>
          </a:prstGeom>
          <a:noFill/>
          <a:ln w="76200">
            <a:solidFill>
              <a:srgbClr val="00FFFF"/>
            </a:solidFill>
            <a:round/>
            <a:headEnd/>
            <a:tailEn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lIns="91321" tIns="45664" rIns="91321" bIns="45664" anchor="ctr"/>
          <a:lstStyle/>
          <a:p>
            <a:endParaRPr lang="ja-JP" altLang="en-US" sz="2400">
              <a:solidFill>
                <a:prstClr val="black"/>
              </a:solidFill>
              <a:latin typeface="Arial" panose="020B0604020202020204" pitchFamily="34" charset="0"/>
              <a:ea typeface="ＭＳ Ｐゴシック" pitchFamily="50" charset="-128"/>
              <a:cs typeface="Arial" panose="020B0604020202020204" pitchFamily="34" charset="0"/>
            </a:endParaRPr>
          </a:p>
        </p:txBody>
      </p:sp>
      <p:sp>
        <p:nvSpPr>
          <p:cNvPr id="63" name="スライド番号プレースホルダー 4"/>
          <p:cNvSpPr>
            <a:spLocks noGrp="1"/>
          </p:cNvSpPr>
          <p:nvPr>
            <p:ph type="sldNum" sz="quarter" idx="12"/>
          </p:nvPr>
        </p:nvSpPr>
        <p:spPr>
          <a:xfrm>
            <a:off x="8604448" y="6520402"/>
            <a:ext cx="469262" cy="365125"/>
          </a:xfrm>
        </p:spPr>
        <p:txBody>
          <a:bodyPr/>
          <a:lstStyle/>
          <a:p>
            <a:fld id="{FD69EC3B-3975-41F7-A0D4-CB82BEE8B54C}" type="slidenum">
              <a:rPr lang="ja-JP" altLang="en-US" smtClean="0">
                <a:solidFill>
                  <a:prstClr val="black">
                    <a:tint val="75000"/>
                  </a:prstClr>
                </a:solidFill>
                <a:latin typeface="Arial" panose="020B0604020202020204" pitchFamily="34" charset="0"/>
                <a:cs typeface="Arial" panose="020B0604020202020204" pitchFamily="34" charset="0"/>
              </a:rPr>
              <a:pPr/>
              <a:t>33</a:t>
            </a:fld>
            <a:endParaRPr lang="ja-JP" altLang="en-US" dirty="0">
              <a:solidFill>
                <a:prstClr val="black">
                  <a:tint val="75000"/>
                </a:prst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970012455"/>
      </p:ext>
    </p:extLst>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 name="Rectangle 13"/>
          <p:cNvSpPr>
            <a:spLocks noChangeArrowheads="1"/>
          </p:cNvSpPr>
          <p:nvPr/>
        </p:nvSpPr>
        <p:spPr bwMode="auto">
          <a:xfrm>
            <a:off x="0" y="-27384"/>
            <a:ext cx="9144000" cy="760730"/>
          </a:xfrm>
          <a:prstGeom prst="rect">
            <a:avLst/>
          </a:prstGeom>
          <a:noFill/>
          <a:ln w="9525">
            <a:noFill/>
            <a:miter lim="800000"/>
            <a:headEnd/>
            <a:tailEnd/>
          </a:ln>
        </p:spPr>
        <p:txBody>
          <a:bodyPr lIns="91321" tIns="45664" rIns="91321" bIns="45664" anchor="ctr"/>
          <a:lstStyle/>
          <a:p>
            <a:pPr algn="ctr"/>
            <a:r>
              <a:rPr lang="en-US" altLang="ja-JP" sz="2800" dirty="0">
                <a:solidFill>
                  <a:srgbClr val="FF0000"/>
                </a:solidFill>
                <a:latin typeface="Arial" panose="020B0604020202020204" pitchFamily="34" charset="0"/>
                <a:cs typeface="Arial" pitchFamily="34" charset="0"/>
              </a:rPr>
              <a:t>GENRAY/CQL3D Calculation</a:t>
            </a:r>
          </a:p>
        </p:txBody>
      </p:sp>
      <p:sp>
        <p:nvSpPr>
          <p:cNvPr id="31" name="Line 7"/>
          <p:cNvSpPr>
            <a:spLocks noChangeShapeType="1"/>
          </p:cNvSpPr>
          <p:nvPr/>
        </p:nvSpPr>
        <p:spPr bwMode="auto">
          <a:xfrm flipV="1">
            <a:off x="457200" y="908720"/>
            <a:ext cx="8229600" cy="0"/>
          </a:xfrm>
          <a:prstGeom prst="line">
            <a:avLst/>
          </a:prstGeom>
          <a:noFill/>
          <a:ln w="76200">
            <a:solidFill>
              <a:srgbClr val="00FFFF"/>
            </a:solidFill>
            <a:round/>
            <a:headEnd/>
            <a:tailEn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lIns="91321" tIns="45664" rIns="91321" bIns="45664" anchor="ctr"/>
          <a:lstStyle/>
          <a:p>
            <a:endParaRPr lang="ja-JP" altLang="en-US" sz="2400">
              <a:solidFill>
                <a:prstClr val="black"/>
              </a:solidFill>
              <a:latin typeface="Arial" panose="020B0604020202020204" pitchFamily="34" charset="0"/>
              <a:ea typeface="ＭＳ Ｐゴシック" pitchFamily="50" charset="-128"/>
              <a:cs typeface="Arial" panose="020B0604020202020204" pitchFamily="34" charset="0"/>
            </a:endParaRPr>
          </a:p>
        </p:txBody>
      </p:sp>
      <p:sp>
        <p:nvSpPr>
          <p:cNvPr id="32" name="スライド番号プレースホルダー 4"/>
          <p:cNvSpPr>
            <a:spLocks noGrp="1"/>
          </p:cNvSpPr>
          <p:nvPr>
            <p:ph type="sldNum" sz="quarter" idx="12"/>
          </p:nvPr>
        </p:nvSpPr>
        <p:spPr>
          <a:xfrm>
            <a:off x="8629131" y="6520374"/>
            <a:ext cx="444580" cy="365125"/>
          </a:xfrm>
        </p:spPr>
        <p:txBody>
          <a:bodyPr/>
          <a:lstStyle/>
          <a:p>
            <a:fld id="{FD69EC3B-3975-41F7-A0D4-CB82BEE8B54C}" type="slidenum">
              <a:rPr lang="ja-JP" altLang="en-US" smtClean="0">
                <a:solidFill>
                  <a:prstClr val="black">
                    <a:tint val="75000"/>
                  </a:prstClr>
                </a:solidFill>
                <a:latin typeface="Arial" panose="020B0604020202020204" pitchFamily="34" charset="0"/>
                <a:cs typeface="Arial" panose="020B0604020202020204" pitchFamily="34" charset="0"/>
              </a:rPr>
              <a:pPr/>
              <a:t>34</a:t>
            </a:fld>
            <a:endParaRPr lang="ja-JP" altLang="en-US" dirty="0">
              <a:solidFill>
                <a:prstClr val="black">
                  <a:tint val="75000"/>
                </a:prstClr>
              </a:solidFill>
              <a:latin typeface="Arial" panose="020B0604020202020204" pitchFamily="34" charset="0"/>
              <a:cs typeface="Arial" panose="020B0604020202020204" pitchFamily="34" charset="0"/>
            </a:endParaRPr>
          </a:p>
        </p:txBody>
      </p:sp>
      <p:sp>
        <p:nvSpPr>
          <p:cNvPr id="35" name="正方形/長方形 34"/>
          <p:cNvSpPr/>
          <p:nvPr/>
        </p:nvSpPr>
        <p:spPr>
          <a:xfrm>
            <a:off x="1547052" y="548680"/>
            <a:ext cx="6697357" cy="338554"/>
          </a:xfrm>
          <a:prstGeom prst="rect">
            <a:avLst/>
          </a:prstGeom>
        </p:spPr>
        <p:txBody>
          <a:bodyPr wrap="square" lIns="91416" tIns="45709" rIns="91416" bIns="45709">
            <a:spAutoFit/>
          </a:bodyPr>
          <a:lstStyle/>
          <a:p>
            <a:r>
              <a:rPr lang="en-US" altLang="ja-JP" sz="1600" dirty="0" err="1">
                <a:latin typeface="Arial" panose="020B0604020202020204" pitchFamily="34" charset="0"/>
                <a:cs typeface="Arial" panose="020B0604020202020204" pitchFamily="34" charset="0"/>
              </a:rPr>
              <a:t>B</a:t>
            </a:r>
            <a:r>
              <a:rPr lang="en-US" altLang="ja-JP" sz="1600" baseline="-25000" dirty="0" err="1">
                <a:latin typeface="Arial" panose="020B0604020202020204" pitchFamily="34" charset="0"/>
                <a:cs typeface="Arial" panose="020B0604020202020204" pitchFamily="34" charset="0"/>
              </a:rPr>
              <a:t>t</a:t>
            </a:r>
            <a:r>
              <a:rPr lang="en-US" altLang="ja-JP" sz="1600" dirty="0">
                <a:latin typeface="Arial" panose="020B0604020202020204" pitchFamily="34" charset="0"/>
                <a:cs typeface="Arial" panose="020B0604020202020204" pitchFamily="34" charset="0"/>
              </a:rPr>
              <a:t> = 0.1 T; </a:t>
            </a:r>
            <a:r>
              <a:rPr lang="en-US" altLang="ja-JP" sz="1600" dirty="0" err="1">
                <a:latin typeface="Arial" panose="020B0604020202020204" pitchFamily="34" charset="0"/>
                <a:cs typeface="Arial" panose="020B0604020202020204" pitchFamily="34" charset="0"/>
              </a:rPr>
              <a:t>I</a:t>
            </a:r>
            <a:r>
              <a:rPr lang="en-US" altLang="ja-JP" sz="1600" baseline="-25000" dirty="0" err="1">
                <a:latin typeface="Arial" panose="020B0604020202020204" pitchFamily="34" charset="0"/>
                <a:cs typeface="Arial" panose="020B0604020202020204" pitchFamily="34" charset="0"/>
              </a:rPr>
              <a:t>p</a:t>
            </a:r>
            <a:r>
              <a:rPr lang="en-US" altLang="ja-JP" sz="1600" dirty="0">
                <a:latin typeface="Arial" panose="020B0604020202020204" pitchFamily="34" charset="0"/>
                <a:cs typeface="Arial" panose="020B0604020202020204" pitchFamily="34" charset="0"/>
              </a:rPr>
              <a:t> = 12 kA; </a:t>
            </a:r>
            <a:r>
              <a:rPr lang="en-US" altLang="ja-JP" sz="1600" dirty="0" err="1">
                <a:latin typeface="Arial" panose="020B0604020202020204" pitchFamily="34" charset="0"/>
                <a:cs typeface="Arial" panose="020B0604020202020204" pitchFamily="34" charset="0"/>
              </a:rPr>
              <a:t>f</a:t>
            </a:r>
            <a:r>
              <a:rPr lang="en-US" altLang="ja-JP" sz="1600" baseline="-25000" dirty="0" err="1">
                <a:latin typeface="Arial" panose="020B0604020202020204" pitchFamily="34" charset="0"/>
                <a:cs typeface="Arial" panose="020B0604020202020204" pitchFamily="34" charset="0"/>
              </a:rPr>
              <a:t>RF</a:t>
            </a:r>
            <a:r>
              <a:rPr lang="en-US" altLang="ja-JP" sz="1600" dirty="0">
                <a:latin typeface="Arial" panose="020B0604020202020204" pitchFamily="34" charset="0"/>
                <a:cs typeface="Arial" panose="020B0604020202020204" pitchFamily="34" charset="0"/>
              </a:rPr>
              <a:t> = 200 MHz; P</a:t>
            </a:r>
            <a:r>
              <a:rPr lang="en-US" altLang="ja-JP" sz="1600" baseline="-25000" dirty="0">
                <a:latin typeface="Arial" panose="020B0604020202020204" pitchFamily="34" charset="0"/>
                <a:cs typeface="Arial" panose="020B0604020202020204" pitchFamily="34" charset="0"/>
              </a:rPr>
              <a:t>RF</a:t>
            </a:r>
            <a:r>
              <a:rPr lang="en-US" altLang="ja-JP" sz="1600" dirty="0">
                <a:latin typeface="Arial" panose="020B0604020202020204" pitchFamily="34" charset="0"/>
                <a:cs typeface="Arial" panose="020B0604020202020204" pitchFamily="34" charset="0"/>
              </a:rPr>
              <a:t> = 25 kW; T</a:t>
            </a:r>
            <a:r>
              <a:rPr lang="en-US" altLang="ja-JP" sz="1600" baseline="-25000" dirty="0">
                <a:latin typeface="Arial" panose="020B0604020202020204" pitchFamily="34" charset="0"/>
                <a:cs typeface="Arial" panose="020B0604020202020204" pitchFamily="34" charset="0"/>
              </a:rPr>
              <a:t>e0</a:t>
            </a:r>
            <a:r>
              <a:rPr lang="en-US" altLang="ja-JP" sz="1600" dirty="0">
                <a:latin typeface="Arial" panose="020B0604020202020204" pitchFamily="34" charset="0"/>
                <a:cs typeface="Arial" panose="020B0604020202020204" pitchFamily="34" charset="0"/>
              </a:rPr>
              <a:t> = 0.1 </a:t>
            </a:r>
            <a:r>
              <a:rPr lang="en-US" altLang="ja-JP" sz="1600" dirty="0" err="1">
                <a:latin typeface="Arial" panose="020B0604020202020204" pitchFamily="34" charset="0"/>
                <a:cs typeface="Arial" panose="020B0604020202020204" pitchFamily="34" charset="0"/>
              </a:rPr>
              <a:t>keV</a:t>
            </a:r>
            <a:endParaRPr lang="en-US" altLang="ja-JP" sz="1600" dirty="0">
              <a:latin typeface="Arial" panose="020B0604020202020204" pitchFamily="34" charset="0"/>
              <a:cs typeface="Arial" panose="020B0604020202020204" pitchFamily="34" charset="0"/>
            </a:endParaRPr>
          </a:p>
        </p:txBody>
      </p:sp>
      <p:grpSp>
        <p:nvGrpSpPr>
          <p:cNvPr id="5" name="グループ化 4"/>
          <p:cNvGrpSpPr/>
          <p:nvPr/>
        </p:nvGrpSpPr>
        <p:grpSpPr>
          <a:xfrm>
            <a:off x="1238250" y="980728"/>
            <a:ext cx="6713208" cy="5523098"/>
            <a:chOff x="1238250" y="1268760"/>
            <a:chExt cx="6142062" cy="5053204"/>
          </a:xfrm>
        </p:grpSpPr>
        <p:pic>
          <p:nvPicPr>
            <p:cNvPr id="13314" name="Picture 2" descr="genray_201403_US-J"/>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1238250" y="1428750"/>
              <a:ext cx="6142062" cy="4893214"/>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
          <p:nvSpPr>
            <p:cNvPr id="3" name="正方形/長方形 2"/>
            <p:cNvSpPr/>
            <p:nvPr/>
          </p:nvSpPr>
          <p:spPr>
            <a:xfrm>
              <a:off x="1468907" y="1268760"/>
              <a:ext cx="1761707" cy="309751"/>
            </a:xfrm>
            <a:prstGeom prst="rect">
              <a:avLst/>
            </a:prstGeom>
          </p:spPr>
          <p:txBody>
            <a:bodyPr wrap="none">
              <a:spAutoFit/>
            </a:bodyPr>
            <a:lstStyle/>
            <a:p>
              <a:r>
                <a:rPr lang="en-US" altLang="ja-JP" sz="1600" dirty="0">
                  <a:latin typeface="Arial" panose="020B0604020202020204" pitchFamily="34" charset="0"/>
                  <a:cs typeface="Arial" panose="020B0604020202020204" pitchFamily="34" charset="0"/>
                </a:rPr>
                <a:t>n</a:t>
              </a:r>
              <a:r>
                <a:rPr lang="en-US" altLang="ja-JP" sz="1600" baseline="-25000" dirty="0">
                  <a:latin typeface="Arial" panose="020B0604020202020204" pitchFamily="34" charset="0"/>
                  <a:cs typeface="Arial" panose="020B0604020202020204" pitchFamily="34" charset="0"/>
                </a:rPr>
                <a:t>e0</a:t>
              </a:r>
              <a:r>
                <a:rPr lang="en-US" altLang="ja-JP" sz="1600" dirty="0">
                  <a:latin typeface="Arial" panose="020B0604020202020204" pitchFamily="34" charset="0"/>
                  <a:cs typeface="Arial" panose="020B0604020202020204" pitchFamily="34" charset="0"/>
                </a:rPr>
                <a:t> = 0.3 </a:t>
              </a:r>
              <a:r>
                <a:rPr lang="en-US" altLang="ja-JP" sz="1600" dirty="0">
                  <a:latin typeface="Arial" panose="020B0604020202020204" pitchFamily="34" charset="0"/>
                  <a:cs typeface="Arial" panose="020B0604020202020204" pitchFamily="34" charset="0"/>
                  <a:sym typeface="Symbol"/>
                </a:rPr>
                <a:t></a:t>
              </a:r>
              <a:r>
                <a:rPr lang="en-US" altLang="ja-JP" sz="1600" dirty="0">
                  <a:latin typeface="Arial" panose="020B0604020202020204" pitchFamily="34" charset="0"/>
                  <a:cs typeface="Arial" panose="020B0604020202020204" pitchFamily="34" charset="0"/>
                </a:rPr>
                <a:t> 10</a:t>
              </a:r>
              <a:r>
                <a:rPr lang="en-US" altLang="ja-JP" sz="1600" baseline="30000" dirty="0">
                  <a:latin typeface="Arial" panose="020B0604020202020204" pitchFamily="34" charset="0"/>
                  <a:cs typeface="Arial" panose="020B0604020202020204" pitchFamily="34" charset="0"/>
                </a:rPr>
                <a:t>18</a:t>
              </a:r>
              <a:r>
                <a:rPr lang="en-US" altLang="ja-JP" sz="1600" dirty="0">
                  <a:latin typeface="Arial" panose="020B0604020202020204" pitchFamily="34" charset="0"/>
                  <a:cs typeface="Arial" panose="020B0604020202020204" pitchFamily="34" charset="0"/>
                </a:rPr>
                <a:t> m</a:t>
              </a:r>
              <a:r>
                <a:rPr lang="en-US" altLang="ja-JP" sz="1600" baseline="30000" dirty="0">
                  <a:latin typeface="Arial" panose="020B0604020202020204" pitchFamily="34" charset="0"/>
                  <a:cs typeface="Arial" panose="020B0604020202020204" pitchFamily="34" charset="0"/>
                </a:rPr>
                <a:t>-3</a:t>
              </a:r>
              <a:endParaRPr lang="ja-JP" altLang="en-US" sz="1600" dirty="0">
                <a:latin typeface="Arial" panose="020B0604020202020204" pitchFamily="34" charset="0"/>
                <a:cs typeface="Arial" panose="020B0604020202020204" pitchFamily="34" charset="0"/>
              </a:endParaRPr>
            </a:p>
          </p:txBody>
        </p:sp>
        <p:sp>
          <p:nvSpPr>
            <p:cNvPr id="36" name="正方形/長方形 35"/>
            <p:cNvSpPr/>
            <p:nvPr/>
          </p:nvSpPr>
          <p:spPr>
            <a:xfrm>
              <a:off x="3491880" y="1268760"/>
              <a:ext cx="1604779" cy="309751"/>
            </a:xfrm>
            <a:prstGeom prst="rect">
              <a:avLst/>
            </a:prstGeom>
          </p:spPr>
          <p:txBody>
            <a:bodyPr wrap="none">
              <a:spAutoFit/>
            </a:bodyPr>
            <a:lstStyle/>
            <a:p>
              <a:r>
                <a:rPr lang="en-US" altLang="ja-JP" sz="1600" dirty="0">
                  <a:latin typeface="Arial" panose="020B0604020202020204" pitchFamily="34" charset="0"/>
                  <a:cs typeface="Arial" panose="020B0604020202020204" pitchFamily="34" charset="0"/>
                </a:rPr>
                <a:t>n</a:t>
              </a:r>
              <a:r>
                <a:rPr lang="en-US" altLang="ja-JP" sz="1600" baseline="-25000" dirty="0">
                  <a:latin typeface="Arial" panose="020B0604020202020204" pitchFamily="34" charset="0"/>
                  <a:cs typeface="Arial" panose="020B0604020202020204" pitchFamily="34" charset="0"/>
                </a:rPr>
                <a:t>e0</a:t>
              </a:r>
              <a:r>
                <a:rPr lang="en-US" altLang="ja-JP" sz="1600" dirty="0">
                  <a:latin typeface="Arial" panose="020B0604020202020204" pitchFamily="34" charset="0"/>
                  <a:cs typeface="Arial" panose="020B0604020202020204" pitchFamily="34" charset="0"/>
                </a:rPr>
                <a:t> = 1 </a:t>
              </a:r>
              <a:r>
                <a:rPr lang="en-US" altLang="ja-JP" sz="1600" dirty="0">
                  <a:latin typeface="Arial" panose="020B0604020202020204" pitchFamily="34" charset="0"/>
                  <a:cs typeface="Arial" panose="020B0604020202020204" pitchFamily="34" charset="0"/>
                  <a:sym typeface="Symbol"/>
                </a:rPr>
                <a:t></a:t>
              </a:r>
              <a:r>
                <a:rPr lang="en-US" altLang="ja-JP" sz="1600" dirty="0">
                  <a:latin typeface="Arial" panose="020B0604020202020204" pitchFamily="34" charset="0"/>
                  <a:cs typeface="Arial" panose="020B0604020202020204" pitchFamily="34" charset="0"/>
                </a:rPr>
                <a:t> 10</a:t>
              </a:r>
              <a:r>
                <a:rPr lang="en-US" altLang="ja-JP" sz="1600" baseline="30000" dirty="0">
                  <a:latin typeface="Arial" panose="020B0604020202020204" pitchFamily="34" charset="0"/>
                  <a:cs typeface="Arial" panose="020B0604020202020204" pitchFamily="34" charset="0"/>
                </a:rPr>
                <a:t>18</a:t>
              </a:r>
              <a:r>
                <a:rPr lang="en-US" altLang="ja-JP" sz="1600" dirty="0">
                  <a:latin typeface="Arial" panose="020B0604020202020204" pitchFamily="34" charset="0"/>
                  <a:cs typeface="Arial" panose="020B0604020202020204" pitchFamily="34" charset="0"/>
                </a:rPr>
                <a:t> m</a:t>
              </a:r>
              <a:r>
                <a:rPr lang="en-US" altLang="ja-JP" sz="1600" baseline="30000" dirty="0">
                  <a:latin typeface="Arial" panose="020B0604020202020204" pitchFamily="34" charset="0"/>
                  <a:cs typeface="Arial" panose="020B0604020202020204" pitchFamily="34" charset="0"/>
                </a:rPr>
                <a:t>-3</a:t>
              </a:r>
              <a:endParaRPr lang="ja-JP" altLang="en-US" sz="1600" dirty="0">
                <a:latin typeface="Arial" panose="020B0604020202020204" pitchFamily="34" charset="0"/>
                <a:cs typeface="Arial" panose="020B0604020202020204" pitchFamily="34" charset="0"/>
              </a:endParaRPr>
            </a:p>
          </p:txBody>
        </p:sp>
        <p:sp>
          <p:nvSpPr>
            <p:cNvPr id="37" name="正方形/長方形 36"/>
            <p:cNvSpPr/>
            <p:nvPr/>
          </p:nvSpPr>
          <p:spPr>
            <a:xfrm>
              <a:off x="5508104" y="1268760"/>
              <a:ext cx="1604779" cy="309751"/>
            </a:xfrm>
            <a:prstGeom prst="rect">
              <a:avLst/>
            </a:prstGeom>
          </p:spPr>
          <p:txBody>
            <a:bodyPr wrap="none">
              <a:spAutoFit/>
            </a:bodyPr>
            <a:lstStyle/>
            <a:p>
              <a:r>
                <a:rPr lang="en-US" altLang="ja-JP" sz="1600" dirty="0">
                  <a:latin typeface="Arial" panose="020B0604020202020204" pitchFamily="34" charset="0"/>
                  <a:cs typeface="Arial" panose="020B0604020202020204" pitchFamily="34" charset="0"/>
                </a:rPr>
                <a:t>n</a:t>
              </a:r>
              <a:r>
                <a:rPr lang="en-US" altLang="ja-JP" sz="1600" baseline="-25000" dirty="0">
                  <a:latin typeface="Arial" panose="020B0604020202020204" pitchFamily="34" charset="0"/>
                  <a:cs typeface="Arial" panose="020B0604020202020204" pitchFamily="34" charset="0"/>
                </a:rPr>
                <a:t>e0</a:t>
              </a:r>
              <a:r>
                <a:rPr lang="en-US" altLang="ja-JP" sz="1600" dirty="0">
                  <a:latin typeface="Arial" panose="020B0604020202020204" pitchFamily="34" charset="0"/>
                  <a:cs typeface="Arial" panose="020B0604020202020204" pitchFamily="34" charset="0"/>
                </a:rPr>
                <a:t> = 2 </a:t>
              </a:r>
              <a:r>
                <a:rPr lang="en-US" altLang="ja-JP" sz="1600" dirty="0">
                  <a:latin typeface="Arial" panose="020B0604020202020204" pitchFamily="34" charset="0"/>
                  <a:cs typeface="Arial" panose="020B0604020202020204" pitchFamily="34" charset="0"/>
                  <a:sym typeface="Symbol"/>
                </a:rPr>
                <a:t></a:t>
              </a:r>
              <a:r>
                <a:rPr lang="en-US" altLang="ja-JP" sz="1600" dirty="0">
                  <a:latin typeface="Arial" panose="020B0604020202020204" pitchFamily="34" charset="0"/>
                  <a:cs typeface="Arial" panose="020B0604020202020204" pitchFamily="34" charset="0"/>
                </a:rPr>
                <a:t> 10</a:t>
              </a:r>
              <a:r>
                <a:rPr lang="en-US" altLang="ja-JP" sz="1600" baseline="30000" dirty="0">
                  <a:latin typeface="Arial" panose="020B0604020202020204" pitchFamily="34" charset="0"/>
                  <a:cs typeface="Arial" panose="020B0604020202020204" pitchFamily="34" charset="0"/>
                </a:rPr>
                <a:t>18</a:t>
              </a:r>
              <a:r>
                <a:rPr lang="en-US" altLang="ja-JP" sz="1600" dirty="0">
                  <a:latin typeface="Arial" panose="020B0604020202020204" pitchFamily="34" charset="0"/>
                  <a:cs typeface="Arial" panose="020B0604020202020204" pitchFamily="34" charset="0"/>
                </a:rPr>
                <a:t> m</a:t>
              </a:r>
              <a:r>
                <a:rPr lang="en-US" altLang="ja-JP" sz="1600" baseline="30000" dirty="0">
                  <a:latin typeface="Arial" panose="020B0604020202020204" pitchFamily="34" charset="0"/>
                  <a:cs typeface="Arial" panose="020B0604020202020204" pitchFamily="34" charset="0"/>
                </a:rPr>
                <a:t>-3</a:t>
              </a:r>
              <a:endParaRPr lang="ja-JP" altLang="en-US" sz="1600" dirty="0">
                <a:latin typeface="Arial" panose="020B0604020202020204" pitchFamily="34" charset="0"/>
                <a:cs typeface="Arial" panose="020B0604020202020204" pitchFamily="34" charset="0"/>
              </a:endParaRPr>
            </a:p>
          </p:txBody>
        </p:sp>
        <p:sp>
          <p:nvSpPr>
            <p:cNvPr id="4" name="正方形/長方形 3"/>
            <p:cNvSpPr/>
            <p:nvPr/>
          </p:nvSpPr>
          <p:spPr>
            <a:xfrm>
              <a:off x="2317944" y="3589751"/>
              <a:ext cx="872934" cy="366069"/>
            </a:xfrm>
            <a:prstGeom prst="rect">
              <a:avLst/>
            </a:prstGeom>
          </p:spPr>
          <p:txBody>
            <a:bodyPr wrap="none">
              <a:spAutoFit/>
            </a:bodyPr>
            <a:lstStyle/>
            <a:p>
              <a:r>
                <a:rPr lang="en-US" altLang="ja-JP" sz="1000" dirty="0">
                  <a:latin typeface="Arial" panose="020B0604020202020204" pitchFamily="34" charset="0"/>
                  <a:cs typeface="Arial" panose="020B0604020202020204" pitchFamily="34" charset="0"/>
                </a:rPr>
                <a:t>P</a:t>
              </a:r>
              <a:r>
                <a:rPr lang="en-US" altLang="ja-JP" sz="1000" baseline="-25000" dirty="0">
                  <a:latin typeface="Arial" panose="020B0604020202020204" pitchFamily="34" charset="0"/>
                  <a:cs typeface="Arial" panose="020B0604020202020204" pitchFamily="34" charset="0"/>
                </a:rPr>
                <a:t>CQL</a:t>
              </a:r>
              <a:r>
                <a:rPr lang="en-US" altLang="ja-JP" sz="1000" dirty="0">
                  <a:latin typeface="Arial" panose="020B0604020202020204" pitchFamily="34" charset="0"/>
                  <a:cs typeface="Arial" panose="020B0604020202020204" pitchFamily="34" charset="0"/>
                </a:rPr>
                <a:t> = 22 kW</a:t>
              </a:r>
            </a:p>
            <a:p>
              <a:r>
                <a:rPr lang="en-US" altLang="ja-JP" sz="1000" dirty="0">
                  <a:latin typeface="Arial" panose="020B0604020202020204" pitchFamily="34" charset="0"/>
                  <a:cs typeface="Arial" panose="020B0604020202020204" pitchFamily="34" charset="0"/>
                </a:rPr>
                <a:t>I</a:t>
              </a:r>
              <a:r>
                <a:rPr lang="en-US" altLang="ja-JP" sz="1000" baseline="-25000" dirty="0">
                  <a:latin typeface="Arial" panose="020B0604020202020204" pitchFamily="34" charset="0"/>
                  <a:cs typeface="Arial" panose="020B0604020202020204" pitchFamily="34" charset="0"/>
                </a:rPr>
                <a:t>CD</a:t>
              </a:r>
              <a:r>
                <a:rPr lang="en-US" altLang="ja-JP" sz="1000" dirty="0">
                  <a:latin typeface="Arial" panose="020B0604020202020204" pitchFamily="34" charset="0"/>
                  <a:cs typeface="Arial" panose="020B0604020202020204" pitchFamily="34" charset="0"/>
                </a:rPr>
                <a:t> = 67 kA </a:t>
              </a:r>
            </a:p>
          </p:txBody>
        </p:sp>
        <p:sp>
          <p:nvSpPr>
            <p:cNvPr id="38" name="正方形/長方形 37"/>
            <p:cNvSpPr/>
            <p:nvPr/>
          </p:nvSpPr>
          <p:spPr>
            <a:xfrm>
              <a:off x="3545885" y="3573016"/>
              <a:ext cx="872934" cy="366069"/>
            </a:xfrm>
            <a:prstGeom prst="rect">
              <a:avLst/>
            </a:prstGeom>
          </p:spPr>
          <p:txBody>
            <a:bodyPr wrap="none">
              <a:spAutoFit/>
            </a:bodyPr>
            <a:lstStyle/>
            <a:p>
              <a:r>
                <a:rPr lang="en-US" altLang="ja-JP" sz="1000" dirty="0">
                  <a:latin typeface="Arial" panose="020B0604020202020204" pitchFamily="34" charset="0"/>
                  <a:cs typeface="Arial" panose="020B0604020202020204" pitchFamily="34" charset="0"/>
                </a:rPr>
                <a:t>P</a:t>
              </a:r>
              <a:r>
                <a:rPr lang="en-US" altLang="ja-JP" sz="1000" baseline="-25000" dirty="0">
                  <a:latin typeface="Arial" panose="020B0604020202020204" pitchFamily="34" charset="0"/>
                  <a:cs typeface="Arial" panose="020B0604020202020204" pitchFamily="34" charset="0"/>
                </a:rPr>
                <a:t>CQL</a:t>
              </a:r>
              <a:r>
                <a:rPr lang="en-US" altLang="ja-JP" sz="1000" dirty="0">
                  <a:latin typeface="Arial" panose="020B0604020202020204" pitchFamily="34" charset="0"/>
                  <a:cs typeface="Arial" panose="020B0604020202020204" pitchFamily="34" charset="0"/>
                </a:rPr>
                <a:t> = 24 kW</a:t>
              </a:r>
            </a:p>
            <a:p>
              <a:r>
                <a:rPr lang="en-US" altLang="ja-JP" sz="1000" dirty="0">
                  <a:latin typeface="Arial" panose="020B0604020202020204" pitchFamily="34" charset="0"/>
                  <a:cs typeface="Arial" panose="020B0604020202020204" pitchFamily="34" charset="0"/>
                </a:rPr>
                <a:t>I</a:t>
              </a:r>
              <a:r>
                <a:rPr lang="en-US" altLang="ja-JP" sz="1000" baseline="-25000" dirty="0">
                  <a:latin typeface="Arial" panose="020B0604020202020204" pitchFamily="34" charset="0"/>
                  <a:cs typeface="Arial" panose="020B0604020202020204" pitchFamily="34" charset="0"/>
                </a:rPr>
                <a:t>CD</a:t>
              </a:r>
              <a:r>
                <a:rPr lang="en-US" altLang="ja-JP" sz="1000" dirty="0">
                  <a:latin typeface="Arial" panose="020B0604020202020204" pitchFamily="34" charset="0"/>
                  <a:cs typeface="Arial" panose="020B0604020202020204" pitchFamily="34" charset="0"/>
                </a:rPr>
                <a:t> = 98 kA </a:t>
              </a:r>
            </a:p>
          </p:txBody>
        </p:sp>
        <p:sp>
          <p:nvSpPr>
            <p:cNvPr id="39" name="正方形/長方形 38"/>
            <p:cNvSpPr/>
            <p:nvPr/>
          </p:nvSpPr>
          <p:spPr>
            <a:xfrm>
              <a:off x="6318931" y="3582969"/>
              <a:ext cx="905199" cy="366069"/>
            </a:xfrm>
            <a:prstGeom prst="rect">
              <a:avLst/>
            </a:prstGeom>
          </p:spPr>
          <p:txBody>
            <a:bodyPr wrap="none">
              <a:spAutoFit/>
            </a:bodyPr>
            <a:lstStyle/>
            <a:p>
              <a:r>
                <a:rPr lang="en-US" altLang="ja-JP" sz="1000" dirty="0">
                  <a:latin typeface="Arial" panose="020B0604020202020204" pitchFamily="34" charset="0"/>
                  <a:cs typeface="Arial" panose="020B0604020202020204" pitchFamily="34" charset="0"/>
                </a:rPr>
                <a:t>P</a:t>
              </a:r>
              <a:r>
                <a:rPr lang="en-US" altLang="ja-JP" sz="1000" baseline="-25000" dirty="0">
                  <a:latin typeface="Arial" panose="020B0604020202020204" pitchFamily="34" charset="0"/>
                  <a:cs typeface="Arial" panose="020B0604020202020204" pitchFamily="34" charset="0"/>
                </a:rPr>
                <a:t>CQL</a:t>
              </a:r>
              <a:r>
                <a:rPr lang="en-US" altLang="ja-JP" sz="1000" dirty="0">
                  <a:latin typeface="Arial" panose="020B0604020202020204" pitchFamily="34" charset="0"/>
                  <a:cs typeface="Arial" panose="020B0604020202020204" pitchFamily="34" charset="0"/>
                </a:rPr>
                <a:t> = 0.5 kW</a:t>
              </a:r>
            </a:p>
            <a:p>
              <a:r>
                <a:rPr lang="en-US" altLang="ja-JP" sz="1000" dirty="0">
                  <a:latin typeface="Arial" panose="020B0604020202020204" pitchFamily="34" charset="0"/>
                  <a:cs typeface="Arial" panose="020B0604020202020204" pitchFamily="34" charset="0"/>
                </a:rPr>
                <a:t>I</a:t>
              </a:r>
              <a:r>
                <a:rPr lang="en-US" altLang="ja-JP" sz="1000" baseline="-25000" dirty="0">
                  <a:latin typeface="Arial" panose="020B0604020202020204" pitchFamily="34" charset="0"/>
                  <a:cs typeface="Arial" panose="020B0604020202020204" pitchFamily="34" charset="0"/>
                </a:rPr>
                <a:t>CD</a:t>
              </a:r>
              <a:r>
                <a:rPr lang="en-US" altLang="ja-JP" sz="1000" dirty="0">
                  <a:latin typeface="Arial" panose="020B0604020202020204" pitchFamily="34" charset="0"/>
                  <a:cs typeface="Arial" panose="020B0604020202020204" pitchFamily="34" charset="0"/>
                </a:rPr>
                <a:t> = 0.5 kA </a:t>
              </a:r>
            </a:p>
          </p:txBody>
        </p:sp>
      </p:grpSp>
      <p:sp>
        <p:nvSpPr>
          <p:cNvPr id="40" name="正方形/長方形 39"/>
          <p:cNvSpPr>
            <a:spLocks noChangeArrowheads="1"/>
          </p:cNvSpPr>
          <p:nvPr/>
        </p:nvSpPr>
        <p:spPr bwMode="auto">
          <a:xfrm>
            <a:off x="6588229" y="6475023"/>
            <a:ext cx="2035365" cy="338463"/>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lIns="91321" tIns="45664" rIns="91321" bIns="45664">
            <a:spAutoFit/>
          </a:bodyPr>
          <a:lstStyle/>
          <a:p>
            <a:pPr eaLnBrk="0" hangingPunct="0"/>
            <a:r>
              <a:rPr lang="en-US" altLang="ja-JP" sz="1600" dirty="0">
                <a:solidFill>
                  <a:srgbClr val="000000"/>
                </a:solidFill>
                <a:latin typeface="Arial" pitchFamily="34" charset="0"/>
                <a:cs typeface="Arial" pitchFamily="34" charset="0"/>
              </a:rPr>
              <a:t>Y. </a:t>
            </a:r>
            <a:r>
              <a:rPr lang="en-US" altLang="ja-JP" sz="1600" dirty="0" err="1">
                <a:solidFill>
                  <a:srgbClr val="000000"/>
                </a:solidFill>
                <a:latin typeface="Arial" pitchFamily="34" charset="0"/>
                <a:cs typeface="Arial" pitchFamily="34" charset="0"/>
              </a:rPr>
              <a:t>Takase</a:t>
            </a:r>
            <a:r>
              <a:rPr lang="en-US" altLang="ja-JP" sz="1600" dirty="0">
                <a:solidFill>
                  <a:srgbClr val="000000"/>
                </a:solidFill>
                <a:latin typeface="Arial" pitchFamily="34" charset="0"/>
                <a:cs typeface="Arial" pitchFamily="34" charset="0"/>
              </a:rPr>
              <a:t> / J. Wright</a:t>
            </a:r>
            <a:endParaRPr lang="ja-JP" altLang="en-US" sz="1600" dirty="0">
              <a:solidFill>
                <a:srgbClr val="000000"/>
              </a:solidFill>
              <a:latin typeface="Arial" pitchFamily="34" charset="0"/>
              <a:cs typeface="Arial" pitchFamily="34" charset="0"/>
            </a:endParaRPr>
          </a:p>
        </p:txBody>
      </p:sp>
      <p:sp>
        <p:nvSpPr>
          <p:cNvPr id="6" name="正方形/長方形 5"/>
          <p:cNvSpPr/>
          <p:nvPr/>
        </p:nvSpPr>
        <p:spPr>
          <a:xfrm>
            <a:off x="193646" y="5549170"/>
            <a:ext cx="1095172" cy="400110"/>
          </a:xfrm>
          <a:prstGeom prst="rect">
            <a:avLst/>
          </a:prstGeom>
        </p:spPr>
        <p:txBody>
          <a:bodyPr wrap="none" lIns="91416" tIns="45709" rIns="91416" bIns="45709">
            <a:spAutoFit/>
          </a:bodyPr>
          <a:lstStyle/>
          <a:p>
            <a:r>
              <a:rPr lang="en-US" altLang="ja-JP" dirty="0" smtClean="0">
                <a:latin typeface="Arial" panose="020B0604020202020204" pitchFamily="34" charset="0"/>
                <a:cs typeface="Arial" panose="020B0604020202020204" pitchFamily="34" charset="0"/>
              </a:rPr>
              <a:t>f (v</a:t>
            </a:r>
            <a:r>
              <a:rPr lang="en-US" altLang="ja-JP" baseline="-25000" dirty="0" smtClean="0">
                <a:latin typeface="Arial" panose="020B0604020202020204" pitchFamily="34" charset="0"/>
                <a:cs typeface="Arial" panose="020B0604020202020204" pitchFamily="34" charset="0"/>
              </a:rPr>
              <a:t>||</a:t>
            </a:r>
            <a:r>
              <a:rPr lang="en-US" altLang="ja-JP" dirty="0" smtClean="0">
                <a:latin typeface="Arial" panose="020B0604020202020204" pitchFamily="34" charset="0"/>
                <a:cs typeface="Arial" panose="020B0604020202020204" pitchFamily="34" charset="0"/>
              </a:rPr>
              <a:t>, v</a:t>
            </a:r>
            <a:r>
              <a:rPr lang="en-US" altLang="ja-JP" baseline="-25000" dirty="0" smtClean="0">
                <a:latin typeface="Arial" panose="020B0604020202020204" pitchFamily="34" charset="0"/>
                <a:cs typeface="Arial" panose="020B0604020202020204" pitchFamily="34" charset="0"/>
                <a:sym typeface="Symbol"/>
              </a:rPr>
              <a:t></a:t>
            </a:r>
            <a:r>
              <a:rPr lang="en-US" altLang="ja-JP" dirty="0" smtClean="0">
                <a:latin typeface="Arial" panose="020B0604020202020204" pitchFamily="34" charset="0"/>
                <a:cs typeface="Arial" panose="020B0604020202020204" pitchFamily="34" charset="0"/>
              </a:rPr>
              <a:t>)</a:t>
            </a:r>
            <a:endParaRPr lang="ja-JP" altLang="en-US" dirty="0"/>
          </a:p>
        </p:txBody>
      </p:sp>
      <p:sp>
        <p:nvSpPr>
          <p:cNvPr id="41" name="正方形/長方形 40"/>
          <p:cNvSpPr/>
          <p:nvPr/>
        </p:nvSpPr>
        <p:spPr>
          <a:xfrm>
            <a:off x="467549" y="3933056"/>
            <a:ext cx="623889" cy="400110"/>
          </a:xfrm>
          <a:prstGeom prst="rect">
            <a:avLst/>
          </a:prstGeom>
        </p:spPr>
        <p:txBody>
          <a:bodyPr wrap="none" lIns="91416" tIns="45709" rIns="91416" bIns="45709">
            <a:spAutoFit/>
          </a:bodyPr>
          <a:lstStyle/>
          <a:p>
            <a:r>
              <a:rPr lang="en-US" altLang="ja-JP" dirty="0" smtClean="0">
                <a:latin typeface="Arial" panose="020B0604020202020204" pitchFamily="34" charset="0"/>
                <a:cs typeface="Arial" panose="020B0604020202020204" pitchFamily="34" charset="0"/>
              </a:rPr>
              <a:t>j (</a:t>
            </a:r>
            <a:r>
              <a:rPr lang="en-US" altLang="ja-JP" dirty="0" smtClean="0">
                <a:latin typeface="Symbol" panose="05050102010706020507" pitchFamily="18" charset="2"/>
                <a:cs typeface="Arial" panose="020B0604020202020204" pitchFamily="34" charset="0"/>
              </a:rPr>
              <a:t>r</a:t>
            </a:r>
            <a:r>
              <a:rPr lang="en-US" altLang="ja-JP" dirty="0" smtClean="0">
                <a:latin typeface="Arial" panose="020B0604020202020204" pitchFamily="34" charset="0"/>
                <a:cs typeface="Arial" panose="020B0604020202020204" pitchFamily="34" charset="0"/>
              </a:rPr>
              <a:t>)</a:t>
            </a:r>
            <a:endParaRPr lang="ja-JP" alt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0454738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3" name="グループ化 2"/>
          <p:cNvGrpSpPr/>
          <p:nvPr/>
        </p:nvGrpSpPr>
        <p:grpSpPr>
          <a:xfrm>
            <a:off x="4315210" y="718600"/>
            <a:ext cx="3744416" cy="2998432"/>
            <a:chOff x="4315210" y="-68528"/>
            <a:chExt cx="3744416" cy="2998432"/>
          </a:xfrm>
        </p:grpSpPr>
        <p:graphicFrame>
          <p:nvGraphicFramePr>
            <p:cNvPr id="5" name="グラフ 4"/>
            <p:cNvGraphicFramePr>
              <a:graphicFrameLocks/>
            </p:cNvGraphicFramePr>
            <p:nvPr>
              <p:extLst>
                <p:ext uri="{D42A27DB-BD31-4B8C-83A1-F6EECF244321}">
                  <p14:modId xmlns:p14="http://schemas.microsoft.com/office/powerpoint/2010/main" xmlns:p="http://schemas.openxmlformats.org/presentationml/2006/main" xmlns:r="http://schemas.openxmlformats.org/officeDocument/2006/relationships" xmlns:a="http://schemas.openxmlformats.org/drawingml/2006/main" xmlns="" val="1851327281"/>
                </p:ext>
              </p:extLst>
            </p:nvPr>
          </p:nvGraphicFramePr>
          <p:xfrm>
            <a:off x="4315210" y="-68528"/>
            <a:ext cx="3744416" cy="2998432"/>
          </p:xfrm>
          <a:graphic>
            <a:graphicData uri="http://schemas.openxmlformats.org/drawingml/2006/chart">
              <c:chart xmlns:c="http://schemas.openxmlformats.org/drawingml/2006/chart" xmlns:r="http://schemas.openxmlformats.org/officeDocument/2006/relationships" r:id="rId2"/>
            </a:graphicData>
          </a:graphic>
        </p:graphicFrame>
        <p:sp>
          <p:nvSpPr>
            <p:cNvPr id="6" name="テキスト ボックス 5"/>
            <p:cNvSpPr txBox="1"/>
            <p:nvPr/>
          </p:nvSpPr>
          <p:spPr>
            <a:xfrm>
              <a:off x="5586326" y="0"/>
              <a:ext cx="1800749" cy="369332"/>
            </a:xfrm>
            <a:prstGeom prst="rect">
              <a:avLst/>
            </a:prstGeom>
            <a:noFill/>
          </p:spPr>
          <p:txBody>
            <a:bodyPr wrap="none" rtlCol="0">
              <a:spAutoFit/>
            </a:bodyPr>
            <a:lstStyle/>
            <a:p>
              <a:pPr fontAlgn="auto">
                <a:spcBef>
                  <a:spcPts val="0"/>
                </a:spcBef>
                <a:spcAft>
                  <a:spcPts val="0"/>
                </a:spcAft>
              </a:pPr>
              <a:r>
                <a:rPr lang="en-US" altLang="ja-JP" sz="1800" dirty="0">
                  <a:solidFill>
                    <a:prstClr val="black"/>
                  </a:solidFill>
                  <a:latin typeface="Calibri"/>
                  <a:ea typeface="ＭＳ Ｐゴシック"/>
                  <a:cs typeface="+mn-cs"/>
                </a:rPr>
                <a:t>GENRAY + CQL3D</a:t>
              </a:r>
              <a:endParaRPr lang="ja-JP" altLang="en-US" sz="1800" dirty="0">
                <a:solidFill>
                  <a:prstClr val="black"/>
                </a:solidFill>
                <a:latin typeface="Calibri"/>
                <a:ea typeface="ＭＳ Ｐゴシック"/>
                <a:cs typeface="+mn-cs"/>
              </a:endParaRPr>
            </a:p>
          </p:txBody>
        </p:sp>
      </p:grpSp>
      <p:grpSp>
        <p:nvGrpSpPr>
          <p:cNvPr id="2" name="グループ化 1"/>
          <p:cNvGrpSpPr/>
          <p:nvPr/>
        </p:nvGrpSpPr>
        <p:grpSpPr>
          <a:xfrm>
            <a:off x="403505" y="836712"/>
            <a:ext cx="3672408" cy="2938534"/>
            <a:chOff x="403505" y="2098"/>
            <a:chExt cx="3672408" cy="2938534"/>
          </a:xfrm>
        </p:grpSpPr>
        <p:graphicFrame>
          <p:nvGraphicFramePr>
            <p:cNvPr id="4" name="グラフ 3"/>
            <p:cNvGraphicFramePr>
              <a:graphicFrameLocks/>
            </p:cNvGraphicFramePr>
            <p:nvPr>
              <p:extLst>
                <p:ext uri="{D42A27DB-BD31-4B8C-83A1-F6EECF244321}">
                  <p14:modId xmlns:p14="http://schemas.microsoft.com/office/powerpoint/2010/main" xmlns:p="http://schemas.openxmlformats.org/presentationml/2006/main" xmlns:r="http://schemas.openxmlformats.org/officeDocument/2006/relationships" xmlns:a="http://schemas.openxmlformats.org/drawingml/2006/main" xmlns="" val="1383256715"/>
                </p:ext>
              </p:extLst>
            </p:nvPr>
          </p:nvGraphicFramePr>
          <p:xfrm>
            <a:off x="403505" y="197432"/>
            <a:ext cx="3672408"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7" name="テキスト ボックス 6"/>
            <p:cNvSpPr txBox="1"/>
            <p:nvPr/>
          </p:nvSpPr>
          <p:spPr>
            <a:xfrm>
              <a:off x="1868866" y="2098"/>
              <a:ext cx="1262974" cy="369332"/>
            </a:xfrm>
            <a:prstGeom prst="rect">
              <a:avLst/>
            </a:prstGeom>
            <a:noFill/>
          </p:spPr>
          <p:txBody>
            <a:bodyPr wrap="none" rtlCol="0">
              <a:spAutoFit/>
            </a:bodyPr>
            <a:lstStyle/>
            <a:p>
              <a:pPr fontAlgn="auto">
                <a:spcBef>
                  <a:spcPts val="0"/>
                </a:spcBef>
                <a:spcAft>
                  <a:spcPts val="0"/>
                </a:spcAft>
              </a:pPr>
              <a:r>
                <a:rPr lang="en-US" altLang="ja-JP" sz="1800" dirty="0" smtClean="0">
                  <a:solidFill>
                    <a:prstClr val="black"/>
                  </a:solidFill>
                  <a:latin typeface="Calibri"/>
                  <a:ea typeface="ＭＳ Ｐゴシック"/>
                  <a:cs typeface="+mn-cs"/>
                </a:rPr>
                <a:t>Experiment</a:t>
              </a:r>
              <a:endParaRPr lang="ja-JP" altLang="en-US" sz="1800" dirty="0">
                <a:solidFill>
                  <a:prstClr val="black"/>
                </a:solidFill>
                <a:latin typeface="Calibri"/>
                <a:ea typeface="ＭＳ Ｐゴシック"/>
                <a:cs typeface="+mn-cs"/>
              </a:endParaRPr>
            </a:p>
          </p:txBody>
        </p:sp>
      </p:grpSp>
      <p:sp>
        <p:nvSpPr>
          <p:cNvPr id="16" name="テキスト ボックス 15"/>
          <p:cNvSpPr txBox="1"/>
          <p:nvPr/>
        </p:nvSpPr>
        <p:spPr>
          <a:xfrm>
            <a:off x="1145011" y="3666532"/>
            <a:ext cx="2778917" cy="338532"/>
          </a:xfrm>
          <a:prstGeom prst="rect">
            <a:avLst/>
          </a:prstGeom>
          <a:noFill/>
        </p:spPr>
        <p:txBody>
          <a:bodyPr wrap="none" lIns="91416" tIns="45709" rIns="91416" bIns="45709" rtlCol="0">
            <a:spAutoFit/>
          </a:bodyPr>
          <a:lstStyle/>
          <a:p>
            <a:pPr fontAlgn="auto">
              <a:spcBef>
                <a:spcPts val="0"/>
              </a:spcBef>
              <a:spcAft>
                <a:spcPts val="0"/>
              </a:spcAft>
            </a:pPr>
            <a:r>
              <a:rPr lang="en-US" altLang="ja-JP" sz="1600" dirty="0">
                <a:solidFill>
                  <a:prstClr val="black"/>
                </a:solidFill>
                <a:latin typeface="Calibri"/>
                <a:ea typeface="ＭＳ Ｐゴシック"/>
                <a:cs typeface="+mn-cs"/>
              </a:rPr>
              <a:t>Ave. n</a:t>
            </a:r>
            <a:r>
              <a:rPr lang="en-US" altLang="ja-JP" sz="1600" baseline="-25000" dirty="0">
                <a:solidFill>
                  <a:prstClr val="black"/>
                </a:solidFill>
                <a:latin typeface="Calibri"/>
                <a:ea typeface="ＭＳ Ｐゴシック"/>
                <a:cs typeface="+mn-cs"/>
              </a:rPr>
              <a:t>e</a:t>
            </a:r>
            <a:r>
              <a:rPr lang="en-US" altLang="ja-JP" sz="1600" dirty="0">
                <a:solidFill>
                  <a:prstClr val="black"/>
                </a:solidFill>
                <a:latin typeface="Calibri"/>
                <a:ea typeface="ＭＳ Ｐゴシック"/>
                <a:cs typeface="+mn-cs"/>
              </a:rPr>
              <a:t> = </a:t>
            </a:r>
            <a:r>
              <a:rPr lang="en-US" altLang="ja-JP" sz="1600" dirty="0" err="1" smtClean="0">
                <a:solidFill>
                  <a:prstClr val="black"/>
                </a:solidFill>
                <a:latin typeface="Calibri"/>
                <a:ea typeface="ＭＳ Ｐゴシック"/>
                <a:cs typeface="+mn-cs"/>
              </a:rPr>
              <a:t>n</a:t>
            </a:r>
            <a:r>
              <a:rPr lang="en-US" altLang="ja-JP" sz="1600" baseline="-25000" dirty="0" err="1" smtClean="0">
                <a:solidFill>
                  <a:prstClr val="black"/>
                </a:solidFill>
                <a:latin typeface="Calibri"/>
                <a:ea typeface="ＭＳ Ｐゴシック"/>
                <a:cs typeface="+mn-cs"/>
              </a:rPr>
              <a:t>e</a:t>
            </a:r>
            <a:r>
              <a:rPr lang="en-US" altLang="ja-JP" sz="1600" dirty="0" err="1" smtClean="0">
                <a:solidFill>
                  <a:prstClr val="black"/>
                </a:solidFill>
                <a:latin typeface="Calibri"/>
                <a:ea typeface="ＭＳ Ｐゴシック"/>
                <a:cs typeface="+mn-cs"/>
              </a:rPr>
              <a:t>l</a:t>
            </a:r>
            <a:r>
              <a:rPr lang="en-US" altLang="ja-JP" sz="1600" dirty="0" smtClean="0">
                <a:solidFill>
                  <a:prstClr val="black"/>
                </a:solidFill>
                <a:latin typeface="Calibri"/>
                <a:ea typeface="ＭＳ Ｐゴシック"/>
                <a:cs typeface="+mn-cs"/>
              </a:rPr>
              <a:t> (R = 390 mm) / 0.5</a:t>
            </a:r>
            <a:endParaRPr lang="en-US" altLang="ja-JP" sz="1600" dirty="0">
              <a:solidFill>
                <a:prstClr val="black"/>
              </a:solidFill>
              <a:latin typeface="Calibri"/>
              <a:ea typeface="ＭＳ Ｐゴシック"/>
              <a:cs typeface="+mn-cs"/>
            </a:endParaRPr>
          </a:p>
        </p:txBody>
      </p:sp>
      <p:grpSp>
        <p:nvGrpSpPr>
          <p:cNvPr id="24" name="グループ化 23"/>
          <p:cNvGrpSpPr/>
          <p:nvPr/>
        </p:nvGrpSpPr>
        <p:grpSpPr>
          <a:xfrm>
            <a:off x="4642448" y="3640134"/>
            <a:ext cx="4501552" cy="3245250"/>
            <a:chOff x="2182" y="3387596"/>
            <a:chExt cx="4757706" cy="3429916"/>
          </a:xfrm>
        </p:grpSpPr>
        <p:grpSp>
          <p:nvGrpSpPr>
            <p:cNvPr id="21" name="グループ化 20"/>
            <p:cNvGrpSpPr/>
            <p:nvPr/>
          </p:nvGrpSpPr>
          <p:grpSpPr>
            <a:xfrm>
              <a:off x="2182" y="3429000"/>
              <a:ext cx="4757706" cy="3388512"/>
              <a:chOff x="-13554" y="3485935"/>
              <a:chExt cx="4757706" cy="3388512"/>
            </a:xfrm>
          </p:grpSpPr>
          <p:pic>
            <p:nvPicPr>
              <p:cNvPr id="2050" name="Picture 2" descr="C:\cygwin\home\shinya\nascan_2.png"/>
              <p:cNvPicPr>
                <a:picLocks noChangeAspect="1" noChangeArrowheads="1"/>
              </p:cNvPicPr>
              <p:nvPr/>
            </p:nvPicPr>
            <p:blipFill>
              <a:blip r:embed="rId4"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13554" y="3485935"/>
                <a:ext cx="4757706" cy="3388512"/>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
            <p:nvSpPr>
              <p:cNvPr id="12" name="テキスト ボックス 11"/>
              <p:cNvSpPr txBox="1"/>
              <p:nvPr/>
            </p:nvSpPr>
            <p:spPr>
              <a:xfrm>
                <a:off x="2191482" y="4957828"/>
                <a:ext cx="301686" cy="369332"/>
              </a:xfrm>
              <a:prstGeom prst="rect">
                <a:avLst/>
              </a:prstGeom>
              <a:noFill/>
            </p:spPr>
            <p:txBody>
              <a:bodyPr wrap="none" rtlCol="0">
                <a:spAutoFit/>
              </a:bodyPr>
              <a:lstStyle/>
              <a:p>
                <a:pPr fontAlgn="auto">
                  <a:spcBef>
                    <a:spcPts val="0"/>
                  </a:spcBef>
                  <a:spcAft>
                    <a:spcPts val="0"/>
                  </a:spcAft>
                </a:pPr>
                <a:r>
                  <a:rPr lang="en-US" altLang="ja-JP" sz="1800" dirty="0">
                    <a:solidFill>
                      <a:prstClr val="black"/>
                    </a:solidFill>
                    <a:latin typeface="Calibri"/>
                    <a:ea typeface="ＭＳ Ｐゴシック"/>
                    <a:cs typeface="+mn-cs"/>
                  </a:rPr>
                  <a:t>2</a:t>
                </a:r>
                <a:endParaRPr lang="ja-JP" altLang="en-US" sz="1800" dirty="0">
                  <a:solidFill>
                    <a:prstClr val="black"/>
                  </a:solidFill>
                  <a:latin typeface="Calibri"/>
                  <a:ea typeface="ＭＳ Ｐゴシック"/>
                  <a:cs typeface="+mn-cs"/>
                </a:endParaRPr>
              </a:p>
            </p:txBody>
          </p:sp>
          <p:sp>
            <p:nvSpPr>
              <p:cNvPr id="13" name="テキスト ボックス 12"/>
              <p:cNvSpPr txBox="1"/>
              <p:nvPr/>
            </p:nvSpPr>
            <p:spPr>
              <a:xfrm>
                <a:off x="1917830" y="5116150"/>
                <a:ext cx="301686" cy="369332"/>
              </a:xfrm>
              <a:prstGeom prst="rect">
                <a:avLst/>
              </a:prstGeom>
              <a:noFill/>
            </p:spPr>
            <p:txBody>
              <a:bodyPr wrap="none" rtlCol="0">
                <a:spAutoFit/>
              </a:bodyPr>
              <a:lstStyle/>
              <a:p>
                <a:pPr fontAlgn="auto">
                  <a:spcBef>
                    <a:spcPts val="0"/>
                  </a:spcBef>
                  <a:spcAft>
                    <a:spcPts val="0"/>
                  </a:spcAft>
                </a:pPr>
                <a:r>
                  <a:rPr lang="en-US" altLang="ja-JP" sz="1800" dirty="0">
                    <a:solidFill>
                      <a:prstClr val="black"/>
                    </a:solidFill>
                    <a:latin typeface="Calibri"/>
                    <a:ea typeface="ＭＳ Ｐゴシック"/>
                    <a:cs typeface="+mn-cs"/>
                  </a:rPr>
                  <a:t>4</a:t>
                </a:r>
                <a:endParaRPr lang="ja-JP" altLang="en-US" sz="1800" dirty="0">
                  <a:solidFill>
                    <a:prstClr val="black"/>
                  </a:solidFill>
                  <a:latin typeface="Calibri"/>
                  <a:ea typeface="ＭＳ Ｐゴシック"/>
                  <a:cs typeface="+mn-cs"/>
                </a:endParaRPr>
              </a:p>
            </p:txBody>
          </p:sp>
          <p:sp>
            <p:nvSpPr>
              <p:cNvPr id="14" name="テキスト ボックス 13"/>
              <p:cNvSpPr txBox="1"/>
              <p:nvPr/>
            </p:nvSpPr>
            <p:spPr>
              <a:xfrm>
                <a:off x="1745146" y="5296894"/>
                <a:ext cx="301686" cy="369332"/>
              </a:xfrm>
              <a:prstGeom prst="rect">
                <a:avLst/>
              </a:prstGeom>
              <a:noFill/>
            </p:spPr>
            <p:txBody>
              <a:bodyPr wrap="none" rtlCol="0">
                <a:spAutoFit/>
              </a:bodyPr>
              <a:lstStyle/>
              <a:p>
                <a:pPr fontAlgn="auto">
                  <a:spcBef>
                    <a:spcPts val="0"/>
                  </a:spcBef>
                  <a:spcAft>
                    <a:spcPts val="0"/>
                  </a:spcAft>
                </a:pPr>
                <a:r>
                  <a:rPr lang="en-US" altLang="ja-JP" sz="1800" dirty="0">
                    <a:solidFill>
                      <a:prstClr val="black"/>
                    </a:solidFill>
                    <a:latin typeface="Calibri"/>
                    <a:ea typeface="ＭＳ Ｐゴシック"/>
                    <a:cs typeface="+mn-cs"/>
                  </a:rPr>
                  <a:t>5</a:t>
                </a:r>
                <a:endParaRPr lang="ja-JP" altLang="en-US" sz="1800" dirty="0">
                  <a:solidFill>
                    <a:prstClr val="black"/>
                  </a:solidFill>
                  <a:latin typeface="Calibri"/>
                  <a:ea typeface="ＭＳ Ｐゴシック"/>
                  <a:cs typeface="+mn-cs"/>
                </a:endParaRPr>
              </a:p>
            </p:txBody>
          </p:sp>
          <p:sp>
            <p:nvSpPr>
              <p:cNvPr id="15" name="テキスト ボックス 14"/>
              <p:cNvSpPr txBox="1"/>
              <p:nvPr/>
            </p:nvSpPr>
            <p:spPr>
              <a:xfrm>
                <a:off x="2483768" y="3789040"/>
                <a:ext cx="301686" cy="369332"/>
              </a:xfrm>
              <a:prstGeom prst="rect">
                <a:avLst/>
              </a:prstGeom>
              <a:noFill/>
            </p:spPr>
            <p:txBody>
              <a:bodyPr wrap="none" rtlCol="0">
                <a:spAutoFit/>
              </a:bodyPr>
              <a:lstStyle/>
              <a:p>
                <a:pPr fontAlgn="auto">
                  <a:spcBef>
                    <a:spcPts val="0"/>
                  </a:spcBef>
                  <a:spcAft>
                    <a:spcPts val="0"/>
                  </a:spcAft>
                </a:pPr>
                <a:r>
                  <a:rPr lang="en-US" altLang="ja-JP" sz="1800" dirty="0">
                    <a:solidFill>
                      <a:prstClr val="black"/>
                    </a:solidFill>
                    <a:latin typeface="Calibri"/>
                    <a:ea typeface="ＭＳ Ｐゴシック"/>
                    <a:cs typeface="+mn-cs"/>
                  </a:rPr>
                  <a:t>7</a:t>
                </a:r>
                <a:endParaRPr lang="ja-JP" altLang="en-US" sz="1800" dirty="0">
                  <a:solidFill>
                    <a:prstClr val="black"/>
                  </a:solidFill>
                  <a:latin typeface="Calibri"/>
                  <a:ea typeface="ＭＳ Ｐゴシック"/>
                  <a:cs typeface="+mn-cs"/>
                </a:endParaRPr>
              </a:p>
            </p:txBody>
          </p:sp>
          <p:sp>
            <p:nvSpPr>
              <p:cNvPr id="18" name="テキスト ボックス 17"/>
              <p:cNvSpPr txBox="1"/>
              <p:nvPr/>
            </p:nvSpPr>
            <p:spPr>
              <a:xfrm>
                <a:off x="1511338" y="5646390"/>
                <a:ext cx="639919" cy="369332"/>
              </a:xfrm>
              <a:prstGeom prst="rect">
                <a:avLst/>
              </a:prstGeom>
              <a:noFill/>
            </p:spPr>
            <p:txBody>
              <a:bodyPr wrap="none" rtlCol="0">
                <a:spAutoFit/>
              </a:bodyPr>
              <a:lstStyle/>
              <a:p>
                <a:pPr fontAlgn="auto">
                  <a:spcBef>
                    <a:spcPts val="0"/>
                  </a:spcBef>
                  <a:spcAft>
                    <a:spcPts val="0"/>
                  </a:spcAft>
                </a:pPr>
                <a:r>
                  <a:rPr lang="en-US" altLang="ja-JP" sz="1800" i="1" dirty="0">
                    <a:solidFill>
                      <a:prstClr val="black"/>
                    </a:solidFill>
                    <a:latin typeface="Calibri"/>
                    <a:ea typeface="ＭＳ Ｐゴシック"/>
                    <a:cs typeface="+mn-cs"/>
                  </a:rPr>
                  <a:t>N</a:t>
                </a:r>
                <a:r>
                  <a:rPr lang="en-US" altLang="ja-JP" sz="1800" baseline="-25000" dirty="0">
                    <a:solidFill>
                      <a:prstClr val="black"/>
                    </a:solidFill>
                    <a:latin typeface="Calibri"/>
                    <a:ea typeface="ＭＳ Ｐゴシック"/>
                    <a:cs typeface="+mn-cs"/>
                  </a:rPr>
                  <a:t>a</a:t>
                </a:r>
                <a:r>
                  <a:rPr lang="en-US" altLang="ja-JP" sz="1800" dirty="0">
                    <a:solidFill>
                      <a:prstClr val="black"/>
                    </a:solidFill>
                    <a:latin typeface="Calibri"/>
                    <a:ea typeface="ＭＳ Ｐゴシック"/>
                    <a:cs typeface="+mn-cs"/>
                  </a:rPr>
                  <a:t>=6</a:t>
                </a:r>
                <a:endParaRPr lang="ja-JP" altLang="en-US" sz="1800" dirty="0">
                  <a:solidFill>
                    <a:prstClr val="black"/>
                  </a:solidFill>
                  <a:latin typeface="Calibri"/>
                  <a:ea typeface="ＭＳ Ｐゴシック"/>
                  <a:cs typeface="+mn-cs"/>
                </a:endParaRPr>
              </a:p>
            </p:txBody>
          </p:sp>
          <p:sp>
            <p:nvSpPr>
              <p:cNvPr id="19" name="テキスト ボックス 18"/>
              <p:cNvSpPr txBox="1"/>
              <p:nvPr/>
            </p:nvSpPr>
            <p:spPr>
              <a:xfrm>
                <a:off x="2758022" y="3896990"/>
                <a:ext cx="301686" cy="369332"/>
              </a:xfrm>
              <a:prstGeom prst="rect">
                <a:avLst/>
              </a:prstGeom>
              <a:noFill/>
            </p:spPr>
            <p:txBody>
              <a:bodyPr wrap="none" rtlCol="0">
                <a:spAutoFit/>
              </a:bodyPr>
              <a:lstStyle/>
              <a:p>
                <a:pPr fontAlgn="auto">
                  <a:spcBef>
                    <a:spcPts val="0"/>
                  </a:spcBef>
                  <a:spcAft>
                    <a:spcPts val="0"/>
                  </a:spcAft>
                </a:pPr>
                <a:r>
                  <a:rPr lang="en-US" altLang="ja-JP" sz="1800" dirty="0">
                    <a:solidFill>
                      <a:prstClr val="black"/>
                    </a:solidFill>
                    <a:latin typeface="Calibri"/>
                    <a:ea typeface="ＭＳ Ｐゴシック"/>
                    <a:cs typeface="+mn-cs"/>
                  </a:rPr>
                  <a:t>8</a:t>
                </a:r>
                <a:endParaRPr lang="ja-JP" altLang="en-US" sz="1800" dirty="0">
                  <a:solidFill>
                    <a:prstClr val="black"/>
                  </a:solidFill>
                  <a:latin typeface="Calibri"/>
                  <a:ea typeface="ＭＳ Ｐゴシック"/>
                  <a:cs typeface="+mn-cs"/>
                </a:endParaRPr>
              </a:p>
            </p:txBody>
          </p:sp>
          <p:cxnSp>
            <p:nvCxnSpPr>
              <p:cNvPr id="20" name="直線矢印コネクタ 19"/>
              <p:cNvCxnSpPr/>
              <p:nvPr/>
            </p:nvCxnSpPr>
            <p:spPr>
              <a:xfrm flipH="1">
                <a:off x="2331244" y="4011806"/>
                <a:ext cx="216024" cy="1524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2" name="直線矢印コネクタ 21"/>
              <p:cNvCxnSpPr/>
              <p:nvPr/>
            </p:nvCxnSpPr>
            <p:spPr>
              <a:xfrm flipH="1">
                <a:off x="2627784" y="4155430"/>
                <a:ext cx="216024" cy="1524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grpSp>
        <p:sp>
          <p:nvSpPr>
            <p:cNvPr id="23" name="正方形/長方形 22"/>
            <p:cNvSpPr/>
            <p:nvPr/>
          </p:nvSpPr>
          <p:spPr>
            <a:xfrm>
              <a:off x="899592" y="3387596"/>
              <a:ext cx="2189702" cy="369332"/>
            </a:xfrm>
            <a:prstGeom prst="rect">
              <a:avLst/>
            </a:prstGeom>
          </p:spPr>
          <p:txBody>
            <a:bodyPr wrap="none">
              <a:spAutoFit/>
            </a:bodyPr>
            <a:lstStyle/>
            <a:p>
              <a:pPr algn="ctr" fontAlgn="auto">
                <a:spcBef>
                  <a:spcPts val="0"/>
                </a:spcBef>
                <a:spcAft>
                  <a:spcPts val="0"/>
                </a:spcAft>
              </a:pPr>
              <a:r>
                <a:rPr lang="en-US" altLang="ja-JP" sz="1800" dirty="0">
                  <a:solidFill>
                    <a:prstClr val="black"/>
                  </a:solidFill>
                  <a:latin typeface="Calibri"/>
                  <a:ea typeface="ＭＳ Ｐゴシック"/>
                  <a:cs typeface="+mn-cs"/>
                </a:rPr>
                <a:t>Ray-tracing (GENRAY</a:t>
              </a:r>
              <a:r>
                <a:rPr lang="en-US" altLang="ja-JP" sz="1800" dirty="0" smtClean="0">
                  <a:solidFill>
                    <a:prstClr val="black"/>
                  </a:solidFill>
                  <a:latin typeface="Calibri"/>
                  <a:ea typeface="ＭＳ Ｐゴシック"/>
                  <a:cs typeface="+mn-cs"/>
                </a:rPr>
                <a:t>)</a:t>
              </a:r>
              <a:endParaRPr lang="en-US" altLang="ja-JP" sz="1800" dirty="0">
                <a:solidFill>
                  <a:prstClr val="black"/>
                </a:solidFill>
                <a:latin typeface="Calibri"/>
                <a:ea typeface="ＭＳ Ｐゴシック"/>
                <a:cs typeface="+mn-cs"/>
              </a:endParaRPr>
            </a:p>
          </p:txBody>
        </p:sp>
      </p:grpSp>
      <p:sp>
        <p:nvSpPr>
          <p:cNvPr id="10" name="テキスト ボックス 9"/>
          <p:cNvSpPr txBox="1"/>
          <p:nvPr/>
        </p:nvSpPr>
        <p:spPr>
          <a:xfrm>
            <a:off x="533338" y="5613070"/>
            <a:ext cx="4398702" cy="1200306"/>
          </a:xfrm>
          <a:prstGeom prst="rect">
            <a:avLst/>
          </a:prstGeom>
          <a:noFill/>
        </p:spPr>
        <p:txBody>
          <a:bodyPr wrap="square" lIns="91416" tIns="45709" rIns="91416" bIns="45709" rtlCol="0">
            <a:spAutoFit/>
          </a:bodyPr>
          <a:lstStyle/>
          <a:p>
            <a:pPr fontAlgn="auto">
              <a:spcBef>
                <a:spcPts val="0"/>
              </a:spcBef>
              <a:spcAft>
                <a:spcPts val="0"/>
              </a:spcAft>
            </a:pPr>
            <a:r>
              <a:rPr lang="en-US" altLang="ja-JP" sz="1800" dirty="0" smtClean="0">
                <a:latin typeface="Calibri"/>
                <a:ea typeface="ＭＳ Ｐゴシック"/>
                <a:cs typeface="+mn-cs"/>
              </a:rPr>
              <a:t>Density scan</a:t>
            </a:r>
            <a:r>
              <a:rPr lang="en-US" altLang="ja-JP" sz="1800" dirty="0">
                <a:latin typeface="Calibri"/>
                <a:ea typeface="ＭＳ Ｐゴシック"/>
                <a:cs typeface="+mn-cs"/>
              </a:rPr>
              <a:t>: </a:t>
            </a:r>
            <a:endParaRPr lang="en-US" altLang="ja-JP" sz="1800" dirty="0" smtClean="0">
              <a:latin typeface="Calibri"/>
              <a:ea typeface="ＭＳ Ｐゴシック"/>
              <a:cs typeface="+mn-cs"/>
            </a:endParaRPr>
          </a:p>
          <a:p>
            <a:pPr fontAlgn="auto">
              <a:spcBef>
                <a:spcPts val="0"/>
              </a:spcBef>
              <a:spcAft>
                <a:spcPts val="0"/>
              </a:spcAft>
            </a:pPr>
            <a:r>
              <a:rPr lang="en-US" altLang="ja-JP" sz="1800" i="1" dirty="0" smtClean="0">
                <a:latin typeface="Calibri"/>
                <a:ea typeface="ＭＳ Ｐゴシック"/>
                <a:cs typeface="+mn-cs"/>
              </a:rPr>
              <a:t>            N</a:t>
            </a:r>
            <a:r>
              <a:rPr lang="en-US" altLang="ja-JP" sz="1800" baseline="-25000" dirty="0" smtClean="0">
                <a:latin typeface="Calibri"/>
                <a:ea typeface="ＭＳ Ｐゴシック"/>
                <a:cs typeface="+mn-cs"/>
              </a:rPr>
              <a:t>a</a:t>
            </a:r>
            <a:r>
              <a:rPr lang="en-US" altLang="ja-JP" sz="1800" dirty="0" smtClean="0">
                <a:latin typeface="Calibri"/>
                <a:ea typeface="ＭＳ Ｐゴシック"/>
                <a:cs typeface="+mn-cs"/>
              </a:rPr>
              <a:t> </a:t>
            </a:r>
            <a:r>
              <a:rPr lang="en-US" altLang="ja-JP" sz="1800" dirty="0">
                <a:latin typeface="Calibri"/>
                <a:ea typeface="ＭＳ Ｐゴシック"/>
                <a:cs typeface="+mn-cs"/>
              </a:rPr>
              <a:t>= </a:t>
            </a:r>
            <a:r>
              <a:rPr lang="en-US" altLang="ja-JP" sz="1800" dirty="0" smtClean="0">
                <a:latin typeface="Calibri"/>
                <a:ea typeface="ＭＳ Ｐゴシック"/>
                <a:cs typeface="+mn-cs"/>
              </a:rPr>
              <a:t>       2,       4,      5,       6,      7,     8</a:t>
            </a:r>
          </a:p>
          <a:p>
            <a:pPr fontAlgn="auto">
              <a:spcBef>
                <a:spcPts val="0"/>
              </a:spcBef>
              <a:spcAft>
                <a:spcPts val="0"/>
              </a:spcAft>
            </a:pPr>
            <a:r>
              <a:rPr lang="en-US" altLang="ja-JP" sz="1800" dirty="0" smtClean="0">
                <a:latin typeface="Calibri"/>
                <a:ea typeface="ＭＳ Ｐゴシック"/>
                <a:cs typeface="+mn-cs"/>
              </a:rPr>
              <a:t>    Ave</a:t>
            </a:r>
            <a:r>
              <a:rPr lang="en-US" altLang="ja-JP" sz="1800" dirty="0">
                <a:latin typeface="Calibri"/>
                <a:ea typeface="ＭＳ Ｐゴシック"/>
                <a:cs typeface="+mn-cs"/>
              </a:rPr>
              <a:t>. </a:t>
            </a:r>
            <a:r>
              <a:rPr lang="en-US" altLang="ja-JP" sz="1800" i="1" dirty="0">
                <a:latin typeface="Calibri"/>
                <a:ea typeface="ＭＳ Ｐゴシック"/>
                <a:cs typeface="+mn-cs"/>
              </a:rPr>
              <a:t>n</a:t>
            </a:r>
            <a:r>
              <a:rPr lang="en-US" altLang="ja-JP" sz="1800" baseline="-25000" dirty="0">
                <a:latin typeface="Calibri"/>
                <a:ea typeface="ＭＳ Ｐゴシック"/>
                <a:cs typeface="+mn-cs"/>
              </a:rPr>
              <a:t>e</a:t>
            </a:r>
            <a:r>
              <a:rPr lang="en-US" altLang="ja-JP" sz="1800" dirty="0">
                <a:latin typeface="Calibri"/>
                <a:ea typeface="ＭＳ Ｐゴシック"/>
                <a:cs typeface="+mn-cs"/>
              </a:rPr>
              <a:t> = </a:t>
            </a:r>
            <a:r>
              <a:rPr lang="en-US" altLang="ja-JP" sz="1800" dirty="0" smtClean="0">
                <a:latin typeface="Calibri"/>
                <a:ea typeface="ＭＳ Ｐゴシック"/>
                <a:cs typeface="+mn-cs"/>
              </a:rPr>
              <a:t>0.034, 0.24, 0.38, 0.56, 0.77, 1.0</a:t>
            </a:r>
          </a:p>
          <a:p>
            <a:pPr fontAlgn="auto">
              <a:spcBef>
                <a:spcPts val="0"/>
              </a:spcBef>
              <a:spcAft>
                <a:spcPts val="0"/>
              </a:spcAft>
            </a:pPr>
            <a:r>
              <a:rPr lang="en-US" altLang="ja-JP" sz="1800" dirty="0" smtClean="0">
                <a:latin typeface="Calibri"/>
                <a:ea typeface="ＭＳ Ｐゴシック"/>
                <a:cs typeface="+mn-cs"/>
              </a:rPr>
              <a:t> 	    x </a:t>
            </a:r>
            <a:r>
              <a:rPr lang="en-US" altLang="ja-JP" sz="1800" dirty="0">
                <a:latin typeface="Calibri"/>
                <a:ea typeface="ＭＳ Ｐゴシック"/>
                <a:cs typeface="+mn-cs"/>
              </a:rPr>
              <a:t>10</a:t>
            </a:r>
            <a:r>
              <a:rPr lang="en-US" altLang="ja-JP" sz="1800" baseline="30000" dirty="0">
                <a:latin typeface="Calibri"/>
                <a:ea typeface="ＭＳ Ｐゴシック"/>
                <a:cs typeface="+mn-cs"/>
              </a:rPr>
              <a:t>18 </a:t>
            </a:r>
            <a:r>
              <a:rPr lang="en-US" altLang="ja-JP" sz="1800" dirty="0" smtClean="0">
                <a:latin typeface="Calibri"/>
                <a:ea typeface="ＭＳ Ｐゴシック"/>
                <a:cs typeface="+mn-cs"/>
              </a:rPr>
              <a:t>m</a:t>
            </a:r>
            <a:r>
              <a:rPr lang="en-US" altLang="ja-JP" sz="1800" baseline="30000" dirty="0" smtClean="0">
                <a:latin typeface="Calibri"/>
                <a:ea typeface="ＭＳ Ｐゴシック"/>
                <a:cs typeface="+mn-cs"/>
              </a:rPr>
              <a:t>-3</a:t>
            </a:r>
            <a:endParaRPr lang="en-US" altLang="ja-JP" sz="1800" dirty="0">
              <a:latin typeface="Calibri"/>
              <a:ea typeface="ＭＳ Ｐゴシック"/>
              <a:cs typeface="+mn-cs"/>
            </a:endParaRPr>
          </a:p>
        </p:txBody>
      </p:sp>
      <p:sp>
        <p:nvSpPr>
          <p:cNvPr id="25" name="タイトル 1"/>
          <p:cNvSpPr>
            <a:spLocks noGrp="1"/>
          </p:cNvSpPr>
          <p:nvPr>
            <p:ph type="title"/>
          </p:nvPr>
        </p:nvSpPr>
        <p:spPr>
          <a:xfrm>
            <a:off x="457200" y="116632"/>
            <a:ext cx="8229600" cy="562074"/>
          </a:xfrm>
        </p:spPr>
        <p:txBody>
          <a:bodyPr>
            <a:normAutofit/>
          </a:bodyPr>
          <a:lstStyle/>
          <a:p>
            <a:r>
              <a:rPr lang="en-US" altLang="ja-JP" sz="2800" dirty="0" smtClean="0">
                <a:solidFill>
                  <a:srgbClr val="FF0000"/>
                </a:solidFill>
                <a:latin typeface="Arial" panose="020B0604020202020204" pitchFamily="34" charset="0"/>
                <a:cs typeface="Arial" panose="020B0604020202020204" pitchFamily="34" charset="0"/>
              </a:rPr>
              <a:t>Is Density Limit Due to Accessibility?</a:t>
            </a:r>
            <a:endParaRPr lang="ja-JP" altLang="en-US" sz="2800" dirty="0">
              <a:solidFill>
                <a:srgbClr val="FF0000"/>
              </a:solidFill>
              <a:latin typeface="Arial" panose="020B0604020202020204" pitchFamily="34" charset="0"/>
              <a:cs typeface="Arial" panose="020B0604020202020204" pitchFamily="34" charset="0"/>
            </a:endParaRPr>
          </a:p>
        </p:txBody>
      </p:sp>
      <p:sp>
        <p:nvSpPr>
          <p:cNvPr id="26" name="Line 7"/>
          <p:cNvSpPr>
            <a:spLocks noChangeShapeType="1"/>
          </p:cNvSpPr>
          <p:nvPr/>
        </p:nvSpPr>
        <p:spPr bwMode="auto">
          <a:xfrm flipV="1">
            <a:off x="457200" y="764704"/>
            <a:ext cx="8229600" cy="0"/>
          </a:xfrm>
          <a:prstGeom prst="line">
            <a:avLst/>
          </a:prstGeom>
          <a:noFill/>
          <a:ln w="76200">
            <a:solidFill>
              <a:srgbClr val="00FFFF"/>
            </a:solidFill>
            <a:round/>
            <a:headEnd/>
            <a:tailEn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lIns="91321" tIns="45664" rIns="91321" bIns="45664" anchor="ctr"/>
          <a:lstStyle/>
          <a:p>
            <a:endParaRPr lang="ja-JP" altLang="en-US">
              <a:solidFill>
                <a:prstClr val="black"/>
              </a:solidFill>
              <a:latin typeface="Arial" panose="020B0604020202020204" pitchFamily="34" charset="0"/>
              <a:ea typeface="ＭＳ Ｐゴシック" pitchFamily="50" charset="-128"/>
              <a:cs typeface="Arial" panose="020B0604020202020204" pitchFamily="34" charset="0"/>
            </a:endParaRPr>
          </a:p>
        </p:txBody>
      </p:sp>
      <p:cxnSp>
        <p:nvCxnSpPr>
          <p:cNvPr id="11" name="直線矢印コネクタ 10"/>
          <p:cNvCxnSpPr/>
          <p:nvPr/>
        </p:nvCxnSpPr>
        <p:spPr>
          <a:xfrm>
            <a:off x="2627784" y="1278052"/>
            <a:ext cx="0" cy="350748"/>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正方形/長方形 16"/>
          <p:cNvSpPr/>
          <p:nvPr/>
        </p:nvSpPr>
        <p:spPr>
          <a:xfrm>
            <a:off x="2590690" y="1218238"/>
            <a:ext cx="1184042" cy="338554"/>
          </a:xfrm>
          <a:prstGeom prst="rect">
            <a:avLst/>
          </a:prstGeom>
        </p:spPr>
        <p:txBody>
          <a:bodyPr wrap="none">
            <a:spAutoFit/>
          </a:bodyPr>
          <a:lstStyle/>
          <a:p>
            <a:r>
              <a:rPr lang="en-US" altLang="ja-JP" sz="1600" dirty="0" smtClean="0">
                <a:solidFill>
                  <a:srgbClr val="FF0000"/>
                </a:solidFill>
                <a:latin typeface="Calibri"/>
                <a:ea typeface="ＭＳ Ｐゴシック"/>
              </a:rPr>
              <a:t>Abrupt limit</a:t>
            </a:r>
            <a:endParaRPr lang="ja-JP" altLang="en-US" sz="1600" dirty="0">
              <a:solidFill>
                <a:srgbClr val="FF0000"/>
              </a:solidFill>
            </a:endParaRPr>
          </a:p>
        </p:txBody>
      </p:sp>
      <p:sp>
        <p:nvSpPr>
          <p:cNvPr id="28" name="正方形/長方形 27"/>
          <p:cNvSpPr/>
          <p:nvPr/>
        </p:nvSpPr>
        <p:spPr>
          <a:xfrm>
            <a:off x="6516216" y="1260049"/>
            <a:ext cx="1355602" cy="584775"/>
          </a:xfrm>
          <a:prstGeom prst="rect">
            <a:avLst/>
          </a:prstGeom>
        </p:spPr>
        <p:txBody>
          <a:bodyPr wrap="square">
            <a:spAutoFit/>
          </a:bodyPr>
          <a:lstStyle/>
          <a:p>
            <a:r>
              <a:rPr lang="en-US" altLang="ja-JP" sz="1600" dirty="0" smtClean="0">
                <a:solidFill>
                  <a:srgbClr val="FF0000"/>
                </a:solidFill>
                <a:latin typeface="Calibri"/>
                <a:ea typeface="ＭＳ Ｐゴシック"/>
              </a:rPr>
              <a:t>Gradual degradation</a:t>
            </a:r>
            <a:endParaRPr lang="ja-JP" altLang="en-US" sz="1600" dirty="0">
              <a:solidFill>
                <a:srgbClr val="FF0000"/>
              </a:solidFill>
            </a:endParaRPr>
          </a:p>
        </p:txBody>
      </p:sp>
      <mc:AlternateContent>
        <mc:Choice xmlns:mc="http://schemas.openxmlformats.org/markup-compatibility/2006" xmlns:a14="http://schemas.microsoft.com/office/drawing/2010/main" xmlns:p="http://schemas.openxmlformats.org/presentationml/2006/main" xmlns:r="http://schemas.openxmlformats.org/officeDocument/2006/relationships" xmlns:a="http://schemas.openxmlformats.org/drawingml/2006/main" xmlns="" Requires="a14">
          <p:sp>
            <p:nvSpPr>
              <p:cNvPr id="27" name="正方形/長方形 26"/>
              <p:cNvSpPr/>
              <p:nvPr/>
            </p:nvSpPr>
            <p:spPr>
              <a:xfrm>
                <a:off x="829144" y="4305614"/>
                <a:ext cx="3670848" cy="995594"/>
              </a:xfrm>
              <a:prstGeom prst="rect">
                <a:avLst/>
              </a:prstGeom>
            </p:spPr>
            <p:txBody>
              <a:bodyPr wrap="square">
                <a:spAutoFit/>
              </a:bodyPr>
              <a:lstStyle/>
              <a:p>
                <a:pPr marL="457082" lvl="1" fontAlgn="auto">
                  <a:spcBef>
                    <a:spcPts val="0"/>
                  </a:spcBef>
                  <a:spcAft>
                    <a:spcPts val="0"/>
                  </a:spcAft>
                </a:pPr>
                <a14:m>
                  <m:oMathPara xmlns:m="http://schemas.openxmlformats.org/officeDocument/2006/math">
                    <m:oMathParaPr>
                      <m:jc m:val="left"/>
                    </m:oMathParaPr>
                    <m:oMath xmlns:m="http://schemas.openxmlformats.org/officeDocument/2006/math">
                      <m:sSub>
                        <m:sSubPr>
                          <m:ctrlPr>
                            <a:rPr lang="en-US" altLang="ja-JP" sz="1800" i="1">
                              <a:solidFill>
                                <a:prstClr val="black"/>
                              </a:solidFill>
                              <a:latin typeface="Cambria Math"/>
                              <a:cs typeface="Arial" pitchFamily="34" charset="0"/>
                            </a:rPr>
                          </m:ctrlPr>
                        </m:sSubPr>
                        <m:e>
                          <m:r>
                            <a:rPr lang="en-US" altLang="ja-JP" sz="1800" i="1">
                              <a:solidFill>
                                <a:prstClr val="black"/>
                              </a:solidFill>
                              <a:latin typeface="Cambria Math"/>
                              <a:cs typeface="Arial" pitchFamily="34" charset="0"/>
                            </a:rPr>
                            <m:t>𝑁</m:t>
                          </m:r>
                        </m:e>
                        <m:sub>
                          <m:r>
                            <m:rPr>
                              <m:sty m:val="p"/>
                            </m:rPr>
                            <a:rPr lang="en-US" altLang="ja-JP" sz="1800">
                              <a:solidFill>
                                <a:prstClr val="black"/>
                              </a:solidFill>
                              <a:latin typeface="Cambria Math"/>
                              <a:cs typeface="Arial" pitchFamily="34" charset="0"/>
                            </a:rPr>
                            <m:t>a</m:t>
                          </m:r>
                        </m:sub>
                      </m:sSub>
                      <m:r>
                        <a:rPr lang="en-US" altLang="ja-JP" sz="1800" i="1">
                          <a:solidFill>
                            <a:prstClr val="black"/>
                          </a:solidFill>
                          <a:latin typeface="Cambria Math"/>
                          <a:cs typeface="Arial" pitchFamily="34" charset="0"/>
                        </a:rPr>
                        <m:t>=</m:t>
                      </m:r>
                      <m:sSub>
                        <m:sSubPr>
                          <m:ctrlPr>
                            <a:rPr lang="en-US" altLang="ja-JP" sz="1800" i="1">
                              <a:solidFill>
                                <a:prstClr val="black"/>
                              </a:solidFill>
                              <a:latin typeface="Cambria Math"/>
                              <a:cs typeface="Arial" pitchFamily="34" charset="0"/>
                            </a:rPr>
                          </m:ctrlPr>
                        </m:sSubPr>
                        <m:e>
                          <m:r>
                            <a:rPr lang="en-US" altLang="ja-JP" sz="1800" i="1">
                              <a:solidFill>
                                <a:prstClr val="black"/>
                              </a:solidFill>
                              <a:latin typeface="Cambria Math"/>
                              <a:cs typeface="Arial" pitchFamily="34" charset="0"/>
                            </a:rPr>
                            <m:t>𝜔</m:t>
                          </m:r>
                        </m:e>
                        <m:sub>
                          <m:r>
                            <m:rPr>
                              <m:sty m:val="p"/>
                            </m:rPr>
                            <a:rPr lang="en-US" altLang="ja-JP" sz="1800">
                              <a:solidFill>
                                <a:prstClr val="black"/>
                              </a:solidFill>
                              <a:latin typeface="Cambria Math"/>
                              <a:cs typeface="Arial" pitchFamily="34" charset="0"/>
                            </a:rPr>
                            <m:t>pe</m:t>
                          </m:r>
                        </m:sub>
                      </m:sSub>
                      <m:sSub>
                        <m:sSubPr>
                          <m:ctrlPr>
                            <a:rPr lang="en-US" altLang="ja-JP" sz="1800" i="1">
                              <a:solidFill>
                                <a:prstClr val="black"/>
                              </a:solidFill>
                              <a:latin typeface="Cambria Math"/>
                              <a:cs typeface="Arial" pitchFamily="34" charset="0"/>
                            </a:rPr>
                          </m:ctrlPr>
                        </m:sSubPr>
                        <m:e>
                          <m:r>
                            <a:rPr lang="en-US" altLang="ja-JP" sz="1800" i="1">
                              <a:solidFill>
                                <a:prstClr val="black"/>
                              </a:solidFill>
                              <a:latin typeface="Cambria Math"/>
                              <a:cs typeface="Arial" pitchFamily="34" charset="0"/>
                            </a:rPr>
                            <m:t>/</m:t>
                          </m:r>
                          <m:r>
                            <a:rPr lang="en-US" altLang="ja-JP" sz="1800" i="1">
                              <a:solidFill>
                                <a:prstClr val="black"/>
                              </a:solidFill>
                              <a:latin typeface="Cambria Math"/>
                              <a:cs typeface="Arial" pitchFamily="34" charset="0"/>
                            </a:rPr>
                            <m:t>𝜔</m:t>
                          </m:r>
                        </m:e>
                        <m:sub>
                          <m:r>
                            <m:rPr>
                              <m:sty m:val="p"/>
                            </m:rPr>
                            <a:rPr lang="en-US" altLang="ja-JP" sz="1800">
                              <a:solidFill>
                                <a:prstClr val="black"/>
                              </a:solidFill>
                              <a:latin typeface="Cambria Math"/>
                              <a:cs typeface="Arial" pitchFamily="34" charset="0"/>
                            </a:rPr>
                            <m:t>ce</m:t>
                          </m:r>
                        </m:sub>
                      </m:sSub>
                      <m:r>
                        <a:rPr lang="en-US" altLang="ja-JP" sz="1800" i="1">
                          <a:solidFill>
                            <a:prstClr val="black"/>
                          </a:solidFill>
                          <a:latin typeface="Cambria Math"/>
                          <a:cs typeface="Arial" pitchFamily="34" charset="0"/>
                        </a:rPr>
                        <m:t>+</m:t>
                      </m:r>
                      <m:rad>
                        <m:radPr>
                          <m:degHide m:val="on"/>
                          <m:ctrlPr>
                            <a:rPr lang="en-US" altLang="ja-JP" sz="1800" i="1">
                              <a:solidFill>
                                <a:prstClr val="black"/>
                              </a:solidFill>
                              <a:latin typeface="Cambria Math"/>
                              <a:cs typeface="Arial" pitchFamily="34" charset="0"/>
                            </a:rPr>
                          </m:ctrlPr>
                        </m:radPr>
                        <m:deg/>
                        <m:e>
                          <m:sSub>
                            <m:sSubPr>
                              <m:ctrlPr>
                                <a:rPr lang="en-US" altLang="ja-JP" sz="1800" i="1">
                                  <a:solidFill>
                                    <a:prstClr val="black"/>
                                  </a:solidFill>
                                  <a:latin typeface="Cambria Math"/>
                                  <a:cs typeface="Arial" pitchFamily="34" charset="0"/>
                                </a:rPr>
                              </m:ctrlPr>
                            </m:sSubPr>
                            <m:e>
                              <m:r>
                                <m:rPr>
                                  <m:sty m:val="p"/>
                                </m:rPr>
                                <a:rPr lang="en-US" altLang="ja-JP" sz="1800">
                                  <a:solidFill>
                                    <a:prstClr val="black"/>
                                  </a:solidFill>
                                  <a:latin typeface="Cambria Math"/>
                                  <a:cs typeface="Arial" pitchFamily="34" charset="0"/>
                                </a:rPr>
                                <m:t>ϵ</m:t>
                              </m:r>
                            </m:e>
                            <m:sub>
                              <m:r>
                                <a:rPr lang="en-US" altLang="ja-JP" sz="1800">
                                  <a:solidFill>
                                    <a:prstClr val="black"/>
                                  </a:solidFill>
                                  <a:latin typeface="Cambria Math"/>
                                  <a:cs typeface="Arial" pitchFamily="34" charset="0"/>
                                </a:rPr>
                                <m:t>⊥</m:t>
                              </m:r>
                            </m:sub>
                          </m:sSub>
                        </m:e>
                      </m:rad>
                      <m:r>
                        <a:rPr lang="en-US" altLang="ja-JP" sz="1800" i="1">
                          <a:solidFill>
                            <a:prstClr val="black"/>
                          </a:solidFill>
                          <a:latin typeface="Cambria Math"/>
                          <a:cs typeface="Arial" pitchFamily="34" charset="0"/>
                        </a:rPr>
                        <m:t> </m:t>
                      </m:r>
                    </m:oMath>
                  </m:oMathPara>
                </a14:m>
                <a:endParaRPr lang="en-US" altLang="ja-JP" sz="1800" dirty="0">
                  <a:solidFill>
                    <a:prstClr val="black"/>
                  </a:solidFill>
                  <a:latin typeface="Calibri"/>
                  <a:ea typeface="ＭＳ Ｐゴシック"/>
                  <a:cs typeface="Arial" pitchFamily="34" charset="0"/>
                </a:endParaRPr>
              </a:p>
              <a:p>
                <a:pPr marL="457082" lvl="1" fontAlgn="auto">
                  <a:spcBef>
                    <a:spcPts val="0"/>
                  </a:spcBef>
                  <a:spcAft>
                    <a:spcPts val="0"/>
                  </a:spcAft>
                </a:pPr>
                <a14:m>
                  <m:oMath xmlns:m="http://schemas.openxmlformats.org/officeDocument/2006/math">
                    <m:sSub>
                      <m:sSubPr>
                        <m:ctrlPr>
                          <a:rPr lang="en-US" altLang="ja-JP" sz="1600" i="1">
                            <a:solidFill>
                              <a:prstClr val="black"/>
                            </a:solidFill>
                            <a:latin typeface="Cambria Math"/>
                            <a:cs typeface="Arial" pitchFamily="34" charset="0"/>
                          </a:rPr>
                        </m:ctrlPr>
                      </m:sSubPr>
                      <m:e>
                        <m:r>
                          <m:rPr>
                            <m:sty m:val="p"/>
                          </m:rPr>
                          <a:rPr lang="en-US" altLang="ja-JP" sz="1600">
                            <a:solidFill>
                              <a:prstClr val="black"/>
                            </a:solidFill>
                            <a:latin typeface="Cambria Math"/>
                            <a:cs typeface="Arial" pitchFamily="34" charset="0"/>
                          </a:rPr>
                          <m:t>ϵ</m:t>
                        </m:r>
                      </m:e>
                      <m:sub>
                        <m:r>
                          <a:rPr lang="en-US" altLang="ja-JP" sz="1600">
                            <a:solidFill>
                              <a:prstClr val="black"/>
                            </a:solidFill>
                            <a:latin typeface="Cambria Math"/>
                            <a:cs typeface="Arial" pitchFamily="34" charset="0"/>
                          </a:rPr>
                          <m:t>⊥</m:t>
                        </m:r>
                      </m:sub>
                    </m:sSub>
                    <m:r>
                      <a:rPr lang="en-US" altLang="ja-JP" sz="1600" i="1">
                        <a:solidFill>
                          <a:prstClr val="black"/>
                        </a:solidFill>
                        <a:latin typeface="Cambria Math"/>
                        <a:cs typeface="Arial" pitchFamily="34" charset="0"/>
                      </a:rPr>
                      <m:t>=1+</m:t>
                    </m:r>
                    <m:sSup>
                      <m:sSupPr>
                        <m:ctrlPr>
                          <a:rPr lang="en-US" altLang="ja-JP" sz="1600" i="1">
                            <a:solidFill>
                              <a:prstClr val="black"/>
                            </a:solidFill>
                            <a:latin typeface="Cambria Math"/>
                            <a:cs typeface="Arial" pitchFamily="34" charset="0"/>
                          </a:rPr>
                        </m:ctrlPr>
                      </m:sSupPr>
                      <m:e>
                        <m:d>
                          <m:dPr>
                            <m:ctrlPr>
                              <a:rPr lang="en-US" altLang="ja-JP" sz="1600" i="1">
                                <a:solidFill>
                                  <a:prstClr val="black"/>
                                </a:solidFill>
                                <a:latin typeface="Cambria Math"/>
                                <a:cs typeface="Arial" pitchFamily="34" charset="0"/>
                              </a:rPr>
                            </m:ctrlPr>
                          </m:dPr>
                          <m:e>
                            <m:sSub>
                              <m:sSubPr>
                                <m:ctrlPr>
                                  <a:rPr lang="en-US" altLang="ja-JP" sz="1600" i="1">
                                    <a:solidFill>
                                      <a:prstClr val="black"/>
                                    </a:solidFill>
                                    <a:latin typeface="Cambria Math"/>
                                    <a:cs typeface="Arial" pitchFamily="34" charset="0"/>
                                  </a:rPr>
                                </m:ctrlPr>
                              </m:sSubPr>
                              <m:e>
                                <m:r>
                                  <a:rPr lang="en-US" altLang="ja-JP" sz="1600" i="1">
                                    <a:solidFill>
                                      <a:prstClr val="black"/>
                                    </a:solidFill>
                                    <a:latin typeface="Cambria Math"/>
                                    <a:cs typeface="Arial" pitchFamily="34" charset="0"/>
                                  </a:rPr>
                                  <m:t>𝜔</m:t>
                                </m:r>
                              </m:e>
                              <m:sub>
                                <m:r>
                                  <a:rPr lang="en-US" altLang="ja-JP" sz="1600" i="1">
                                    <a:solidFill>
                                      <a:prstClr val="black"/>
                                    </a:solidFill>
                                    <a:latin typeface="Cambria Math"/>
                                    <a:cs typeface="Arial" pitchFamily="34" charset="0"/>
                                  </a:rPr>
                                  <m:t>𝑝𝑒</m:t>
                                </m:r>
                              </m:sub>
                            </m:sSub>
                            <m:sSub>
                              <m:sSubPr>
                                <m:ctrlPr>
                                  <a:rPr lang="en-US" altLang="ja-JP" sz="1600" i="1">
                                    <a:solidFill>
                                      <a:prstClr val="black"/>
                                    </a:solidFill>
                                    <a:latin typeface="Cambria Math"/>
                                    <a:cs typeface="Arial" pitchFamily="34" charset="0"/>
                                  </a:rPr>
                                </m:ctrlPr>
                              </m:sSubPr>
                              <m:e>
                                <m:r>
                                  <a:rPr lang="en-US" altLang="ja-JP" sz="1600" i="1">
                                    <a:solidFill>
                                      <a:prstClr val="black"/>
                                    </a:solidFill>
                                    <a:latin typeface="Cambria Math"/>
                                    <a:cs typeface="Arial" pitchFamily="34" charset="0"/>
                                  </a:rPr>
                                  <m:t>/</m:t>
                                </m:r>
                                <m:r>
                                  <a:rPr lang="en-US" altLang="ja-JP" sz="1600" i="1">
                                    <a:solidFill>
                                      <a:prstClr val="black"/>
                                    </a:solidFill>
                                    <a:latin typeface="Cambria Math"/>
                                    <a:cs typeface="Arial" pitchFamily="34" charset="0"/>
                                  </a:rPr>
                                  <m:t>𝜔</m:t>
                                </m:r>
                              </m:e>
                              <m:sub>
                                <m:r>
                                  <a:rPr lang="en-US" altLang="ja-JP" sz="1600" i="1">
                                    <a:solidFill>
                                      <a:prstClr val="black"/>
                                    </a:solidFill>
                                    <a:latin typeface="Cambria Math"/>
                                    <a:cs typeface="Arial" pitchFamily="34" charset="0"/>
                                  </a:rPr>
                                  <m:t>𝑐𝑒</m:t>
                                </m:r>
                              </m:sub>
                            </m:sSub>
                          </m:e>
                        </m:d>
                      </m:e>
                      <m:sup>
                        <m:r>
                          <a:rPr lang="en-US" altLang="ja-JP" sz="1600" i="1">
                            <a:solidFill>
                              <a:prstClr val="black"/>
                            </a:solidFill>
                            <a:latin typeface="Cambria Math"/>
                            <a:cs typeface="Arial" pitchFamily="34" charset="0"/>
                          </a:rPr>
                          <m:t>2</m:t>
                        </m:r>
                      </m:sup>
                    </m:sSup>
                    <m:r>
                      <a:rPr lang="en-US" altLang="ja-JP" sz="1600" i="1">
                        <a:solidFill>
                          <a:prstClr val="black"/>
                        </a:solidFill>
                        <a:latin typeface="Cambria Math"/>
                        <a:cs typeface="Arial" pitchFamily="34" charset="0"/>
                      </a:rPr>
                      <m:t>−</m:t>
                    </m:r>
                    <m:sSup>
                      <m:sSupPr>
                        <m:ctrlPr>
                          <a:rPr lang="en-US" altLang="ja-JP" sz="1600" i="1">
                            <a:solidFill>
                              <a:prstClr val="black"/>
                            </a:solidFill>
                            <a:latin typeface="Cambria Math"/>
                            <a:cs typeface="Arial" pitchFamily="34" charset="0"/>
                          </a:rPr>
                        </m:ctrlPr>
                      </m:sSupPr>
                      <m:e>
                        <m:d>
                          <m:dPr>
                            <m:ctrlPr>
                              <a:rPr lang="en-US" altLang="ja-JP" sz="1600" i="1">
                                <a:solidFill>
                                  <a:prstClr val="black"/>
                                </a:solidFill>
                                <a:latin typeface="Cambria Math"/>
                                <a:cs typeface="Arial" pitchFamily="34" charset="0"/>
                              </a:rPr>
                            </m:ctrlPr>
                          </m:dPr>
                          <m:e>
                            <m:sSub>
                              <m:sSubPr>
                                <m:ctrlPr>
                                  <a:rPr lang="en-US" altLang="ja-JP" sz="1600" i="1">
                                    <a:solidFill>
                                      <a:prstClr val="black"/>
                                    </a:solidFill>
                                    <a:latin typeface="Cambria Math"/>
                                    <a:cs typeface="Arial" pitchFamily="34" charset="0"/>
                                  </a:rPr>
                                </m:ctrlPr>
                              </m:sSubPr>
                              <m:e>
                                <m:r>
                                  <a:rPr lang="en-US" altLang="ja-JP" sz="1600" i="1">
                                    <a:solidFill>
                                      <a:prstClr val="black"/>
                                    </a:solidFill>
                                    <a:latin typeface="Cambria Math"/>
                                    <a:cs typeface="Arial" pitchFamily="34" charset="0"/>
                                  </a:rPr>
                                  <m:t>𝜔</m:t>
                                </m:r>
                              </m:e>
                              <m:sub>
                                <m:r>
                                  <a:rPr lang="en-US" altLang="ja-JP" sz="1600" i="1">
                                    <a:solidFill>
                                      <a:prstClr val="black"/>
                                    </a:solidFill>
                                    <a:latin typeface="Cambria Math"/>
                                    <a:cs typeface="Arial" pitchFamily="34" charset="0"/>
                                  </a:rPr>
                                  <m:t>𝑝𝑖</m:t>
                                </m:r>
                              </m:sub>
                            </m:sSub>
                            <m:r>
                              <a:rPr lang="en-US" altLang="ja-JP" sz="1600" i="1">
                                <a:solidFill>
                                  <a:prstClr val="black"/>
                                </a:solidFill>
                                <a:latin typeface="Cambria Math"/>
                                <a:cs typeface="Arial" pitchFamily="34" charset="0"/>
                              </a:rPr>
                              <m:t>/</m:t>
                            </m:r>
                            <m:r>
                              <a:rPr lang="en-US" altLang="ja-JP" sz="1600" i="1">
                                <a:solidFill>
                                  <a:prstClr val="black"/>
                                </a:solidFill>
                                <a:latin typeface="Cambria Math"/>
                                <a:cs typeface="Arial" pitchFamily="34" charset="0"/>
                              </a:rPr>
                              <m:t>𝜔</m:t>
                            </m:r>
                          </m:e>
                        </m:d>
                      </m:e>
                      <m:sup>
                        <m:r>
                          <a:rPr lang="en-US" altLang="ja-JP" sz="1600" i="1">
                            <a:solidFill>
                              <a:prstClr val="black"/>
                            </a:solidFill>
                            <a:latin typeface="Cambria Math"/>
                            <a:cs typeface="Arial" pitchFamily="34" charset="0"/>
                          </a:rPr>
                          <m:t>2</m:t>
                        </m:r>
                      </m:sup>
                    </m:sSup>
                  </m:oMath>
                </a14:m>
                <a:r>
                  <a:rPr lang="en-US" altLang="ja-JP" sz="1600" dirty="0">
                    <a:solidFill>
                      <a:prstClr val="black"/>
                    </a:solidFill>
                    <a:latin typeface="Calibri"/>
                    <a:ea typeface="ＭＳ Ｐゴシック"/>
                  </a:rPr>
                  <a:t>,</a:t>
                </a:r>
              </a:p>
              <a:p>
                <a:pPr marL="457082" lvl="1" fontAlgn="auto">
                  <a:spcBef>
                    <a:spcPts val="0"/>
                  </a:spcBef>
                  <a:spcAft>
                    <a:spcPts val="0"/>
                  </a:spcAft>
                </a:pPr>
                <a14:m>
                  <m:oMath xmlns:m="http://schemas.openxmlformats.org/officeDocument/2006/math">
                    <m:sSubSup>
                      <m:sSubSupPr>
                        <m:ctrlPr>
                          <a:rPr lang="en-US" altLang="ja-JP" sz="1600" i="1">
                            <a:solidFill>
                              <a:prstClr val="black"/>
                            </a:solidFill>
                            <a:latin typeface="Cambria Math"/>
                            <a:cs typeface="Arial" pitchFamily="34" charset="0"/>
                          </a:rPr>
                        </m:ctrlPr>
                      </m:sSubSupPr>
                      <m:e>
                        <m:r>
                          <a:rPr lang="en-US" altLang="ja-JP" sz="1600" i="1">
                            <a:solidFill>
                              <a:prstClr val="black"/>
                            </a:solidFill>
                            <a:latin typeface="Cambria Math"/>
                            <a:cs typeface="Arial" pitchFamily="34" charset="0"/>
                          </a:rPr>
                          <m:t>𝜔</m:t>
                        </m:r>
                      </m:e>
                      <m:sub>
                        <m:r>
                          <a:rPr lang="en-US" altLang="ja-JP" sz="1600" i="1">
                            <a:solidFill>
                              <a:prstClr val="black"/>
                            </a:solidFill>
                            <a:latin typeface="Cambria Math"/>
                            <a:cs typeface="Arial" pitchFamily="34" charset="0"/>
                          </a:rPr>
                          <m:t>𝑝𝑒</m:t>
                        </m:r>
                      </m:sub>
                      <m:sup>
                        <m:r>
                          <a:rPr lang="en-US" altLang="ja-JP" sz="1600" i="1">
                            <a:solidFill>
                              <a:prstClr val="black"/>
                            </a:solidFill>
                            <a:latin typeface="Cambria Math"/>
                            <a:cs typeface="Arial" pitchFamily="34" charset="0"/>
                          </a:rPr>
                          <m:t>2</m:t>
                        </m:r>
                      </m:sup>
                    </m:sSubSup>
                    <m:r>
                      <a:rPr lang="en-US" altLang="ja-JP" sz="1600" i="1">
                        <a:solidFill>
                          <a:prstClr val="black"/>
                        </a:solidFill>
                        <a:latin typeface="Cambria Math"/>
                        <a:cs typeface="Arial" pitchFamily="34" charset="0"/>
                      </a:rPr>
                      <m:t>=</m:t>
                    </m:r>
                    <m:sSub>
                      <m:sSubPr>
                        <m:ctrlPr>
                          <a:rPr lang="en-US" altLang="ja-JP" sz="1600" i="1">
                            <a:solidFill>
                              <a:srgbClr val="FF0000"/>
                            </a:solidFill>
                            <a:latin typeface="Cambria Math"/>
                            <a:cs typeface="Arial" pitchFamily="34" charset="0"/>
                          </a:rPr>
                        </m:ctrlPr>
                      </m:sSubPr>
                      <m:e>
                        <m:acc>
                          <m:accPr>
                            <m:chr m:val="̃"/>
                            <m:ctrlPr>
                              <a:rPr lang="en-US" altLang="ja-JP" sz="1600" i="1">
                                <a:solidFill>
                                  <a:srgbClr val="FF0000"/>
                                </a:solidFill>
                                <a:latin typeface="Cambria Math"/>
                                <a:cs typeface="Arial" pitchFamily="34" charset="0"/>
                              </a:rPr>
                            </m:ctrlPr>
                          </m:accPr>
                          <m:e>
                            <m:r>
                              <a:rPr lang="en-US" altLang="ja-JP" sz="1600" i="1">
                                <a:solidFill>
                                  <a:srgbClr val="FF0000"/>
                                </a:solidFill>
                                <a:latin typeface="Cambria Math"/>
                                <a:cs typeface="Arial" pitchFamily="34" charset="0"/>
                              </a:rPr>
                              <m:t>𝑛</m:t>
                            </m:r>
                          </m:e>
                        </m:acc>
                      </m:e>
                      <m:sub>
                        <m:r>
                          <a:rPr lang="en-US" altLang="ja-JP" sz="1600" i="1">
                            <a:solidFill>
                              <a:srgbClr val="FF0000"/>
                            </a:solidFill>
                            <a:latin typeface="Cambria Math"/>
                            <a:cs typeface="Arial" pitchFamily="34" charset="0"/>
                          </a:rPr>
                          <m:t>𝑒</m:t>
                        </m:r>
                      </m:sub>
                    </m:sSub>
                    <m:sSup>
                      <m:sSupPr>
                        <m:ctrlPr>
                          <a:rPr lang="en-US" altLang="ja-JP" sz="1600" i="1">
                            <a:solidFill>
                              <a:prstClr val="black"/>
                            </a:solidFill>
                            <a:latin typeface="Cambria Math"/>
                            <a:cs typeface="Arial" pitchFamily="34" charset="0"/>
                          </a:rPr>
                        </m:ctrlPr>
                      </m:sSupPr>
                      <m:e>
                        <m:r>
                          <a:rPr lang="en-US" altLang="ja-JP" sz="1600" i="1">
                            <a:solidFill>
                              <a:prstClr val="black"/>
                            </a:solidFill>
                            <a:latin typeface="Cambria Math"/>
                            <a:cs typeface="Arial" pitchFamily="34" charset="0"/>
                          </a:rPr>
                          <m:t>𝑞</m:t>
                        </m:r>
                      </m:e>
                      <m:sup>
                        <m:r>
                          <a:rPr lang="en-US" altLang="ja-JP" sz="1600" i="1">
                            <a:solidFill>
                              <a:prstClr val="black"/>
                            </a:solidFill>
                            <a:latin typeface="Cambria Math"/>
                            <a:cs typeface="Arial" pitchFamily="34" charset="0"/>
                          </a:rPr>
                          <m:t>2</m:t>
                        </m:r>
                      </m:sup>
                    </m:sSup>
                    <m:sSub>
                      <m:sSubPr>
                        <m:ctrlPr>
                          <a:rPr lang="en-US" altLang="ja-JP" sz="1600" i="1">
                            <a:solidFill>
                              <a:prstClr val="black"/>
                            </a:solidFill>
                            <a:latin typeface="Cambria Math"/>
                            <a:cs typeface="Arial" pitchFamily="34" charset="0"/>
                          </a:rPr>
                        </m:ctrlPr>
                      </m:sSubPr>
                      <m:e>
                        <m:r>
                          <a:rPr lang="en-US" altLang="ja-JP" sz="1600" i="1">
                            <a:solidFill>
                              <a:prstClr val="black"/>
                            </a:solidFill>
                            <a:latin typeface="Cambria Math"/>
                            <a:cs typeface="Arial" pitchFamily="34" charset="0"/>
                          </a:rPr>
                          <m:t>/</m:t>
                        </m:r>
                        <m:r>
                          <a:rPr lang="en-US" altLang="ja-JP" sz="1600" i="1">
                            <a:solidFill>
                              <a:prstClr val="black"/>
                            </a:solidFill>
                            <a:latin typeface="Cambria Math"/>
                            <a:cs typeface="Arial" pitchFamily="34" charset="0"/>
                          </a:rPr>
                          <m:t>𝜖</m:t>
                        </m:r>
                      </m:e>
                      <m:sub>
                        <m:r>
                          <a:rPr lang="en-US" altLang="ja-JP" sz="1600" i="1">
                            <a:solidFill>
                              <a:prstClr val="black"/>
                            </a:solidFill>
                            <a:latin typeface="Cambria Math"/>
                            <a:cs typeface="Arial" pitchFamily="34" charset="0"/>
                          </a:rPr>
                          <m:t>0</m:t>
                        </m:r>
                      </m:sub>
                    </m:sSub>
                    <m:sSub>
                      <m:sSubPr>
                        <m:ctrlPr>
                          <a:rPr lang="en-US" altLang="ja-JP" sz="1600" i="1">
                            <a:solidFill>
                              <a:prstClr val="black"/>
                            </a:solidFill>
                            <a:latin typeface="Cambria Math"/>
                            <a:cs typeface="Arial" pitchFamily="34" charset="0"/>
                          </a:rPr>
                        </m:ctrlPr>
                      </m:sSubPr>
                      <m:e>
                        <m:r>
                          <a:rPr lang="en-US" altLang="ja-JP" sz="1600" i="1">
                            <a:solidFill>
                              <a:prstClr val="black"/>
                            </a:solidFill>
                            <a:latin typeface="Cambria Math"/>
                            <a:cs typeface="Arial" pitchFamily="34" charset="0"/>
                          </a:rPr>
                          <m:t>𝑚</m:t>
                        </m:r>
                      </m:e>
                      <m:sub>
                        <m:r>
                          <a:rPr lang="en-US" altLang="ja-JP" sz="1600" i="1">
                            <a:solidFill>
                              <a:prstClr val="black"/>
                            </a:solidFill>
                            <a:latin typeface="Cambria Math"/>
                            <a:cs typeface="Arial" pitchFamily="34" charset="0"/>
                          </a:rPr>
                          <m:t>𝑒</m:t>
                        </m:r>
                      </m:sub>
                    </m:sSub>
                    <m:r>
                      <a:rPr lang="en-US" altLang="ja-JP" sz="1600" i="1">
                        <a:solidFill>
                          <a:prstClr val="black"/>
                        </a:solidFill>
                        <a:latin typeface="Cambria Math"/>
                        <a:cs typeface="Arial" pitchFamily="34" charset="0"/>
                      </a:rPr>
                      <m:t> </m:t>
                    </m:r>
                  </m:oMath>
                </a14:m>
                <a:r>
                  <a:rPr lang="en-US" altLang="ja-JP" sz="1600" dirty="0">
                    <a:solidFill>
                      <a:prstClr val="black"/>
                    </a:solidFill>
                    <a:latin typeface="Calibri"/>
                    <a:ea typeface="ＭＳ Ｐゴシック"/>
                  </a:rPr>
                  <a:t>,</a:t>
                </a:r>
                <a:r>
                  <a:rPr lang="en-US" altLang="ja-JP" sz="1600" dirty="0">
                    <a:solidFill>
                      <a:prstClr val="black"/>
                    </a:solidFill>
                    <a:latin typeface="Calibri"/>
                    <a:ea typeface="ＭＳ Ｐゴシック"/>
                    <a:cs typeface="Arial" pitchFamily="34" charset="0"/>
                  </a:rPr>
                  <a:t> </a:t>
                </a:r>
                <a14:m>
                  <m:oMath xmlns:m="http://schemas.openxmlformats.org/officeDocument/2006/math">
                    <m:sSub>
                      <m:sSubPr>
                        <m:ctrlPr>
                          <a:rPr lang="en-US" altLang="ja-JP" sz="1600" i="1">
                            <a:solidFill>
                              <a:prstClr val="black"/>
                            </a:solidFill>
                            <a:latin typeface="Cambria Math"/>
                            <a:cs typeface="Arial" pitchFamily="34" charset="0"/>
                          </a:rPr>
                        </m:ctrlPr>
                      </m:sSubPr>
                      <m:e>
                        <m:r>
                          <a:rPr lang="en-US" altLang="ja-JP" sz="1600" i="1">
                            <a:solidFill>
                              <a:prstClr val="black"/>
                            </a:solidFill>
                            <a:latin typeface="Cambria Math"/>
                            <a:cs typeface="Arial" pitchFamily="34" charset="0"/>
                          </a:rPr>
                          <m:t>𝜔</m:t>
                        </m:r>
                      </m:e>
                      <m:sub>
                        <m:r>
                          <a:rPr lang="en-US" altLang="ja-JP" sz="1600" i="1">
                            <a:solidFill>
                              <a:prstClr val="black"/>
                            </a:solidFill>
                            <a:latin typeface="Cambria Math"/>
                            <a:cs typeface="Arial" pitchFamily="34" charset="0"/>
                          </a:rPr>
                          <m:t>𝑐𝑒</m:t>
                        </m:r>
                      </m:sub>
                    </m:sSub>
                    <m:r>
                      <a:rPr lang="en-US" altLang="ja-JP" sz="1600" i="1">
                        <a:solidFill>
                          <a:prstClr val="black"/>
                        </a:solidFill>
                        <a:latin typeface="Cambria Math"/>
                        <a:cs typeface="Arial" pitchFamily="34" charset="0"/>
                      </a:rPr>
                      <m:t>=</m:t>
                    </m:r>
                    <m:r>
                      <a:rPr lang="en-US" altLang="ja-JP" sz="1600" i="1">
                        <a:solidFill>
                          <a:prstClr val="black"/>
                        </a:solidFill>
                        <a:latin typeface="Cambria Math"/>
                        <a:cs typeface="Arial" pitchFamily="34" charset="0"/>
                      </a:rPr>
                      <m:t>𝑞𝐵</m:t>
                    </m:r>
                    <m:r>
                      <a:rPr lang="en-US" altLang="ja-JP" sz="1600" i="1">
                        <a:solidFill>
                          <a:prstClr val="black"/>
                        </a:solidFill>
                        <a:latin typeface="Cambria Math"/>
                        <a:cs typeface="Arial" pitchFamily="34" charset="0"/>
                      </a:rPr>
                      <m:t>/</m:t>
                    </m:r>
                    <m:sSub>
                      <m:sSubPr>
                        <m:ctrlPr>
                          <a:rPr lang="en-US" altLang="ja-JP" sz="1600" i="1">
                            <a:solidFill>
                              <a:prstClr val="black"/>
                            </a:solidFill>
                            <a:latin typeface="Cambria Math"/>
                            <a:cs typeface="Arial" pitchFamily="34" charset="0"/>
                          </a:rPr>
                        </m:ctrlPr>
                      </m:sSubPr>
                      <m:e>
                        <m:r>
                          <a:rPr lang="en-US" altLang="ja-JP" sz="1600" i="1">
                            <a:solidFill>
                              <a:prstClr val="black"/>
                            </a:solidFill>
                            <a:latin typeface="Cambria Math"/>
                            <a:cs typeface="Arial" pitchFamily="34" charset="0"/>
                          </a:rPr>
                          <m:t>𝑚</m:t>
                        </m:r>
                      </m:e>
                      <m:sub>
                        <m:r>
                          <a:rPr lang="en-US" altLang="ja-JP" sz="1600" i="1">
                            <a:solidFill>
                              <a:prstClr val="black"/>
                            </a:solidFill>
                            <a:latin typeface="Cambria Math"/>
                            <a:cs typeface="Arial" pitchFamily="34" charset="0"/>
                          </a:rPr>
                          <m:t>𝑒</m:t>
                        </m:r>
                      </m:sub>
                    </m:sSub>
                  </m:oMath>
                </a14:m>
                <a:endParaRPr lang="ja-JP" altLang="en-US" sz="1100" dirty="0">
                  <a:solidFill>
                    <a:prstClr val="black"/>
                  </a:solidFill>
                  <a:latin typeface="Calibri"/>
                  <a:ea typeface="ＭＳ Ｐゴシック"/>
                </a:endParaRPr>
              </a:p>
            </p:txBody>
          </p:sp>
        </mc:Choice>
        <mc:Fallback>
          <p:sp>
            <p:nvSpPr>
              <p:cNvPr id="27" name="正方形/長方形 26"/>
              <p:cNvSpPr>
                <a:spLocks noRot="1" noChangeAspect="1" noMove="1" noResize="1" noEditPoints="1" noAdjustHandles="1" noChangeArrowheads="1" noChangeShapeType="1" noTextEdit="1"/>
              </p:cNvSpPr>
              <p:nvPr/>
            </p:nvSpPr>
            <p:spPr>
              <a:xfrm>
                <a:off x="829144" y="4305614"/>
                <a:ext cx="3670848" cy="995594"/>
              </a:xfrm>
              <a:prstGeom prst="rect">
                <a:avLst/>
              </a:prstGeom>
              <a:blipFill rotWithShape="1">
                <a:blip r:embed="rId5"/>
                <a:stretch>
                  <a:fillRect b="-4878"/>
                </a:stretch>
              </a:blipFill>
            </p:spPr>
            <p:txBody>
              <a:bodyPr/>
              <a:lstStyle/>
              <a:p>
                <a:r>
                  <a:rPr lang="ja-JP" altLang="en-US">
                    <a:noFill/>
                  </a:rPr>
                  <a:t> </a:t>
                </a:r>
              </a:p>
            </p:txBody>
          </p:sp>
        </mc:Fallback>
      </mc:AlternateContent>
      <p:sp>
        <p:nvSpPr>
          <p:cNvPr id="30" name="テキスト ボックス 29"/>
          <p:cNvSpPr txBox="1"/>
          <p:nvPr/>
        </p:nvSpPr>
        <p:spPr>
          <a:xfrm>
            <a:off x="539552" y="5291938"/>
            <a:ext cx="4398702" cy="369310"/>
          </a:xfrm>
          <a:prstGeom prst="rect">
            <a:avLst/>
          </a:prstGeom>
          <a:noFill/>
        </p:spPr>
        <p:txBody>
          <a:bodyPr wrap="square" lIns="91416" tIns="45709" rIns="91416" bIns="45709" rtlCol="0">
            <a:spAutoFit/>
          </a:bodyPr>
          <a:lstStyle/>
          <a:p>
            <a:pPr fontAlgn="auto">
              <a:spcBef>
                <a:spcPts val="0"/>
              </a:spcBef>
              <a:spcAft>
                <a:spcPts val="0"/>
              </a:spcAft>
            </a:pPr>
            <a:r>
              <a:rPr lang="en-US" altLang="ja-JP" sz="1800" dirty="0">
                <a:latin typeface="Calibri"/>
                <a:ea typeface="ＭＳ Ｐゴシック"/>
                <a:cs typeface="+mn-cs"/>
              </a:rPr>
              <a:t>Fixed: </a:t>
            </a:r>
            <a:r>
              <a:rPr lang="en-US" altLang="ja-JP" sz="1800" i="1" dirty="0" err="1">
                <a:latin typeface="Calibri"/>
                <a:ea typeface="ＭＳ Ｐゴシック"/>
                <a:cs typeface="+mn-cs"/>
              </a:rPr>
              <a:t>B</a:t>
            </a:r>
            <a:r>
              <a:rPr lang="en-US" altLang="ja-JP" sz="1800" baseline="-25000" dirty="0" err="1">
                <a:latin typeface="Calibri"/>
                <a:ea typeface="ＭＳ Ｐゴシック"/>
                <a:cs typeface="+mn-cs"/>
              </a:rPr>
              <a:t>t</a:t>
            </a:r>
            <a:r>
              <a:rPr lang="en-US" altLang="ja-JP" sz="1800" dirty="0">
                <a:latin typeface="Calibri"/>
                <a:ea typeface="ＭＳ Ｐゴシック"/>
                <a:cs typeface="+mn-cs"/>
              </a:rPr>
              <a:t> = 0.08 [T], </a:t>
            </a:r>
            <a:r>
              <a:rPr lang="en-US" altLang="ja-JP" sz="1800" i="1" dirty="0">
                <a:latin typeface="Calibri"/>
                <a:ea typeface="ＭＳ Ｐゴシック"/>
                <a:cs typeface="+mn-cs"/>
              </a:rPr>
              <a:t>N</a:t>
            </a:r>
            <a:r>
              <a:rPr lang="en-US" altLang="ja-JP" sz="1800" baseline="-25000" dirty="0" smtClean="0">
                <a:latin typeface="Calibri"/>
                <a:ea typeface="ＭＳ Ｐゴシック"/>
                <a:cs typeface="+mn-cs"/>
              </a:rPr>
              <a:t>||</a:t>
            </a:r>
            <a:r>
              <a:rPr lang="en-US" altLang="ja-JP" sz="1800" dirty="0" smtClean="0">
                <a:latin typeface="Calibri"/>
                <a:ea typeface="ＭＳ Ｐゴシック"/>
                <a:cs typeface="+mn-cs"/>
              </a:rPr>
              <a:t> </a:t>
            </a:r>
            <a:r>
              <a:rPr lang="en-US" altLang="ja-JP" sz="1800" dirty="0">
                <a:latin typeface="Calibri"/>
                <a:ea typeface="ＭＳ Ｐゴシック"/>
                <a:cs typeface="+mn-cs"/>
              </a:rPr>
              <a:t>= 5.5, </a:t>
            </a:r>
            <a:r>
              <a:rPr lang="en-US" altLang="ja-JP" sz="1800" dirty="0" smtClean="0">
                <a:latin typeface="Calibri"/>
                <a:ea typeface="ＭＳ Ｐゴシック"/>
                <a:cs typeface="+mn-cs"/>
              </a:rPr>
              <a:t>shot=111821</a:t>
            </a:r>
            <a:endParaRPr lang="en-US" altLang="ja-JP" sz="1800" dirty="0">
              <a:latin typeface="Calibri"/>
              <a:ea typeface="ＭＳ Ｐゴシック"/>
              <a:cs typeface="+mn-cs"/>
            </a:endParaRPr>
          </a:p>
        </p:txBody>
      </p:sp>
      <p:sp>
        <p:nvSpPr>
          <p:cNvPr id="31" name="テキスト ボックス 30"/>
          <p:cNvSpPr txBox="1"/>
          <p:nvPr/>
        </p:nvSpPr>
        <p:spPr>
          <a:xfrm>
            <a:off x="539552" y="3995794"/>
            <a:ext cx="4398702" cy="369310"/>
          </a:xfrm>
          <a:prstGeom prst="rect">
            <a:avLst/>
          </a:prstGeom>
          <a:noFill/>
        </p:spPr>
        <p:txBody>
          <a:bodyPr wrap="square" lIns="91416" tIns="45709" rIns="91416" bIns="45709" rtlCol="0">
            <a:spAutoFit/>
          </a:bodyPr>
          <a:lstStyle/>
          <a:p>
            <a:pPr fontAlgn="auto">
              <a:spcBef>
                <a:spcPts val="0"/>
              </a:spcBef>
              <a:spcAft>
                <a:spcPts val="0"/>
              </a:spcAft>
            </a:pPr>
            <a:r>
              <a:rPr lang="en-US" altLang="ja-JP" sz="1800" dirty="0" smtClean="0">
                <a:latin typeface="Calibri"/>
                <a:ea typeface="ＭＳ Ｐゴシック"/>
                <a:cs typeface="+mn-cs"/>
              </a:rPr>
              <a:t>Accessibility: </a:t>
            </a:r>
            <a:r>
              <a:rPr lang="en-US" altLang="ja-JP" sz="1800" i="1" dirty="0" smtClean="0">
                <a:latin typeface="Calibri"/>
                <a:ea typeface="ＭＳ Ｐゴシック"/>
                <a:cs typeface="+mn-cs"/>
              </a:rPr>
              <a:t>N</a:t>
            </a:r>
            <a:r>
              <a:rPr lang="en-US" altLang="ja-JP" sz="1800" baseline="-25000" dirty="0" smtClean="0">
                <a:latin typeface="Calibri"/>
                <a:ea typeface="ＭＳ Ｐゴシック"/>
                <a:cs typeface="+mn-cs"/>
              </a:rPr>
              <a:t>||</a:t>
            </a:r>
            <a:r>
              <a:rPr lang="en-US" altLang="ja-JP" sz="1800" dirty="0" smtClean="0">
                <a:latin typeface="Calibri"/>
                <a:ea typeface="ＭＳ Ｐゴシック"/>
                <a:cs typeface="+mn-cs"/>
              </a:rPr>
              <a:t> &gt; </a:t>
            </a:r>
            <a:r>
              <a:rPr lang="en-US" altLang="ja-JP" sz="1800" i="1" dirty="0" smtClean="0">
                <a:latin typeface="Calibri"/>
                <a:ea typeface="ＭＳ Ｐゴシック"/>
                <a:cs typeface="+mn-cs"/>
              </a:rPr>
              <a:t>N</a:t>
            </a:r>
            <a:r>
              <a:rPr lang="en-US" altLang="ja-JP" sz="1800" baseline="-25000" dirty="0" smtClean="0">
                <a:latin typeface="Calibri"/>
                <a:ea typeface="ＭＳ Ｐゴシック"/>
                <a:cs typeface="+mn-cs"/>
              </a:rPr>
              <a:t>a</a:t>
            </a:r>
            <a:endParaRPr lang="en-US" altLang="ja-JP" sz="1800" baseline="-25000" dirty="0">
              <a:latin typeface="Calibri"/>
              <a:ea typeface="ＭＳ Ｐゴシック"/>
              <a:cs typeface="+mn-cs"/>
            </a:endParaRPr>
          </a:p>
        </p:txBody>
      </p:sp>
      <p:sp>
        <p:nvSpPr>
          <p:cNvPr id="32" name="スライド番号プレースホルダー 4"/>
          <p:cNvSpPr>
            <a:spLocks noGrp="1"/>
          </p:cNvSpPr>
          <p:nvPr>
            <p:ph type="sldNum" sz="quarter" idx="12"/>
          </p:nvPr>
        </p:nvSpPr>
        <p:spPr>
          <a:xfrm>
            <a:off x="8686800" y="6520390"/>
            <a:ext cx="386910" cy="365125"/>
          </a:xfrm>
        </p:spPr>
        <p:txBody>
          <a:bodyPr/>
          <a:lstStyle/>
          <a:p>
            <a:fld id="{FD69EC3B-3975-41F7-A0D4-CB82BEE8B54C}" type="slidenum">
              <a:rPr lang="ja-JP" altLang="en-US" smtClean="0">
                <a:solidFill>
                  <a:prstClr val="black">
                    <a:tint val="75000"/>
                  </a:prstClr>
                </a:solidFill>
                <a:latin typeface="Arial" panose="020B0604020202020204" pitchFamily="34" charset="0"/>
                <a:cs typeface="Arial" panose="020B0604020202020204" pitchFamily="34" charset="0"/>
              </a:rPr>
              <a:pPr/>
              <a:t>35</a:t>
            </a:fld>
            <a:endParaRPr lang="ja-JP" altLang="en-US" dirty="0">
              <a:solidFill>
                <a:prstClr val="black">
                  <a:tint val="75000"/>
                </a:prstClr>
              </a:solidFill>
              <a:latin typeface="Arial" panose="020B0604020202020204" pitchFamily="34" charset="0"/>
              <a:cs typeface="Arial" panose="020B0604020202020204" pitchFamily="34" charset="0"/>
            </a:endParaRPr>
          </a:p>
        </p:txBody>
      </p:sp>
      <p:sp>
        <p:nvSpPr>
          <p:cNvPr id="33" name="正方形/長方形 32"/>
          <p:cNvSpPr>
            <a:spLocks noChangeArrowheads="1"/>
          </p:cNvSpPr>
          <p:nvPr/>
        </p:nvSpPr>
        <p:spPr bwMode="auto">
          <a:xfrm>
            <a:off x="7721179" y="6546943"/>
            <a:ext cx="1027285" cy="338441"/>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lIns="91321" tIns="45664" rIns="91321" bIns="45664">
            <a:spAutoFit/>
          </a:bodyPr>
          <a:lstStyle/>
          <a:p>
            <a:pPr eaLnBrk="0" hangingPunct="0"/>
            <a:r>
              <a:rPr lang="en-US" altLang="ja-JP" sz="1600" dirty="0">
                <a:solidFill>
                  <a:srgbClr val="000000"/>
                </a:solidFill>
                <a:latin typeface="Arial" pitchFamily="34" charset="0"/>
                <a:cs typeface="Arial" pitchFamily="34" charset="0"/>
              </a:rPr>
              <a:t>T. </a:t>
            </a:r>
            <a:r>
              <a:rPr lang="en-US" altLang="ja-JP" sz="1600" dirty="0" smtClean="0">
                <a:solidFill>
                  <a:srgbClr val="000000"/>
                </a:solidFill>
                <a:latin typeface="Arial" pitchFamily="34" charset="0"/>
                <a:cs typeface="Arial" pitchFamily="34" charset="0"/>
              </a:rPr>
              <a:t>Shinya</a:t>
            </a:r>
            <a:endParaRPr lang="ja-JP" altLang="en-US" sz="1600"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7788678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3203848" y="2780928"/>
            <a:ext cx="5486914" cy="3855669"/>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Lst>
        </p:spPr>
      </p:pic>
      <p:grpSp>
        <p:nvGrpSpPr>
          <p:cNvPr id="16" name="グループ化 15"/>
          <p:cNvGrpSpPr/>
          <p:nvPr/>
        </p:nvGrpSpPr>
        <p:grpSpPr>
          <a:xfrm>
            <a:off x="3491879" y="836712"/>
            <a:ext cx="5112569" cy="1944216"/>
            <a:chOff x="3158350" y="608737"/>
            <a:chExt cx="5734130" cy="1859220"/>
          </a:xfrm>
        </p:grpSpPr>
        <p:pic>
          <p:nvPicPr>
            <p:cNvPr id="4102" name="Picture 6"/>
            <p:cNvPicPr>
              <a:picLocks noChangeAspect="1" noChangeArrowheads="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3158350" y="608737"/>
              <a:ext cx="5734130" cy="1859220"/>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Lst>
          </p:spPr>
        </p:pic>
        <p:sp>
          <p:nvSpPr>
            <p:cNvPr id="4" name="正方形/長方形 3"/>
            <p:cNvSpPr/>
            <p:nvPr/>
          </p:nvSpPr>
          <p:spPr>
            <a:xfrm>
              <a:off x="6725088" y="692696"/>
              <a:ext cx="2081078" cy="830722"/>
            </a:xfrm>
            <a:prstGeom prst="rect">
              <a:avLst/>
            </a:prstGeom>
          </p:spPr>
          <p:txBody>
            <a:bodyPr wrap="square">
              <a:spAutoFit/>
            </a:bodyPr>
            <a:lstStyle/>
            <a:p>
              <a:pPr fontAlgn="auto">
                <a:spcBef>
                  <a:spcPts val="0"/>
                </a:spcBef>
                <a:spcAft>
                  <a:spcPts val="0"/>
                </a:spcAft>
              </a:pPr>
              <a:r>
                <a:rPr lang="en-US" altLang="ja-JP" sz="1100" dirty="0">
                  <a:solidFill>
                    <a:prstClr val="black"/>
                  </a:solidFill>
                  <a:latin typeface="Arial" panose="020B0604020202020204" pitchFamily="34" charset="0"/>
                  <a:ea typeface="ＭＳ Ｐゴシック"/>
                  <a:cs typeface="Arial" panose="020B0604020202020204" pitchFamily="34" charset="0"/>
                </a:rPr>
                <a:t>Pump (199.9-200.1 MHz)</a:t>
              </a:r>
            </a:p>
            <a:p>
              <a:pPr fontAlgn="auto">
                <a:spcBef>
                  <a:spcPts val="0"/>
                </a:spcBef>
                <a:spcAft>
                  <a:spcPts val="0"/>
                </a:spcAft>
              </a:pPr>
              <a:r>
                <a:rPr lang="en-US" altLang="ja-JP" sz="1100" dirty="0">
                  <a:solidFill>
                    <a:prstClr val="black"/>
                  </a:solidFill>
                  <a:latin typeface="Arial" panose="020B0604020202020204" pitchFamily="34" charset="0"/>
                  <a:ea typeface="ＭＳ Ｐゴシック"/>
                  <a:cs typeface="Arial" panose="020B0604020202020204" pitchFamily="34" charset="0"/>
                </a:rPr>
                <a:t>LFS    (180-199.9 MHz)</a:t>
              </a:r>
            </a:p>
            <a:p>
              <a:pPr fontAlgn="auto">
                <a:spcBef>
                  <a:spcPts val="0"/>
                </a:spcBef>
                <a:spcAft>
                  <a:spcPts val="0"/>
                </a:spcAft>
              </a:pPr>
              <a:r>
                <a:rPr lang="en-US" altLang="ja-JP" sz="1100" dirty="0">
                  <a:solidFill>
                    <a:prstClr val="black"/>
                  </a:solidFill>
                  <a:latin typeface="Arial" panose="020B0604020202020204" pitchFamily="34" charset="0"/>
                  <a:ea typeface="ＭＳ Ｐゴシック"/>
                  <a:cs typeface="Arial" panose="020B0604020202020204" pitchFamily="34" charset="0"/>
                </a:rPr>
                <a:t>UFS   (200.1-220 MHz) </a:t>
              </a:r>
              <a:endParaRPr lang="ja-JP" altLang="en-US" sz="1100" dirty="0">
                <a:solidFill>
                  <a:prstClr val="black"/>
                </a:solidFill>
                <a:latin typeface="Calibri"/>
                <a:ea typeface="ＭＳ Ｐゴシック"/>
                <a:cs typeface="+mn-cs"/>
              </a:endParaRPr>
            </a:p>
          </p:txBody>
        </p:sp>
      </p:grpSp>
      <p:sp>
        <p:nvSpPr>
          <p:cNvPr id="6" name="テキスト ボックス 5"/>
          <p:cNvSpPr txBox="1"/>
          <p:nvPr/>
        </p:nvSpPr>
        <p:spPr>
          <a:xfrm>
            <a:off x="3628019" y="2863969"/>
            <a:ext cx="655949" cy="276999"/>
          </a:xfrm>
          <a:prstGeom prst="rect">
            <a:avLst/>
          </a:prstGeom>
          <a:noFill/>
        </p:spPr>
        <p:txBody>
          <a:bodyPr wrap="none" lIns="91416" tIns="45709" rIns="91416" bIns="45709" rtlCol="0">
            <a:spAutoFit/>
          </a:bodyPr>
          <a:lstStyle/>
          <a:p>
            <a:pPr fontAlgn="auto">
              <a:spcBef>
                <a:spcPts val="0"/>
              </a:spcBef>
              <a:spcAft>
                <a:spcPts val="0"/>
              </a:spcAft>
            </a:pPr>
            <a:r>
              <a:rPr lang="en-US" altLang="ja-JP" sz="1200" dirty="0">
                <a:solidFill>
                  <a:prstClr val="black"/>
                </a:solidFill>
                <a:latin typeface="Calibri"/>
                <a:ea typeface="ＭＳ Ｐゴシック"/>
                <a:cs typeface="+mn-cs"/>
              </a:rPr>
              <a:t>112299</a:t>
            </a:r>
            <a:endParaRPr lang="ja-JP" altLang="en-US" sz="1200" dirty="0">
              <a:solidFill>
                <a:prstClr val="black"/>
              </a:solidFill>
              <a:latin typeface="Calibri"/>
              <a:ea typeface="ＭＳ Ｐゴシック"/>
              <a:cs typeface="+mn-cs"/>
            </a:endParaRPr>
          </a:p>
        </p:txBody>
      </p:sp>
      <mc:AlternateContent>
        <mc:Choice xmlns:mc="http://schemas.openxmlformats.org/markup-compatibility/2006" xmlns:a14="http://schemas.microsoft.com/office/drawing/2010/main" xmlns:p="http://schemas.openxmlformats.org/presentationml/2006/main" xmlns:r="http://schemas.openxmlformats.org/officeDocument/2006/relationships" xmlns:a="http://schemas.openxmlformats.org/drawingml/2006/main" xmlns="" Requires="a14">
          <p:sp>
            <p:nvSpPr>
              <p:cNvPr id="15" name="テキスト ボックス 14"/>
              <p:cNvSpPr txBox="1"/>
              <p:nvPr/>
            </p:nvSpPr>
            <p:spPr>
              <a:xfrm>
                <a:off x="467763" y="4201062"/>
                <a:ext cx="2808093" cy="1388178"/>
              </a:xfrm>
              <a:prstGeom prst="rect">
                <a:avLst/>
              </a:prstGeom>
              <a:noFill/>
            </p:spPr>
            <p:txBody>
              <a:bodyPr wrap="none" lIns="91416" tIns="45709" rIns="91416" bIns="45709" rtlCol="0">
                <a:spAutoFit/>
              </a:bodyPr>
              <a:lstStyle/>
              <a:p>
                <a:pPr fontAlgn="auto">
                  <a:spcBef>
                    <a:spcPts val="0"/>
                  </a:spcBef>
                  <a:spcAft>
                    <a:spcPts val="0"/>
                  </a:spcAft>
                </a:pPr>
                <a:r>
                  <a:rPr lang="en-US" altLang="ja-JP" sz="1400" b="1" dirty="0">
                    <a:solidFill>
                      <a:prstClr val="black"/>
                    </a:solidFill>
                    <a:latin typeface="Arial" panose="020B0604020202020204" pitchFamily="34" charset="0"/>
                    <a:ea typeface="ＭＳ Ｐゴシック"/>
                    <a:cs typeface="Arial" panose="020B0604020202020204" pitchFamily="34" charset="0"/>
                  </a:rPr>
                  <a:t>LH resonance </a:t>
                </a:r>
                <a:r>
                  <a:rPr lang="en-US" altLang="ja-JP" sz="1400" b="1" dirty="0" smtClean="0">
                    <a:solidFill>
                      <a:prstClr val="black"/>
                    </a:solidFill>
                    <a:latin typeface="Arial" panose="020B0604020202020204" pitchFamily="34" charset="0"/>
                    <a:ea typeface="ＭＳ Ｐゴシック"/>
                    <a:cs typeface="Arial" panose="020B0604020202020204" pitchFamily="34" charset="0"/>
                  </a:rPr>
                  <a:t>frequency</a:t>
                </a:r>
              </a:p>
              <a:p>
                <a:pPr fontAlgn="auto">
                  <a:spcBef>
                    <a:spcPts val="0"/>
                  </a:spcBef>
                  <a:spcAft>
                    <a:spcPts val="0"/>
                  </a:spcAft>
                </a:pPr>
                <a:r>
                  <a:rPr lang="en-US" altLang="ja-JP" sz="1400" b="1" dirty="0" smtClean="0">
                    <a:solidFill>
                      <a:prstClr val="black"/>
                    </a:solidFill>
                    <a:latin typeface="Arial" panose="020B0604020202020204" pitchFamily="34" charset="0"/>
                    <a:ea typeface="ＭＳ Ｐゴシック"/>
                    <a:cs typeface="Arial" panose="020B0604020202020204" pitchFamily="34" charset="0"/>
                  </a:rPr>
                  <a:t>for TST-2 RF plasma</a:t>
                </a:r>
                <a:endParaRPr lang="en-US" altLang="ja-JP" sz="1400" b="1" i="1" dirty="0">
                  <a:solidFill>
                    <a:prstClr val="black"/>
                  </a:solidFill>
                  <a:latin typeface="Arial" panose="020B0604020202020204" pitchFamily="34" charset="0"/>
                  <a:ea typeface="ＭＳ Ｐゴシック"/>
                  <a:cs typeface="Arial" panose="020B0604020202020204" pitchFamily="34" charset="0"/>
                </a:endParaRPr>
              </a:p>
              <a:p>
                <a:pPr marL="457082" lvl="1" fontAlgn="auto">
                  <a:spcBef>
                    <a:spcPts val="0"/>
                  </a:spcBef>
                  <a:spcAft>
                    <a:spcPts val="0"/>
                  </a:spcAft>
                </a:pPr>
                <a14:m>
                  <m:oMathPara xmlns:m="http://schemas.openxmlformats.org/officeDocument/2006/math">
                    <m:oMathParaPr>
                      <m:jc m:val="centerGroup"/>
                    </m:oMathParaPr>
                    <m:oMath xmlns:m="http://schemas.openxmlformats.org/officeDocument/2006/math">
                      <m:sSub>
                        <m:sSubPr>
                          <m:ctrlPr>
                            <a:rPr lang="en-US" altLang="ja-JP" sz="1400" i="1">
                              <a:solidFill>
                                <a:prstClr val="black"/>
                              </a:solidFill>
                              <a:latin typeface="Cambria Math"/>
                              <a:cs typeface="+mn-cs"/>
                            </a:rPr>
                          </m:ctrlPr>
                        </m:sSubPr>
                        <m:e>
                          <m:r>
                            <a:rPr lang="en-US" altLang="ja-JP" sz="1400" i="1">
                              <a:solidFill>
                                <a:prstClr val="black"/>
                              </a:solidFill>
                              <a:latin typeface="Cambria Math"/>
                              <a:cs typeface="+mn-cs"/>
                            </a:rPr>
                            <m:t>𝑓</m:t>
                          </m:r>
                        </m:e>
                        <m:sub>
                          <m:r>
                            <m:rPr>
                              <m:sty m:val="p"/>
                            </m:rPr>
                            <a:rPr lang="en-US" altLang="ja-JP" sz="1400">
                              <a:solidFill>
                                <a:prstClr val="black"/>
                              </a:solidFill>
                              <a:latin typeface="Cambria Math"/>
                              <a:cs typeface="+mn-cs"/>
                            </a:rPr>
                            <m:t>LH</m:t>
                          </m:r>
                        </m:sub>
                      </m:sSub>
                      <m:r>
                        <a:rPr lang="en-US" altLang="ja-JP" sz="1400" i="1">
                          <a:solidFill>
                            <a:prstClr val="black"/>
                          </a:solidFill>
                          <a:latin typeface="Cambria Math"/>
                          <a:ea typeface="Cambria Math"/>
                          <a:cs typeface="+mn-cs"/>
                        </a:rPr>
                        <m:t>≈</m:t>
                      </m:r>
                      <m:f>
                        <m:fPr>
                          <m:ctrlPr>
                            <a:rPr lang="en-US" altLang="ja-JP" sz="1400" i="1">
                              <a:solidFill>
                                <a:prstClr val="black"/>
                              </a:solidFill>
                              <a:latin typeface="Cambria Math"/>
                              <a:ea typeface="Cambria Math"/>
                              <a:cs typeface="+mn-cs"/>
                            </a:rPr>
                          </m:ctrlPr>
                        </m:fPr>
                        <m:num>
                          <m:sSubSup>
                            <m:sSubSupPr>
                              <m:ctrlPr>
                                <a:rPr lang="en-US" altLang="ja-JP" sz="1400" i="1">
                                  <a:solidFill>
                                    <a:prstClr val="black"/>
                                  </a:solidFill>
                                  <a:latin typeface="Cambria Math"/>
                                  <a:ea typeface="Cambria Math"/>
                                  <a:cs typeface="+mn-cs"/>
                                </a:rPr>
                              </m:ctrlPr>
                            </m:sSubSupPr>
                            <m:e>
                              <m:r>
                                <a:rPr lang="en-US" altLang="ja-JP" sz="1400" i="1">
                                  <a:solidFill>
                                    <a:prstClr val="black"/>
                                  </a:solidFill>
                                  <a:latin typeface="Cambria Math"/>
                                  <a:ea typeface="Cambria Math"/>
                                  <a:cs typeface="+mn-cs"/>
                                </a:rPr>
                                <m:t>𝜔</m:t>
                              </m:r>
                            </m:e>
                            <m:sub>
                              <m:r>
                                <a:rPr lang="en-US" altLang="ja-JP" sz="1400" i="1">
                                  <a:solidFill>
                                    <a:prstClr val="black"/>
                                  </a:solidFill>
                                  <a:latin typeface="Cambria Math"/>
                                  <a:ea typeface="Cambria Math"/>
                                  <a:cs typeface="+mn-cs"/>
                                </a:rPr>
                                <m:t>𝑝𝑖</m:t>
                              </m:r>
                            </m:sub>
                            <m:sup/>
                          </m:sSubSup>
                        </m:num>
                        <m:den>
                          <m:r>
                            <a:rPr lang="en-US" altLang="ja-JP" sz="1400" i="1">
                              <a:solidFill>
                                <a:prstClr val="black"/>
                              </a:solidFill>
                              <a:latin typeface="Cambria Math"/>
                              <a:ea typeface="Cambria Math"/>
                              <a:cs typeface="+mn-cs"/>
                            </a:rPr>
                            <m:t>2</m:t>
                          </m:r>
                          <m:r>
                            <a:rPr lang="en-US" altLang="ja-JP" sz="1400" i="1">
                              <a:solidFill>
                                <a:prstClr val="black"/>
                              </a:solidFill>
                              <a:latin typeface="Cambria Math"/>
                              <a:ea typeface="Cambria Math"/>
                              <a:cs typeface="+mn-cs"/>
                            </a:rPr>
                            <m:t>𝜋</m:t>
                          </m:r>
                          <m:rad>
                            <m:radPr>
                              <m:degHide m:val="on"/>
                              <m:ctrlPr>
                                <a:rPr lang="en-US" altLang="ja-JP" sz="1400" i="1">
                                  <a:solidFill>
                                    <a:prstClr val="black"/>
                                  </a:solidFill>
                                  <a:latin typeface="Cambria Math"/>
                                  <a:ea typeface="Cambria Math"/>
                                  <a:cs typeface="+mn-cs"/>
                                </a:rPr>
                              </m:ctrlPr>
                            </m:radPr>
                            <m:deg/>
                            <m:e>
                              <m:r>
                                <a:rPr lang="en-US" altLang="ja-JP" sz="1400" i="1">
                                  <a:solidFill>
                                    <a:prstClr val="black"/>
                                  </a:solidFill>
                                  <a:latin typeface="Cambria Math"/>
                                  <a:ea typeface="Cambria Math"/>
                                  <a:cs typeface="+mn-cs"/>
                                </a:rPr>
                                <m:t>1+</m:t>
                              </m:r>
                              <m:sSubSup>
                                <m:sSubSupPr>
                                  <m:ctrlPr>
                                    <a:rPr lang="en-US" altLang="ja-JP" sz="1400" i="1">
                                      <a:solidFill>
                                        <a:prstClr val="black"/>
                                      </a:solidFill>
                                      <a:latin typeface="Cambria Math"/>
                                      <a:ea typeface="Cambria Math"/>
                                      <a:cs typeface="+mn-cs"/>
                                    </a:rPr>
                                  </m:ctrlPr>
                                </m:sSubSupPr>
                                <m:e>
                                  <m:r>
                                    <a:rPr lang="en-US" altLang="ja-JP" sz="1400" i="1">
                                      <a:solidFill>
                                        <a:prstClr val="black"/>
                                      </a:solidFill>
                                      <a:latin typeface="Cambria Math"/>
                                      <a:ea typeface="Cambria Math"/>
                                      <a:cs typeface="+mn-cs"/>
                                    </a:rPr>
                                    <m:t>𝜔</m:t>
                                  </m:r>
                                </m:e>
                                <m:sub>
                                  <m:r>
                                    <a:rPr lang="en-US" altLang="ja-JP" sz="1400" i="1">
                                      <a:solidFill>
                                        <a:prstClr val="black"/>
                                      </a:solidFill>
                                      <a:latin typeface="Cambria Math"/>
                                      <a:ea typeface="Cambria Math"/>
                                      <a:cs typeface="+mn-cs"/>
                                    </a:rPr>
                                    <m:t>𝑝𝑒</m:t>
                                  </m:r>
                                </m:sub>
                                <m:sup>
                                  <m:r>
                                    <a:rPr lang="en-US" altLang="ja-JP" sz="1400" i="1">
                                      <a:solidFill>
                                        <a:prstClr val="black"/>
                                      </a:solidFill>
                                      <a:latin typeface="Cambria Math"/>
                                      <a:ea typeface="Cambria Math"/>
                                      <a:cs typeface="+mn-cs"/>
                                    </a:rPr>
                                    <m:t>2</m:t>
                                  </m:r>
                                </m:sup>
                              </m:sSubSup>
                              <m:r>
                                <a:rPr lang="en-US" altLang="ja-JP" sz="1400" i="1">
                                  <a:solidFill>
                                    <a:prstClr val="black"/>
                                  </a:solidFill>
                                  <a:latin typeface="Cambria Math"/>
                                  <a:ea typeface="Cambria Math"/>
                                  <a:cs typeface="+mn-cs"/>
                                </a:rPr>
                                <m:t>/</m:t>
                              </m:r>
                              <m:sSubSup>
                                <m:sSubSupPr>
                                  <m:ctrlPr>
                                    <a:rPr lang="en-US" altLang="ja-JP" sz="1400" i="1">
                                      <a:solidFill>
                                        <a:prstClr val="black"/>
                                      </a:solidFill>
                                      <a:latin typeface="Cambria Math"/>
                                      <a:ea typeface="Cambria Math"/>
                                      <a:cs typeface="+mn-cs"/>
                                    </a:rPr>
                                  </m:ctrlPr>
                                </m:sSubSupPr>
                                <m:e>
                                  <m:r>
                                    <m:rPr>
                                      <m:sty m:val="p"/>
                                    </m:rPr>
                                    <a:rPr lang="en-US" altLang="ja-JP" sz="1400">
                                      <a:solidFill>
                                        <a:prstClr val="black"/>
                                      </a:solidFill>
                                      <a:latin typeface="Cambria Math"/>
                                      <a:ea typeface="Cambria Math"/>
                                      <a:cs typeface="+mn-cs"/>
                                    </a:rPr>
                                    <m:t>Ω</m:t>
                                  </m:r>
                                </m:e>
                                <m:sub>
                                  <m:r>
                                    <a:rPr lang="en-US" altLang="ja-JP" sz="1400" i="1">
                                      <a:solidFill>
                                        <a:prstClr val="black"/>
                                      </a:solidFill>
                                      <a:latin typeface="Cambria Math"/>
                                      <a:ea typeface="Cambria Math"/>
                                      <a:cs typeface="+mn-cs"/>
                                    </a:rPr>
                                    <m:t>𝑒</m:t>
                                  </m:r>
                                </m:sub>
                                <m:sup>
                                  <m:r>
                                    <a:rPr lang="en-US" altLang="ja-JP" sz="1400" i="1">
                                      <a:solidFill>
                                        <a:prstClr val="black"/>
                                      </a:solidFill>
                                      <a:latin typeface="Cambria Math"/>
                                      <a:ea typeface="Cambria Math"/>
                                      <a:cs typeface="+mn-cs"/>
                                    </a:rPr>
                                    <m:t>2</m:t>
                                  </m:r>
                                </m:sup>
                              </m:sSubSup>
                            </m:e>
                          </m:rad>
                        </m:den>
                      </m:f>
                    </m:oMath>
                  </m:oMathPara>
                </a14:m>
                <a:endParaRPr lang="en-US" altLang="ja-JP" sz="1400" dirty="0">
                  <a:solidFill>
                    <a:prstClr val="black"/>
                  </a:solidFill>
                  <a:latin typeface="Calibri"/>
                  <a:ea typeface="ＭＳ Ｐゴシック"/>
                  <a:cs typeface="+mn-cs"/>
                </a:endParaRPr>
              </a:p>
              <a:p>
                <a:pPr marL="457082" lvl="1" fontAlgn="auto">
                  <a:spcBef>
                    <a:spcPts val="0"/>
                  </a:spcBef>
                  <a:spcAft>
                    <a:spcPts val="0"/>
                  </a:spcAft>
                </a:pPr>
                <a14:m>
                  <m:oMathPara xmlns:m="http://schemas.openxmlformats.org/officeDocument/2006/math">
                    <m:oMathParaPr>
                      <m:jc m:val="centerGroup"/>
                    </m:oMathParaPr>
                    <m:oMath xmlns:m="http://schemas.openxmlformats.org/officeDocument/2006/math">
                      <m:r>
                        <a:rPr lang="en-US" altLang="ja-JP" sz="1400" i="1">
                          <a:solidFill>
                            <a:prstClr val="black"/>
                          </a:solidFill>
                          <a:latin typeface="Cambria Math"/>
                          <a:ea typeface="Cambria Math"/>
                          <a:cs typeface="+mn-cs"/>
                        </a:rPr>
                        <m:t>≈30∼40 </m:t>
                      </m:r>
                      <m:r>
                        <m:rPr>
                          <m:sty m:val="p"/>
                        </m:rPr>
                        <a:rPr lang="en-US" altLang="ja-JP" sz="1400">
                          <a:solidFill>
                            <a:prstClr val="black"/>
                          </a:solidFill>
                          <a:latin typeface="Cambria Math"/>
                          <a:ea typeface="Cambria Math"/>
                          <a:cs typeface="+mn-cs"/>
                        </a:rPr>
                        <m:t>MHz</m:t>
                      </m:r>
                      <m:r>
                        <a:rPr lang="en-US" altLang="ja-JP" sz="1400" i="1">
                          <a:solidFill>
                            <a:prstClr val="black"/>
                          </a:solidFill>
                          <a:latin typeface="Cambria Math"/>
                          <a:ea typeface="Cambria Math"/>
                          <a:cs typeface="+mn-cs"/>
                        </a:rPr>
                        <m:t>&lt;200 </m:t>
                      </m:r>
                      <m:r>
                        <m:rPr>
                          <m:sty m:val="p"/>
                        </m:rPr>
                        <a:rPr lang="en-US" altLang="ja-JP" sz="1400">
                          <a:solidFill>
                            <a:prstClr val="black"/>
                          </a:solidFill>
                          <a:latin typeface="Cambria Math"/>
                          <a:ea typeface="Cambria Math"/>
                          <a:cs typeface="+mn-cs"/>
                        </a:rPr>
                        <m:t>MHz</m:t>
                      </m:r>
                    </m:oMath>
                  </m:oMathPara>
                </a14:m>
                <a:endParaRPr lang="ja-JP" altLang="en-US" sz="1400" dirty="0">
                  <a:solidFill>
                    <a:prstClr val="black"/>
                  </a:solidFill>
                  <a:latin typeface="Calibri"/>
                  <a:ea typeface="ＭＳ Ｐゴシック"/>
                  <a:cs typeface="+mn-cs"/>
                </a:endParaRPr>
              </a:p>
            </p:txBody>
          </p:sp>
        </mc:Choice>
        <mc:Fallback>
          <p:sp>
            <p:nvSpPr>
              <p:cNvPr id="15" name="テキスト ボックス 14"/>
              <p:cNvSpPr txBox="1">
                <a:spLocks noRot="1" noChangeAspect="1" noMove="1" noResize="1" noEditPoints="1" noAdjustHandles="1" noChangeArrowheads="1" noChangeShapeType="1" noTextEdit="1"/>
              </p:cNvSpPr>
              <p:nvPr/>
            </p:nvSpPr>
            <p:spPr>
              <a:xfrm>
                <a:off x="467763" y="4201062"/>
                <a:ext cx="2808093" cy="1388178"/>
              </a:xfrm>
              <a:prstGeom prst="rect">
                <a:avLst/>
              </a:prstGeom>
              <a:blipFill rotWithShape="1">
                <a:blip r:embed="rId4"/>
                <a:stretch>
                  <a:fillRect l="-652" t="-439"/>
                </a:stretch>
              </a:blipFill>
            </p:spPr>
            <p:txBody>
              <a:bodyPr/>
              <a:lstStyle/>
              <a:p>
                <a:r>
                  <a:rPr lang="ja-JP" altLang="en-US">
                    <a:noFill/>
                  </a:rPr>
                  <a:t> </a:t>
                </a:r>
              </a:p>
            </p:txBody>
          </p:sp>
        </mc:Fallback>
      </mc:AlternateContent>
      <p:grpSp>
        <p:nvGrpSpPr>
          <p:cNvPr id="12" name="グループ化 11"/>
          <p:cNvGrpSpPr/>
          <p:nvPr/>
        </p:nvGrpSpPr>
        <p:grpSpPr>
          <a:xfrm>
            <a:off x="460916" y="908720"/>
            <a:ext cx="2670924" cy="3166611"/>
            <a:chOff x="177403" y="694437"/>
            <a:chExt cx="2670924" cy="3166611"/>
          </a:xfrm>
        </p:grpSpPr>
        <p:grpSp>
          <p:nvGrpSpPr>
            <p:cNvPr id="9" name="グループ化 8"/>
            <p:cNvGrpSpPr/>
            <p:nvPr/>
          </p:nvGrpSpPr>
          <p:grpSpPr>
            <a:xfrm>
              <a:off x="362266" y="1340768"/>
              <a:ext cx="2265518" cy="2520280"/>
              <a:chOff x="290258" y="2564904"/>
              <a:chExt cx="2265518" cy="2520280"/>
            </a:xfrm>
          </p:grpSpPr>
          <p:pic>
            <p:nvPicPr>
              <p:cNvPr id="11" name="Picture 5"/>
              <p:cNvPicPr>
                <a:picLocks noChangeAspect="1" noChangeArrowheads="1"/>
              </p:cNvPicPr>
              <p:nvPr/>
            </p:nvPicPr>
            <p:blipFill>
              <a:blip r:embed="rId5">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290258" y="2564904"/>
                <a:ext cx="2265518" cy="2520280"/>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dist="35921" dir="2700000" algn="ctr" rotWithShape="0">
                        <a:schemeClr val="bg2"/>
                      </a:outerShdw>
                    </a:effectLst>
                  </a14:hiddenEffects>
                </a:ext>
              </a:extLst>
            </p:spPr>
          </p:pic>
          <p:sp>
            <p:nvSpPr>
              <p:cNvPr id="8" name="テキスト ボックス 7"/>
              <p:cNvSpPr txBox="1"/>
              <p:nvPr/>
            </p:nvSpPr>
            <p:spPr>
              <a:xfrm>
                <a:off x="611555" y="2648066"/>
                <a:ext cx="917687" cy="369332"/>
              </a:xfrm>
              <a:prstGeom prst="rect">
                <a:avLst/>
              </a:prstGeom>
              <a:noFill/>
            </p:spPr>
            <p:txBody>
              <a:bodyPr wrap="none" rtlCol="0">
                <a:spAutoFit/>
              </a:bodyPr>
              <a:lstStyle/>
              <a:p>
                <a:pPr fontAlgn="auto">
                  <a:spcBef>
                    <a:spcPts val="0"/>
                  </a:spcBef>
                  <a:spcAft>
                    <a:spcPts val="0"/>
                  </a:spcAft>
                </a:pPr>
                <a:r>
                  <a:rPr lang="en-US" altLang="ja-JP" sz="1800" dirty="0" smtClean="0">
                    <a:solidFill>
                      <a:prstClr val="white"/>
                    </a:solidFill>
                    <a:latin typeface="Calibri"/>
                    <a:ea typeface="ＭＳ Ｐゴシック"/>
                    <a:cs typeface="+mn-cs"/>
                  </a:rPr>
                  <a:t>toroidal</a:t>
                </a:r>
                <a:endParaRPr lang="ja-JP" altLang="en-US" sz="1800" dirty="0">
                  <a:solidFill>
                    <a:prstClr val="white"/>
                  </a:solidFill>
                  <a:latin typeface="Calibri"/>
                  <a:ea typeface="ＭＳ Ｐゴシック"/>
                  <a:cs typeface="+mn-cs"/>
                </a:endParaRPr>
              </a:p>
            </p:txBody>
          </p:sp>
          <p:sp>
            <p:nvSpPr>
              <p:cNvPr id="13" name="テキスト ボックス 12"/>
              <p:cNvSpPr txBox="1"/>
              <p:nvPr/>
            </p:nvSpPr>
            <p:spPr>
              <a:xfrm>
                <a:off x="1475651" y="2636907"/>
                <a:ext cx="941283" cy="369332"/>
              </a:xfrm>
              <a:prstGeom prst="rect">
                <a:avLst/>
              </a:prstGeom>
              <a:noFill/>
            </p:spPr>
            <p:txBody>
              <a:bodyPr wrap="none" rtlCol="0">
                <a:spAutoFit/>
              </a:bodyPr>
              <a:lstStyle/>
              <a:p>
                <a:pPr fontAlgn="auto">
                  <a:spcBef>
                    <a:spcPts val="0"/>
                  </a:spcBef>
                  <a:spcAft>
                    <a:spcPts val="0"/>
                  </a:spcAft>
                </a:pPr>
                <a:r>
                  <a:rPr lang="en-US" altLang="ja-JP" sz="1800" dirty="0" smtClean="0">
                    <a:solidFill>
                      <a:prstClr val="white"/>
                    </a:solidFill>
                    <a:latin typeface="Calibri"/>
                    <a:ea typeface="ＭＳ Ｐゴシック"/>
                    <a:cs typeface="+mn-cs"/>
                  </a:rPr>
                  <a:t>poloidal</a:t>
                </a:r>
                <a:endParaRPr lang="ja-JP" altLang="en-US" sz="1800" dirty="0">
                  <a:solidFill>
                    <a:prstClr val="white"/>
                  </a:solidFill>
                  <a:latin typeface="Calibri"/>
                  <a:ea typeface="ＭＳ Ｐゴシック"/>
                  <a:cs typeface="+mn-cs"/>
                </a:endParaRPr>
              </a:p>
            </p:txBody>
          </p:sp>
        </p:grpSp>
        <p:sp>
          <p:nvSpPr>
            <p:cNvPr id="10" name="テキスト ボックス 9"/>
            <p:cNvSpPr txBox="1"/>
            <p:nvPr/>
          </p:nvSpPr>
          <p:spPr>
            <a:xfrm>
              <a:off x="177403" y="694437"/>
              <a:ext cx="2670924" cy="646331"/>
            </a:xfrm>
            <a:prstGeom prst="rect">
              <a:avLst/>
            </a:prstGeom>
            <a:noFill/>
          </p:spPr>
          <p:txBody>
            <a:bodyPr wrap="none" rtlCol="0">
              <a:spAutoFit/>
            </a:bodyPr>
            <a:lstStyle/>
            <a:p>
              <a:pPr algn="ctr" fontAlgn="auto">
                <a:spcBef>
                  <a:spcPts val="0"/>
                </a:spcBef>
                <a:spcAft>
                  <a:spcPts val="0"/>
                </a:spcAft>
              </a:pPr>
              <a:r>
                <a:rPr lang="en-US" altLang="ja-JP" sz="1800" dirty="0" smtClean="0">
                  <a:solidFill>
                    <a:prstClr val="black"/>
                  </a:solidFill>
                  <a:latin typeface="Calibri"/>
                  <a:ea typeface="ＭＳ Ｐゴシック"/>
                  <a:cs typeface="+mn-cs"/>
                </a:rPr>
                <a:t>2-channel RF mag. probe</a:t>
              </a:r>
              <a:endParaRPr lang="en-US" altLang="ja-JP" sz="1800" dirty="0">
                <a:solidFill>
                  <a:prstClr val="black"/>
                </a:solidFill>
                <a:latin typeface="Calibri"/>
                <a:ea typeface="ＭＳ Ｐゴシック"/>
                <a:cs typeface="+mn-cs"/>
              </a:endParaRPr>
            </a:p>
            <a:p>
              <a:pPr algn="ctr" fontAlgn="auto">
                <a:spcBef>
                  <a:spcPts val="0"/>
                </a:spcBef>
                <a:spcAft>
                  <a:spcPts val="0"/>
                </a:spcAft>
              </a:pPr>
              <a:r>
                <a:rPr lang="en-US" altLang="ja-JP" sz="1800" dirty="0">
                  <a:solidFill>
                    <a:prstClr val="black"/>
                  </a:solidFill>
                  <a:latin typeface="Calibri"/>
                  <a:ea typeface="ＭＳ Ｐゴシック"/>
                  <a:cs typeface="+mn-cs"/>
                </a:rPr>
                <a:t>(</a:t>
              </a:r>
              <a:r>
                <a:rPr lang="en-US" altLang="ja-JP" sz="1800" i="1" dirty="0">
                  <a:solidFill>
                    <a:prstClr val="black"/>
                  </a:solidFill>
                  <a:latin typeface="Calibri"/>
                  <a:ea typeface="ＭＳ Ｐゴシック"/>
                  <a:cs typeface="+mn-cs"/>
                </a:rPr>
                <a:t>R</a:t>
              </a:r>
              <a:r>
                <a:rPr lang="en-US" altLang="ja-JP" sz="1800" dirty="0" smtClean="0">
                  <a:solidFill>
                    <a:prstClr val="black"/>
                  </a:solidFill>
                  <a:latin typeface="Calibri"/>
                  <a:ea typeface="ＭＳ Ｐゴシック"/>
                  <a:cs typeface="+mn-cs"/>
                </a:rPr>
                <a:t>, </a:t>
              </a:r>
              <a:r>
                <a:rPr lang="en-US" altLang="ja-JP" sz="1800" i="1" dirty="0" smtClean="0">
                  <a:solidFill>
                    <a:prstClr val="black"/>
                  </a:solidFill>
                  <a:latin typeface="Calibri"/>
                  <a:ea typeface="ＭＳ Ｐゴシック"/>
                  <a:cs typeface="+mn-cs"/>
                </a:rPr>
                <a:t>z</a:t>
              </a:r>
              <a:r>
                <a:rPr lang="en-US" altLang="ja-JP" sz="1800" dirty="0">
                  <a:solidFill>
                    <a:prstClr val="black"/>
                  </a:solidFill>
                  <a:latin typeface="Calibri"/>
                  <a:ea typeface="ＭＳ Ｐゴシック"/>
                  <a:cs typeface="+mn-cs"/>
                </a:rPr>
                <a:t>) = (580 mm, 250 mm)</a:t>
              </a:r>
              <a:endParaRPr lang="ja-JP" altLang="en-US" sz="1800" dirty="0">
                <a:solidFill>
                  <a:prstClr val="black"/>
                </a:solidFill>
                <a:latin typeface="Calibri"/>
                <a:ea typeface="ＭＳ Ｐゴシック"/>
                <a:cs typeface="+mn-cs"/>
              </a:endParaRPr>
            </a:p>
          </p:txBody>
        </p:sp>
      </p:grpSp>
      <p:sp>
        <p:nvSpPr>
          <p:cNvPr id="17" name="タイトル 1"/>
          <p:cNvSpPr txBox="1">
            <a:spLocks/>
          </p:cNvSpPr>
          <p:nvPr/>
        </p:nvSpPr>
        <p:spPr>
          <a:xfrm>
            <a:off x="457200" y="116632"/>
            <a:ext cx="8229600" cy="562074"/>
          </a:xfrm>
          <a:prstGeom prst="rect">
            <a:avLst/>
          </a:prstGeom>
        </p:spPr>
        <p:txBody>
          <a:bodyPr vert="horz" lIns="91416" tIns="45709" rIns="91416" bIns="45709" rtlCol="0" anchor="ctr">
            <a:normAutofit/>
          </a:bodyPr>
          <a:lstStyle>
            <a:lvl1pPr algn="ctr" defTabSz="914165" rtl="0" eaLnBrk="1" latinLnBrk="0" hangingPunct="1">
              <a:spcBef>
                <a:spcPct val="0"/>
              </a:spcBef>
              <a:buNone/>
              <a:defRPr kumimoji="1" sz="4400" kern="1200">
                <a:solidFill>
                  <a:schemeClr val="tx1"/>
                </a:solidFill>
                <a:latin typeface="+mj-lt"/>
                <a:ea typeface="+mj-ea"/>
                <a:cs typeface="+mj-cs"/>
              </a:defRPr>
            </a:lvl1pPr>
          </a:lstStyle>
          <a:p>
            <a:pPr fontAlgn="auto">
              <a:spcAft>
                <a:spcPts val="0"/>
              </a:spcAft>
            </a:pPr>
            <a:r>
              <a:rPr lang="en-US" altLang="ja-JP" sz="2800" dirty="0" smtClean="0">
                <a:solidFill>
                  <a:srgbClr val="FF0000"/>
                </a:solidFill>
                <a:latin typeface="Arial" panose="020B0604020202020204" pitchFamily="34" charset="0"/>
                <a:cs typeface="Arial" panose="020B0604020202020204" pitchFamily="34" charset="0"/>
              </a:rPr>
              <a:t>Is Density Limit Due to Parametric Decay?</a:t>
            </a:r>
            <a:endParaRPr lang="ja-JP" altLang="en-US" sz="2800" dirty="0">
              <a:solidFill>
                <a:srgbClr val="FF0000"/>
              </a:solidFill>
              <a:latin typeface="Arial" panose="020B0604020202020204" pitchFamily="34" charset="0"/>
              <a:cs typeface="Arial" panose="020B0604020202020204" pitchFamily="34" charset="0"/>
            </a:endParaRPr>
          </a:p>
        </p:txBody>
      </p:sp>
      <p:sp>
        <p:nvSpPr>
          <p:cNvPr id="18" name="Line 7"/>
          <p:cNvSpPr>
            <a:spLocks noChangeShapeType="1"/>
          </p:cNvSpPr>
          <p:nvPr/>
        </p:nvSpPr>
        <p:spPr bwMode="auto">
          <a:xfrm flipV="1">
            <a:off x="457200" y="764704"/>
            <a:ext cx="8229600" cy="0"/>
          </a:xfrm>
          <a:prstGeom prst="line">
            <a:avLst/>
          </a:prstGeom>
          <a:noFill/>
          <a:ln w="76200">
            <a:solidFill>
              <a:srgbClr val="00FFFF"/>
            </a:solidFill>
            <a:round/>
            <a:headEnd/>
            <a:tailEn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lIns="91321" tIns="45664" rIns="91321" bIns="45664" anchor="ctr"/>
          <a:lstStyle/>
          <a:p>
            <a:endParaRPr lang="ja-JP" altLang="en-US">
              <a:solidFill>
                <a:prstClr val="black"/>
              </a:solidFill>
              <a:latin typeface="Arial" panose="020B0604020202020204" pitchFamily="34" charset="0"/>
              <a:ea typeface="ＭＳ Ｐゴシック" pitchFamily="50" charset="-128"/>
              <a:cs typeface="Arial" panose="020B0604020202020204" pitchFamily="34" charset="0"/>
            </a:endParaRPr>
          </a:p>
        </p:txBody>
      </p:sp>
      <p:cxnSp>
        <p:nvCxnSpPr>
          <p:cNvPr id="7" name="直線矢印コネクタ 6"/>
          <p:cNvCxnSpPr/>
          <p:nvPr/>
        </p:nvCxnSpPr>
        <p:spPr>
          <a:xfrm>
            <a:off x="6671994" y="5639762"/>
            <a:ext cx="36004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正方形/長方形 13"/>
          <p:cNvSpPr/>
          <p:nvPr/>
        </p:nvSpPr>
        <p:spPr>
          <a:xfrm>
            <a:off x="6390757" y="5207714"/>
            <a:ext cx="1208985" cy="338554"/>
          </a:xfrm>
          <a:prstGeom prst="rect">
            <a:avLst/>
          </a:prstGeom>
        </p:spPr>
        <p:txBody>
          <a:bodyPr wrap="none">
            <a:spAutoFit/>
          </a:bodyPr>
          <a:lstStyle/>
          <a:p>
            <a:r>
              <a:rPr lang="en-US" altLang="ja-JP" sz="1600" dirty="0">
                <a:solidFill>
                  <a:srgbClr val="FF0000"/>
                </a:solidFill>
                <a:latin typeface="Calibri"/>
                <a:ea typeface="ＭＳ Ｐゴシック"/>
              </a:rPr>
              <a:t>d</a:t>
            </a:r>
            <a:r>
              <a:rPr lang="en-US" altLang="ja-JP" sz="1600" dirty="0" smtClean="0">
                <a:solidFill>
                  <a:srgbClr val="FF0000"/>
                </a:solidFill>
                <a:latin typeface="Calibri"/>
                <a:ea typeface="ＭＳ Ｐゴシック"/>
              </a:rPr>
              <a:t>ensity limit</a:t>
            </a:r>
            <a:endParaRPr lang="ja-JP" altLang="en-US" sz="1600" dirty="0">
              <a:solidFill>
                <a:srgbClr val="FF0000"/>
              </a:solidFill>
            </a:endParaRPr>
          </a:p>
        </p:txBody>
      </p:sp>
      <p:cxnSp>
        <p:nvCxnSpPr>
          <p:cNvPr id="20" name="直線コネクタ 19"/>
          <p:cNvCxnSpPr/>
          <p:nvPr/>
        </p:nvCxnSpPr>
        <p:spPr>
          <a:xfrm flipV="1">
            <a:off x="6732240" y="5495746"/>
            <a:ext cx="0" cy="885582"/>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直線コネクタ 22"/>
          <p:cNvCxnSpPr/>
          <p:nvPr/>
        </p:nvCxnSpPr>
        <p:spPr>
          <a:xfrm flipV="1">
            <a:off x="6824394" y="5495746"/>
            <a:ext cx="0" cy="885582"/>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直線コネクタ 23"/>
          <p:cNvCxnSpPr/>
          <p:nvPr/>
        </p:nvCxnSpPr>
        <p:spPr>
          <a:xfrm flipV="1">
            <a:off x="7261696" y="5495746"/>
            <a:ext cx="0" cy="885582"/>
          </a:xfrm>
          <a:prstGeom prst="line">
            <a:avLst/>
          </a:prstGeom>
          <a:ln w="127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25" name="直線コネクタ 24"/>
          <p:cNvCxnSpPr/>
          <p:nvPr/>
        </p:nvCxnSpPr>
        <p:spPr>
          <a:xfrm flipV="1">
            <a:off x="7353850" y="5495746"/>
            <a:ext cx="0" cy="885582"/>
          </a:xfrm>
          <a:prstGeom prst="line">
            <a:avLst/>
          </a:prstGeom>
          <a:ln w="12700">
            <a:solidFill>
              <a:srgbClr val="0000FF"/>
            </a:solidFill>
          </a:ln>
        </p:spPr>
        <p:style>
          <a:lnRef idx="1">
            <a:schemeClr val="accent1"/>
          </a:lnRef>
          <a:fillRef idx="0">
            <a:schemeClr val="accent1"/>
          </a:fillRef>
          <a:effectRef idx="0">
            <a:schemeClr val="accent1"/>
          </a:effectRef>
          <a:fontRef idx="minor">
            <a:schemeClr val="tx1"/>
          </a:fontRef>
        </p:style>
      </p:cxnSp>
      <p:sp>
        <p:nvSpPr>
          <p:cNvPr id="26" name="スライド番号プレースホルダー 4"/>
          <p:cNvSpPr>
            <a:spLocks noGrp="1"/>
          </p:cNvSpPr>
          <p:nvPr>
            <p:ph type="sldNum" sz="quarter" idx="12"/>
          </p:nvPr>
        </p:nvSpPr>
        <p:spPr>
          <a:xfrm>
            <a:off x="8686800" y="6520390"/>
            <a:ext cx="386910" cy="365125"/>
          </a:xfrm>
        </p:spPr>
        <p:txBody>
          <a:bodyPr/>
          <a:lstStyle/>
          <a:p>
            <a:fld id="{FD69EC3B-3975-41F7-A0D4-CB82BEE8B54C}" type="slidenum">
              <a:rPr lang="ja-JP" altLang="en-US" smtClean="0">
                <a:solidFill>
                  <a:prstClr val="black">
                    <a:tint val="75000"/>
                  </a:prstClr>
                </a:solidFill>
                <a:latin typeface="Arial" panose="020B0604020202020204" pitchFamily="34" charset="0"/>
                <a:cs typeface="Arial" panose="020B0604020202020204" pitchFamily="34" charset="0"/>
              </a:rPr>
              <a:pPr/>
              <a:t>36</a:t>
            </a:fld>
            <a:endParaRPr lang="ja-JP" altLang="en-US" dirty="0">
              <a:solidFill>
                <a:prstClr val="black">
                  <a:tint val="75000"/>
                </a:prstClr>
              </a:solidFill>
              <a:latin typeface="Arial" panose="020B0604020202020204" pitchFamily="34" charset="0"/>
              <a:cs typeface="Arial" panose="020B0604020202020204" pitchFamily="34" charset="0"/>
            </a:endParaRPr>
          </a:p>
        </p:txBody>
      </p:sp>
      <p:sp>
        <p:nvSpPr>
          <p:cNvPr id="27" name="正方形/長方形 26"/>
          <p:cNvSpPr>
            <a:spLocks noChangeArrowheads="1"/>
          </p:cNvSpPr>
          <p:nvPr/>
        </p:nvSpPr>
        <p:spPr bwMode="auto">
          <a:xfrm>
            <a:off x="7721179" y="6546943"/>
            <a:ext cx="1027285" cy="338441"/>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lIns="91321" tIns="45664" rIns="91321" bIns="45664">
            <a:spAutoFit/>
          </a:bodyPr>
          <a:lstStyle/>
          <a:p>
            <a:pPr eaLnBrk="0" hangingPunct="0"/>
            <a:r>
              <a:rPr lang="en-US" altLang="ja-JP" sz="1600" dirty="0">
                <a:solidFill>
                  <a:srgbClr val="000000"/>
                </a:solidFill>
                <a:latin typeface="Arial" pitchFamily="34" charset="0"/>
                <a:cs typeface="Arial" pitchFamily="34" charset="0"/>
              </a:rPr>
              <a:t>T. </a:t>
            </a:r>
            <a:r>
              <a:rPr lang="en-US" altLang="ja-JP" sz="1600" dirty="0" smtClean="0">
                <a:solidFill>
                  <a:srgbClr val="000000"/>
                </a:solidFill>
                <a:latin typeface="Arial" pitchFamily="34" charset="0"/>
                <a:cs typeface="Arial" pitchFamily="34" charset="0"/>
              </a:rPr>
              <a:t>Shinya</a:t>
            </a:r>
            <a:endParaRPr lang="ja-JP" altLang="en-US" sz="1600"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50789641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タイトル 1"/>
          <p:cNvSpPr>
            <a:spLocks noGrp="1"/>
          </p:cNvSpPr>
          <p:nvPr>
            <p:ph type="title"/>
          </p:nvPr>
        </p:nvSpPr>
        <p:spPr>
          <a:xfrm>
            <a:off x="685800" y="61915"/>
            <a:ext cx="7772400" cy="846807"/>
          </a:xfrm>
        </p:spPr>
        <p:txBody>
          <a:bodyPr/>
          <a:lstStyle/>
          <a:p>
            <a:r>
              <a:rPr kumimoji="1" lang="en-US" altLang="ja-JP" dirty="0" smtClean="0">
                <a:latin typeface="Arial" pitchFamily="34" charset="0"/>
                <a:cs typeface="Arial" pitchFamily="34" charset="0"/>
              </a:rPr>
              <a:t>Outline</a:t>
            </a:r>
            <a:endParaRPr kumimoji="1" lang="ja-JP" altLang="en-US" dirty="0">
              <a:latin typeface="Arial" pitchFamily="34" charset="0"/>
              <a:cs typeface="Arial" pitchFamily="34" charset="0"/>
            </a:endParaRPr>
          </a:p>
        </p:txBody>
      </p:sp>
      <p:sp>
        <p:nvSpPr>
          <p:cNvPr id="5" name="コンテンツ プレースホルダ 2"/>
          <p:cNvSpPr>
            <a:spLocks noGrp="1"/>
          </p:cNvSpPr>
          <p:nvPr>
            <p:ph idx="1"/>
          </p:nvPr>
        </p:nvSpPr>
        <p:spPr>
          <a:xfrm>
            <a:off x="685800" y="1340768"/>
            <a:ext cx="7918648" cy="5112568"/>
          </a:xfrm>
        </p:spPr>
        <p:txBody>
          <a:bodyPr/>
          <a:lstStyle/>
          <a:p>
            <a:r>
              <a:rPr lang="en-US" altLang="ja-JP" dirty="0" smtClean="0">
                <a:solidFill>
                  <a:schemeClr val="bg1">
                    <a:lumMod val="75000"/>
                  </a:schemeClr>
                </a:solidFill>
                <a:cs typeface="Arial" panose="020B0604020202020204" pitchFamily="34" charset="0"/>
              </a:rPr>
              <a:t>Motivation / Objective</a:t>
            </a:r>
          </a:p>
          <a:p>
            <a:r>
              <a:rPr lang="en-US" altLang="ja-JP" dirty="0" smtClean="0">
                <a:solidFill>
                  <a:schemeClr val="bg1">
                    <a:lumMod val="75000"/>
                  </a:schemeClr>
                </a:solidFill>
                <a:cs typeface="Arial" panose="020B0604020202020204" pitchFamily="34" charset="0"/>
              </a:rPr>
              <a:t>4-WG array (grill) antenna experiments</a:t>
            </a:r>
          </a:p>
          <a:p>
            <a:pPr lvl="1"/>
            <a:r>
              <a:rPr lang="en-US" altLang="ja-JP" dirty="0">
                <a:solidFill>
                  <a:schemeClr val="bg1">
                    <a:lumMod val="75000"/>
                  </a:schemeClr>
                </a:solidFill>
                <a:cs typeface="Arial" panose="020B0604020202020204" pitchFamily="34" charset="0"/>
              </a:rPr>
              <a:t>n</a:t>
            </a:r>
            <a:r>
              <a:rPr lang="en-US" altLang="ja-JP" baseline="-25000" dirty="0" smtClean="0">
                <a:solidFill>
                  <a:schemeClr val="bg1">
                    <a:lumMod val="75000"/>
                  </a:schemeClr>
                </a:solidFill>
                <a:cs typeface="Arial" panose="020B0604020202020204" pitchFamily="34" charset="0"/>
              </a:rPr>
              <a:t>||</a:t>
            </a:r>
            <a:r>
              <a:rPr lang="en-US" altLang="ja-JP" dirty="0" smtClean="0">
                <a:solidFill>
                  <a:schemeClr val="bg1">
                    <a:lumMod val="75000"/>
                  </a:schemeClr>
                </a:solidFill>
                <a:cs typeface="Arial" panose="020B0604020202020204" pitchFamily="34" charset="0"/>
              </a:rPr>
              <a:t> dependence, polarization / wavenumber measurements</a:t>
            </a:r>
          </a:p>
          <a:p>
            <a:r>
              <a:rPr lang="en-US" altLang="ja-JP" dirty="0" err="1" smtClean="0">
                <a:solidFill>
                  <a:schemeClr val="bg1">
                    <a:lumMod val="75000"/>
                  </a:schemeClr>
                </a:solidFill>
                <a:cs typeface="Arial" panose="020B0604020202020204" pitchFamily="34" charset="0"/>
              </a:rPr>
              <a:t>Capacitively</a:t>
            </a:r>
            <a:r>
              <a:rPr lang="en-US" altLang="ja-JP" dirty="0" smtClean="0">
                <a:solidFill>
                  <a:schemeClr val="bg1">
                    <a:lumMod val="75000"/>
                  </a:schemeClr>
                </a:solidFill>
                <a:cs typeface="Arial" panose="020B0604020202020204" pitchFamily="34" charset="0"/>
              </a:rPr>
              <a:t>-coupled </a:t>
            </a:r>
            <a:r>
              <a:rPr lang="en-US" altLang="ja-JP" dirty="0" err="1" smtClean="0">
                <a:solidFill>
                  <a:schemeClr val="bg1">
                    <a:lumMod val="75000"/>
                  </a:schemeClr>
                </a:solidFill>
                <a:cs typeface="Arial" panose="020B0604020202020204" pitchFamily="34" charset="0"/>
              </a:rPr>
              <a:t>combline</a:t>
            </a:r>
            <a:r>
              <a:rPr lang="en-US" altLang="ja-JP" dirty="0" smtClean="0">
                <a:solidFill>
                  <a:schemeClr val="bg1">
                    <a:lumMod val="75000"/>
                  </a:schemeClr>
                </a:solidFill>
                <a:cs typeface="Arial" panose="020B0604020202020204" pitchFamily="34" charset="0"/>
              </a:rPr>
              <a:t> (CCC) antenna experiments</a:t>
            </a:r>
          </a:p>
          <a:p>
            <a:pPr lvl="1"/>
            <a:r>
              <a:rPr lang="en-US" altLang="ja-JP" dirty="0" smtClean="0">
                <a:solidFill>
                  <a:schemeClr val="bg1">
                    <a:lumMod val="75000"/>
                  </a:schemeClr>
                </a:solidFill>
                <a:cs typeface="Arial" panose="020B0604020202020204" pitchFamily="34" charset="0"/>
              </a:rPr>
              <a:t>improved </a:t>
            </a:r>
            <a:r>
              <a:rPr lang="en-US" altLang="ja-JP" dirty="0">
                <a:solidFill>
                  <a:schemeClr val="bg1">
                    <a:lumMod val="75000"/>
                  </a:schemeClr>
                </a:solidFill>
                <a:cs typeface="Arial" panose="020B0604020202020204" pitchFamily="34" charset="0"/>
              </a:rPr>
              <a:t>n</a:t>
            </a:r>
            <a:r>
              <a:rPr lang="en-US" altLang="ja-JP" baseline="-25000" dirty="0">
                <a:solidFill>
                  <a:schemeClr val="bg1">
                    <a:lumMod val="75000"/>
                  </a:schemeClr>
                </a:solidFill>
                <a:cs typeface="Arial" panose="020B0604020202020204" pitchFamily="34" charset="0"/>
              </a:rPr>
              <a:t>||</a:t>
            </a:r>
            <a:r>
              <a:rPr lang="en-US" altLang="ja-JP" dirty="0">
                <a:solidFill>
                  <a:schemeClr val="bg1">
                    <a:lumMod val="75000"/>
                  </a:schemeClr>
                </a:solidFill>
                <a:cs typeface="Arial" panose="020B0604020202020204" pitchFamily="34" charset="0"/>
              </a:rPr>
              <a:t> </a:t>
            </a:r>
            <a:r>
              <a:rPr lang="en-US" altLang="ja-JP" dirty="0" smtClean="0">
                <a:solidFill>
                  <a:schemeClr val="bg1">
                    <a:lumMod val="75000"/>
                  </a:schemeClr>
                </a:solidFill>
                <a:cs typeface="Arial" panose="020B0604020202020204" pitchFamily="34" charset="0"/>
              </a:rPr>
              <a:t>spectrum</a:t>
            </a:r>
          </a:p>
          <a:p>
            <a:pPr lvl="1"/>
            <a:r>
              <a:rPr lang="en-US" altLang="ja-JP" dirty="0">
                <a:solidFill>
                  <a:schemeClr val="bg1">
                    <a:lumMod val="75000"/>
                  </a:schemeClr>
                </a:solidFill>
                <a:cs typeface="Arial" panose="020B0604020202020204" pitchFamily="34" charset="0"/>
              </a:rPr>
              <a:t>c</a:t>
            </a:r>
            <a:r>
              <a:rPr lang="en-US" altLang="ja-JP" dirty="0" smtClean="0">
                <a:solidFill>
                  <a:schemeClr val="bg1">
                    <a:lumMod val="75000"/>
                  </a:schemeClr>
                </a:solidFill>
                <a:cs typeface="Arial" panose="020B0604020202020204" pitchFamily="34" charset="0"/>
              </a:rPr>
              <a:t>omparison of current drive with other antennas</a:t>
            </a:r>
          </a:p>
          <a:p>
            <a:pPr lvl="1"/>
            <a:r>
              <a:rPr lang="en-US" altLang="ja-JP" dirty="0">
                <a:solidFill>
                  <a:schemeClr val="bg1">
                    <a:lumMod val="75000"/>
                  </a:schemeClr>
                </a:solidFill>
                <a:cs typeface="Arial" panose="020B0604020202020204" pitchFamily="34" charset="0"/>
              </a:rPr>
              <a:t>c</a:t>
            </a:r>
            <a:r>
              <a:rPr lang="en-US" altLang="ja-JP" dirty="0" smtClean="0">
                <a:solidFill>
                  <a:schemeClr val="bg1">
                    <a:lumMod val="75000"/>
                  </a:schemeClr>
                </a:solidFill>
                <a:cs typeface="Arial" panose="020B0604020202020204" pitchFamily="34" charset="0"/>
              </a:rPr>
              <a:t>haracterization of LH driven plasma</a:t>
            </a:r>
          </a:p>
          <a:p>
            <a:pPr lvl="2"/>
            <a:r>
              <a:rPr lang="en-US" altLang="ja-JP" dirty="0" smtClean="0">
                <a:solidFill>
                  <a:schemeClr val="bg1">
                    <a:lumMod val="75000"/>
                  </a:schemeClr>
                </a:solidFill>
                <a:cs typeface="Arial" panose="020B0604020202020204" pitchFamily="34" charset="0"/>
              </a:rPr>
              <a:t>HX, SX, TS, ion Doppler, impurity</a:t>
            </a:r>
          </a:p>
          <a:p>
            <a:pPr lvl="2"/>
            <a:r>
              <a:rPr lang="en-US" altLang="ja-JP" dirty="0">
                <a:solidFill>
                  <a:schemeClr val="bg1">
                    <a:lumMod val="75000"/>
                  </a:schemeClr>
                </a:solidFill>
                <a:cs typeface="Arial" panose="020B0604020202020204" pitchFamily="34" charset="0"/>
              </a:rPr>
              <a:t>e</a:t>
            </a:r>
            <a:r>
              <a:rPr lang="en-US" altLang="ja-JP" dirty="0" smtClean="0">
                <a:solidFill>
                  <a:schemeClr val="bg1">
                    <a:lumMod val="75000"/>
                  </a:schemeClr>
                </a:solidFill>
                <a:cs typeface="Arial" panose="020B0604020202020204" pitchFamily="34" charset="0"/>
              </a:rPr>
              <a:t>quilibrium</a:t>
            </a:r>
          </a:p>
          <a:p>
            <a:pPr lvl="2"/>
            <a:r>
              <a:rPr lang="en-US" altLang="ja-JP" dirty="0">
                <a:solidFill>
                  <a:schemeClr val="bg1">
                    <a:lumMod val="75000"/>
                  </a:schemeClr>
                </a:solidFill>
                <a:cs typeface="Arial" panose="020B0604020202020204" pitchFamily="34" charset="0"/>
              </a:rPr>
              <a:t>d</a:t>
            </a:r>
            <a:r>
              <a:rPr lang="en-US" altLang="ja-JP" dirty="0" smtClean="0">
                <a:solidFill>
                  <a:schemeClr val="bg1">
                    <a:lumMod val="75000"/>
                  </a:schemeClr>
                </a:solidFill>
                <a:cs typeface="Arial" panose="020B0604020202020204" pitchFamily="34" charset="0"/>
              </a:rPr>
              <a:t>ensity limit</a:t>
            </a:r>
          </a:p>
          <a:p>
            <a:r>
              <a:rPr lang="en-US" altLang="ja-JP" dirty="0" smtClean="0">
                <a:cs typeface="Arial" panose="020B0604020202020204" pitchFamily="34" charset="0"/>
              </a:rPr>
              <a:t>Planned improvements</a:t>
            </a:r>
          </a:p>
          <a:p>
            <a:pPr lvl="1"/>
            <a:r>
              <a:rPr lang="en-US" altLang="ja-JP" dirty="0">
                <a:cs typeface="Arial" panose="020B0604020202020204" pitchFamily="34" charset="0"/>
              </a:rPr>
              <a:t>t</a:t>
            </a:r>
            <a:r>
              <a:rPr lang="en-US" altLang="ja-JP" dirty="0" smtClean="0">
                <a:cs typeface="Arial" panose="020B0604020202020204" pitchFamily="34" charset="0"/>
              </a:rPr>
              <a:t>op-launch CCC antenna</a:t>
            </a:r>
          </a:p>
          <a:p>
            <a:pPr lvl="1"/>
            <a:r>
              <a:rPr lang="en-US" altLang="ja-JP" dirty="0" smtClean="0">
                <a:cs typeface="Arial" panose="020B0604020202020204" pitchFamily="34" charset="0"/>
              </a:rPr>
              <a:t>TF power supply upgrade</a:t>
            </a:r>
          </a:p>
          <a:p>
            <a:r>
              <a:rPr lang="en-US" altLang="ja-JP" dirty="0" smtClean="0">
                <a:solidFill>
                  <a:schemeClr val="bg1">
                    <a:lumMod val="75000"/>
                  </a:schemeClr>
                </a:solidFill>
                <a:cs typeface="Arial" panose="020B0604020202020204" pitchFamily="34" charset="0"/>
              </a:rPr>
              <a:t>Diagnostic developments</a:t>
            </a:r>
          </a:p>
          <a:p>
            <a:pPr lvl="1"/>
            <a:r>
              <a:rPr lang="en-US" altLang="ja-JP" dirty="0" smtClean="0">
                <a:solidFill>
                  <a:schemeClr val="bg1">
                    <a:lumMod val="75000"/>
                  </a:schemeClr>
                </a:solidFill>
                <a:cs typeface="Arial" panose="020B0604020202020204" pitchFamily="34" charset="0"/>
              </a:rPr>
              <a:t>Multi-pass TS, local j, microwave scattering</a:t>
            </a:r>
          </a:p>
        </p:txBody>
      </p:sp>
      <p:sp>
        <p:nvSpPr>
          <p:cNvPr id="6" name="Line 7"/>
          <p:cNvSpPr>
            <a:spLocks noChangeShapeType="1"/>
          </p:cNvSpPr>
          <p:nvPr/>
        </p:nvSpPr>
        <p:spPr bwMode="auto">
          <a:xfrm flipV="1">
            <a:off x="457200" y="908720"/>
            <a:ext cx="8229600" cy="0"/>
          </a:xfrm>
          <a:prstGeom prst="line">
            <a:avLst/>
          </a:prstGeom>
          <a:noFill/>
          <a:ln w="76200">
            <a:solidFill>
              <a:srgbClr val="00FFFF"/>
            </a:solidFill>
            <a:round/>
            <a:headEnd/>
            <a:tailEn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lIns="91321" tIns="45664" rIns="91321" bIns="45664" anchor="ctr"/>
          <a:lstStyle/>
          <a:p>
            <a:endParaRPr lang="ja-JP" altLang="en-US" sz="2400">
              <a:solidFill>
                <a:prstClr val="black"/>
              </a:solidFill>
              <a:latin typeface="Arial" panose="020B0604020202020204" pitchFamily="34" charset="0"/>
              <a:ea typeface="ＭＳ Ｐゴシック" pitchFamily="50" charset="-128"/>
              <a:cs typeface="Arial" panose="020B0604020202020204" pitchFamily="34" charset="0"/>
            </a:endParaRPr>
          </a:p>
        </p:txBody>
      </p:sp>
      <p:sp>
        <p:nvSpPr>
          <p:cNvPr id="7" name="スライド番号プレースホルダー 4"/>
          <p:cNvSpPr>
            <a:spLocks noGrp="1"/>
          </p:cNvSpPr>
          <p:nvPr>
            <p:ph type="sldNum" sz="quarter" idx="12"/>
          </p:nvPr>
        </p:nvSpPr>
        <p:spPr>
          <a:xfrm>
            <a:off x="8532440" y="6520374"/>
            <a:ext cx="541271" cy="365125"/>
          </a:xfrm>
        </p:spPr>
        <p:txBody>
          <a:bodyPr/>
          <a:lstStyle/>
          <a:p>
            <a:fld id="{FD69EC3B-3975-41F7-A0D4-CB82BEE8B54C}" type="slidenum">
              <a:rPr lang="ja-JP" altLang="en-US" smtClean="0">
                <a:solidFill>
                  <a:prstClr val="black">
                    <a:tint val="75000"/>
                  </a:prstClr>
                </a:solidFill>
                <a:latin typeface="Arial" panose="020B0604020202020204" pitchFamily="34" charset="0"/>
                <a:cs typeface="Arial" panose="020B0604020202020204" pitchFamily="34" charset="0"/>
              </a:rPr>
              <a:pPr/>
              <a:t>37</a:t>
            </a:fld>
            <a:endParaRPr lang="ja-JP" altLang="en-US" dirty="0">
              <a:solidFill>
                <a:prstClr val="black">
                  <a:tint val="75000"/>
                </a:prst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55777929"/>
      </p:ext>
    </p:extLst>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コンテンツ プレースホルダ 3"/>
          <p:cNvSpPr>
            <a:spLocks noGrp="1"/>
          </p:cNvSpPr>
          <p:nvPr>
            <p:ph sz="half" idx="2"/>
          </p:nvPr>
        </p:nvSpPr>
        <p:spPr>
          <a:xfrm>
            <a:off x="6192688" y="2852936"/>
            <a:ext cx="2771800" cy="3456384"/>
          </a:xfrm>
        </p:spPr>
        <p:txBody>
          <a:bodyPr>
            <a:noAutofit/>
          </a:bodyPr>
          <a:lstStyle/>
          <a:p>
            <a:r>
              <a:rPr lang="en-US" altLang="ja-JP" sz="2000" dirty="0" err="1">
                <a:solidFill>
                  <a:srgbClr val="FF0000"/>
                </a:solidFill>
                <a:latin typeface="Arial" pitchFamily="34" charset="0"/>
                <a:cs typeface="Arial" pitchFamily="34" charset="0"/>
              </a:rPr>
              <a:t>B</a:t>
            </a:r>
            <a:r>
              <a:rPr lang="en-US" altLang="ja-JP" sz="2000" baseline="-25000" dirty="0" err="1">
                <a:solidFill>
                  <a:srgbClr val="FF0000"/>
                </a:solidFill>
                <a:latin typeface="Arial" pitchFamily="34" charset="0"/>
                <a:cs typeface="Arial" pitchFamily="34" charset="0"/>
              </a:rPr>
              <a:t>t</a:t>
            </a:r>
            <a:r>
              <a:rPr lang="en-US" altLang="ja-JP" sz="2000" dirty="0">
                <a:solidFill>
                  <a:srgbClr val="FF0000"/>
                </a:solidFill>
                <a:latin typeface="Arial" pitchFamily="34" charset="0"/>
                <a:cs typeface="Arial" pitchFamily="34" charset="0"/>
              </a:rPr>
              <a:t> </a:t>
            </a:r>
            <a:r>
              <a:rPr lang="en-US" altLang="ja-JP" sz="2000" dirty="0">
                <a:latin typeface="Arial" pitchFamily="34" charset="0"/>
                <a:cs typeface="Arial" pitchFamily="34" charset="0"/>
              </a:rPr>
              <a:t>must be </a:t>
            </a:r>
            <a:r>
              <a:rPr lang="en-US" altLang="ja-JP" sz="2000" dirty="0">
                <a:solidFill>
                  <a:srgbClr val="FF0000"/>
                </a:solidFill>
                <a:latin typeface="Arial" pitchFamily="34" charset="0"/>
                <a:cs typeface="Arial" pitchFamily="34" charset="0"/>
              </a:rPr>
              <a:t>higher</a:t>
            </a:r>
            <a:r>
              <a:rPr lang="en-US" altLang="ja-JP" sz="2000" dirty="0">
                <a:latin typeface="Arial" pitchFamily="34" charset="0"/>
                <a:cs typeface="Arial" pitchFamily="34" charset="0"/>
              </a:rPr>
              <a:t> to ensure LHW accessibility to the plasma core.</a:t>
            </a:r>
          </a:p>
          <a:p>
            <a:pPr lvl="8"/>
            <a:endParaRPr lang="en-US" altLang="ja-JP" sz="1200" dirty="0">
              <a:solidFill>
                <a:srgbClr val="FF0000"/>
              </a:solidFill>
              <a:latin typeface="Arial" pitchFamily="34" charset="0"/>
              <a:cs typeface="Arial" pitchFamily="34" charset="0"/>
            </a:endParaRPr>
          </a:p>
          <a:p>
            <a:r>
              <a:rPr lang="en-US" altLang="ja-JP" sz="2000" dirty="0">
                <a:solidFill>
                  <a:srgbClr val="FF0000"/>
                </a:solidFill>
                <a:latin typeface="Arial" pitchFamily="34" charset="0"/>
                <a:cs typeface="Arial" pitchFamily="34" charset="0"/>
              </a:rPr>
              <a:t>n</a:t>
            </a:r>
            <a:r>
              <a:rPr lang="en-US" altLang="ja-JP" sz="2000" baseline="-25000" dirty="0">
                <a:solidFill>
                  <a:srgbClr val="FF0000"/>
                </a:solidFill>
                <a:latin typeface="Arial" pitchFamily="34" charset="0"/>
                <a:cs typeface="Arial" pitchFamily="34" charset="0"/>
              </a:rPr>
              <a:t>||</a:t>
            </a:r>
            <a:r>
              <a:rPr lang="en-US" altLang="ja-JP" sz="2000" dirty="0">
                <a:solidFill>
                  <a:srgbClr val="FF0000"/>
                </a:solidFill>
                <a:latin typeface="Arial" pitchFamily="34" charset="0"/>
                <a:cs typeface="Arial" pitchFamily="34" charset="0"/>
              </a:rPr>
              <a:t> = </a:t>
            </a:r>
            <a:r>
              <a:rPr lang="en-US" altLang="ja-JP" sz="2000" dirty="0" err="1">
                <a:solidFill>
                  <a:srgbClr val="FF0000"/>
                </a:solidFill>
                <a:latin typeface="Arial" pitchFamily="34" charset="0"/>
                <a:cs typeface="Arial" pitchFamily="34" charset="0"/>
              </a:rPr>
              <a:t>ck</a:t>
            </a:r>
            <a:r>
              <a:rPr lang="en-US" altLang="ja-JP" sz="2000" baseline="-25000" dirty="0">
                <a:solidFill>
                  <a:srgbClr val="FF0000"/>
                </a:solidFill>
                <a:latin typeface="Arial" pitchFamily="34" charset="0"/>
                <a:cs typeface="Arial" pitchFamily="34" charset="0"/>
              </a:rPr>
              <a:t>||</a:t>
            </a:r>
            <a:r>
              <a:rPr lang="en-US" altLang="ja-JP" sz="2000" dirty="0">
                <a:solidFill>
                  <a:srgbClr val="FF0000"/>
                </a:solidFill>
                <a:latin typeface="Arial" pitchFamily="34" charset="0"/>
                <a:cs typeface="Arial" pitchFamily="34" charset="0"/>
              </a:rPr>
              <a:t>/</a:t>
            </a:r>
            <a:r>
              <a:rPr lang="en-US" altLang="ja-JP" sz="2000" dirty="0">
                <a:solidFill>
                  <a:srgbClr val="FF0000"/>
                </a:solidFill>
                <a:latin typeface="Symbol" pitchFamily="18" charset="2"/>
                <a:cs typeface="Arial" pitchFamily="34" charset="0"/>
              </a:rPr>
              <a:t>w</a:t>
            </a:r>
            <a:r>
              <a:rPr lang="en-US" altLang="ja-JP" sz="2000" dirty="0">
                <a:solidFill>
                  <a:srgbClr val="FF0000"/>
                </a:solidFill>
                <a:latin typeface="Arial" pitchFamily="34" charset="0"/>
                <a:cs typeface="Arial" pitchFamily="34" charset="0"/>
              </a:rPr>
              <a:t> </a:t>
            </a:r>
            <a:r>
              <a:rPr lang="en-US" altLang="ja-JP" sz="2000" dirty="0">
                <a:latin typeface="Arial" pitchFamily="34" charset="0"/>
                <a:cs typeface="Arial" pitchFamily="34" charset="0"/>
              </a:rPr>
              <a:t>must be </a:t>
            </a:r>
            <a:r>
              <a:rPr lang="en-US" altLang="ja-JP" sz="2000" dirty="0">
                <a:solidFill>
                  <a:srgbClr val="FF0000"/>
                </a:solidFill>
                <a:latin typeface="Arial" pitchFamily="34" charset="0"/>
                <a:cs typeface="Arial" pitchFamily="34" charset="0"/>
              </a:rPr>
              <a:t>lower</a:t>
            </a:r>
            <a:r>
              <a:rPr lang="en-US" altLang="ja-JP" sz="2000" dirty="0">
                <a:latin typeface="Arial" pitchFamily="34" charset="0"/>
                <a:cs typeface="Arial" pitchFamily="34" charset="0"/>
              </a:rPr>
              <a:t> to avoid edge absorption of LHW. </a:t>
            </a:r>
          </a:p>
        </p:txBody>
      </p:sp>
      <p:pic>
        <p:nvPicPr>
          <p:cNvPr id="16" name="図 2" descr="log10Ez2d.png"/>
          <p:cNvPicPr>
            <a:picLocks noGrp="1" noChangeAspect="1" noChangeArrowheads="1"/>
          </p:cNvPicPr>
          <p:nvPr>
            <p:ph sz="half" idx="1"/>
          </p:nvPr>
        </p:nvPicPr>
        <p:blipFill rotWithShape="1">
          <a:blip r:embed="rId2" cstate="print"/>
          <a:srcRect t="3882" r="6577" b="5902"/>
          <a:stretch/>
        </p:blipFill>
        <p:spPr bwMode="auto">
          <a:xfrm>
            <a:off x="671030" y="1606000"/>
            <a:ext cx="2589823" cy="2492558"/>
          </a:xfrm>
          <a:prstGeom prst="rect">
            <a:avLst/>
          </a:prstGeom>
          <a:noFill/>
        </p:spPr>
      </p:pic>
      <p:sp>
        <p:nvSpPr>
          <p:cNvPr id="21" name="テキスト ボックス 20"/>
          <p:cNvSpPr txBox="1"/>
          <p:nvPr/>
        </p:nvSpPr>
        <p:spPr>
          <a:xfrm>
            <a:off x="1920535" y="1722299"/>
            <a:ext cx="823071" cy="307777"/>
          </a:xfrm>
          <a:prstGeom prst="rect">
            <a:avLst/>
          </a:prstGeom>
          <a:noFill/>
        </p:spPr>
        <p:txBody>
          <a:bodyPr wrap="square" lIns="91416" tIns="45709" rIns="91416" bIns="45709" rtlCol="0">
            <a:spAutoFit/>
          </a:bodyPr>
          <a:lstStyle/>
          <a:p>
            <a:pPr algn="ctr" fontAlgn="auto">
              <a:spcBef>
                <a:spcPts val="0"/>
              </a:spcBef>
              <a:spcAft>
                <a:spcPts val="0"/>
              </a:spcAft>
            </a:pPr>
            <a:r>
              <a:rPr lang="en-US" altLang="ja-JP" sz="1400" dirty="0">
                <a:solidFill>
                  <a:srgbClr val="0000FF"/>
                </a:solidFill>
                <a:latin typeface="Arial" pitchFamily="34" charset="0"/>
                <a:ea typeface="ＭＳ Ｐゴシック"/>
                <a:cs typeface="Arial" pitchFamily="34" charset="0"/>
              </a:rPr>
              <a:t>n</a:t>
            </a:r>
            <a:r>
              <a:rPr lang="en-US" altLang="ja-JP" sz="1400" baseline="-25000" dirty="0">
                <a:solidFill>
                  <a:srgbClr val="0000FF"/>
                </a:solidFill>
                <a:latin typeface="Arial" pitchFamily="34" charset="0"/>
                <a:ea typeface="ＭＳ Ｐゴシック"/>
                <a:cs typeface="Arial" pitchFamily="34" charset="0"/>
              </a:rPr>
              <a:t>||</a:t>
            </a:r>
            <a:r>
              <a:rPr lang="en-US" altLang="ja-JP" sz="1400" dirty="0">
                <a:solidFill>
                  <a:srgbClr val="0000FF"/>
                </a:solidFill>
                <a:latin typeface="Arial" pitchFamily="34" charset="0"/>
                <a:ea typeface="ＭＳ Ｐゴシック"/>
                <a:cs typeface="Arial" pitchFamily="34" charset="0"/>
              </a:rPr>
              <a:t> = 8.9</a:t>
            </a:r>
            <a:endParaRPr lang="ja-JP" altLang="en-US" sz="1400" dirty="0">
              <a:solidFill>
                <a:srgbClr val="0000FF"/>
              </a:solidFill>
              <a:latin typeface="Arial" pitchFamily="34" charset="0"/>
              <a:ea typeface="ＭＳ Ｐゴシック"/>
              <a:cs typeface="Arial" pitchFamily="34" charset="0"/>
            </a:endParaRPr>
          </a:p>
        </p:txBody>
      </p:sp>
      <p:pic>
        <p:nvPicPr>
          <p:cNvPr id="18" name="図 3"/>
          <p:cNvPicPr>
            <a:picLocks noChangeAspect="1" noChangeArrowheads="1"/>
          </p:cNvPicPr>
          <p:nvPr/>
        </p:nvPicPr>
        <p:blipFill rotWithShape="1">
          <a:blip r:embed="rId3" cstate="print"/>
          <a:srcRect t="2888" r="6551" b="6002"/>
          <a:stretch/>
        </p:blipFill>
        <p:spPr bwMode="auto">
          <a:xfrm>
            <a:off x="660199" y="4166444"/>
            <a:ext cx="2600654" cy="2524402"/>
          </a:xfrm>
          <a:prstGeom prst="rect">
            <a:avLst/>
          </a:prstGeom>
          <a:noFill/>
        </p:spPr>
      </p:pic>
      <p:sp>
        <p:nvSpPr>
          <p:cNvPr id="22" name="テキスト ボックス 21"/>
          <p:cNvSpPr txBox="1"/>
          <p:nvPr/>
        </p:nvSpPr>
        <p:spPr>
          <a:xfrm>
            <a:off x="1907705" y="4338636"/>
            <a:ext cx="823071" cy="307777"/>
          </a:xfrm>
          <a:prstGeom prst="rect">
            <a:avLst/>
          </a:prstGeom>
          <a:noFill/>
        </p:spPr>
        <p:txBody>
          <a:bodyPr wrap="square" lIns="91416" tIns="45709" rIns="91416" bIns="45709" rtlCol="0">
            <a:spAutoFit/>
          </a:bodyPr>
          <a:lstStyle/>
          <a:p>
            <a:pPr algn="ctr" fontAlgn="auto">
              <a:spcBef>
                <a:spcPts val="0"/>
              </a:spcBef>
              <a:spcAft>
                <a:spcPts val="0"/>
              </a:spcAft>
            </a:pPr>
            <a:r>
              <a:rPr lang="en-US" altLang="ja-JP" sz="1400" dirty="0">
                <a:solidFill>
                  <a:srgbClr val="FF0000"/>
                </a:solidFill>
                <a:latin typeface="Arial" pitchFamily="34" charset="0"/>
                <a:ea typeface="ＭＳ Ｐゴシック"/>
                <a:cs typeface="Arial" pitchFamily="34" charset="0"/>
              </a:rPr>
              <a:t>n</a:t>
            </a:r>
            <a:r>
              <a:rPr lang="en-US" altLang="ja-JP" sz="1400" baseline="-25000" dirty="0">
                <a:solidFill>
                  <a:srgbClr val="FF0000"/>
                </a:solidFill>
                <a:latin typeface="Arial" pitchFamily="34" charset="0"/>
                <a:ea typeface="ＭＳ Ｐゴシック"/>
                <a:cs typeface="Arial" pitchFamily="34" charset="0"/>
              </a:rPr>
              <a:t>||</a:t>
            </a:r>
            <a:r>
              <a:rPr lang="en-US" altLang="ja-JP" sz="1400" dirty="0">
                <a:solidFill>
                  <a:srgbClr val="FF0000"/>
                </a:solidFill>
                <a:latin typeface="Arial" pitchFamily="34" charset="0"/>
                <a:ea typeface="ＭＳ Ｐゴシック"/>
                <a:cs typeface="Arial" pitchFamily="34" charset="0"/>
              </a:rPr>
              <a:t> = 5.9</a:t>
            </a:r>
            <a:endParaRPr lang="ja-JP" altLang="en-US" sz="1400" dirty="0">
              <a:solidFill>
                <a:srgbClr val="FF0000"/>
              </a:solidFill>
              <a:latin typeface="Arial" pitchFamily="34" charset="0"/>
              <a:ea typeface="ＭＳ Ｐゴシック"/>
              <a:cs typeface="Arial" pitchFamily="34" charset="0"/>
            </a:endParaRPr>
          </a:p>
        </p:txBody>
      </p:sp>
      <p:sp>
        <p:nvSpPr>
          <p:cNvPr id="23" name="テキスト ボックス 22"/>
          <p:cNvSpPr txBox="1"/>
          <p:nvPr/>
        </p:nvSpPr>
        <p:spPr>
          <a:xfrm>
            <a:off x="6516221" y="1313473"/>
            <a:ext cx="1866453" cy="1323439"/>
          </a:xfrm>
          <a:prstGeom prst="rect">
            <a:avLst/>
          </a:prstGeom>
          <a:noFill/>
        </p:spPr>
        <p:txBody>
          <a:bodyPr wrap="square" lIns="91416" tIns="45709" rIns="91416" bIns="45709" rtlCol="0">
            <a:spAutoFit/>
          </a:bodyPr>
          <a:lstStyle/>
          <a:p>
            <a:pPr fontAlgn="auto">
              <a:spcBef>
                <a:spcPts val="0"/>
              </a:spcBef>
              <a:spcAft>
                <a:spcPts val="0"/>
              </a:spcAft>
            </a:pPr>
            <a:r>
              <a:rPr lang="en-US" altLang="ja-JP" dirty="0" smtClean="0">
                <a:solidFill>
                  <a:prstClr val="black"/>
                </a:solidFill>
                <a:latin typeface="Arial" pitchFamily="34" charset="0"/>
                <a:ea typeface="ＭＳ Ｐゴシック"/>
                <a:cs typeface="Arial" pitchFamily="34" charset="0"/>
              </a:rPr>
              <a:t>n</a:t>
            </a:r>
            <a:r>
              <a:rPr lang="en-US" altLang="ja-JP" baseline="-25000" dirty="0" smtClean="0">
                <a:solidFill>
                  <a:prstClr val="black"/>
                </a:solidFill>
                <a:latin typeface="Arial" pitchFamily="34" charset="0"/>
                <a:ea typeface="ＭＳ Ｐゴシック"/>
                <a:cs typeface="Arial" pitchFamily="34" charset="0"/>
              </a:rPr>
              <a:t>e</a:t>
            </a:r>
            <a:r>
              <a:rPr lang="en-US" altLang="ja-JP" dirty="0" smtClean="0">
                <a:solidFill>
                  <a:prstClr val="black"/>
                </a:solidFill>
                <a:latin typeface="Arial" pitchFamily="34" charset="0"/>
                <a:ea typeface="ＭＳ Ｐゴシック"/>
                <a:cs typeface="Arial" pitchFamily="34" charset="0"/>
              </a:rPr>
              <a:t> =10</a:t>
            </a:r>
            <a:r>
              <a:rPr lang="en-US" altLang="ja-JP" baseline="30000" dirty="0" smtClean="0">
                <a:solidFill>
                  <a:prstClr val="black"/>
                </a:solidFill>
                <a:latin typeface="Arial" pitchFamily="34" charset="0"/>
                <a:ea typeface="ＭＳ Ｐゴシック"/>
                <a:cs typeface="Arial" pitchFamily="34" charset="0"/>
              </a:rPr>
              <a:t>18</a:t>
            </a:r>
            <a:r>
              <a:rPr lang="en-US" altLang="ja-JP" dirty="0" smtClean="0">
                <a:solidFill>
                  <a:prstClr val="black"/>
                </a:solidFill>
                <a:latin typeface="Arial" pitchFamily="34" charset="0"/>
                <a:ea typeface="ＭＳ Ｐゴシック"/>
                <a:cs typeface="Arial" pitchFamily="34" charset="0"/>
              </a:rPr>
              <a:t> m</a:t>
            </a:r>
            <a:r>
              <a:rPr lang="en-US" altLang="ja-JP" baseline="30000" dirty="0" smtClean="0">
                <a:solidFill>
                  <a:prstClr val="black"/>
                </a:solidFill>
                <a:latin typeface="Arial" pitchFamily="34" charset="0"/>
                <a:ea typeface="ＭＳ Ｐゴシック"/>
                <a:cs typeface="Arial" pitchFamily="34" charset="0"/>
              </a:rPr>
              <a:t>-3</a:t>
            </a:r>
            <a:endParaRPr lang="en-US" altLang="ja-JP" dirty="0" smtClean="0">
              <a:solidFill>
                <a:prstClr val="black"/>
              </a:solidFill>
              <a:latin typeface="Arial" pitchFamily="34" charset="0"/>
              <a:ea typeface="ＭＳ Ｐゴシック"/>
              <a:cs typeface="Arial" pitchFamily="34" charset="0"/>
            </a:endParaRPr>
          </a:p>
          <a:p>
            <a:pPr fontAlgn="auto">
              <a:spcBef>
                <a:spcPts val="0"/>
              </a:spcBef>
              <a:spcAft>
                <a:spcPts val="0"/>
              </a:spcAft>
            </a:pPr>
            <a:r>
              <a:rPr lang="en-US" altLang="ja-JP" dirty="0" err="1" smtClean="0">
                <a:solidFill>
                  <a:srgbClr val="FF0000"/>
                </a:solidFill>
                <a:latin typeface="Arial" pitchFamily="34" charset="0"/>
                <a:ea typeface="ＭＳ Ｐゴシック"/>
                <a:cs typeface="Arial" pitchFamily="34" charset="0"/>
              </a:rPr>
              <a:t>B</a:t>
            </a:r>
            <a:r>
              <a:rPr lang="en-US" altLang="ja-JP" baseline="-25000" dirty="0" err="1" smtClean="0">
                <a:solidFill>
                  <a:srgbClr val="FF0000"/>
                </a:solidFill>
                <a:latin typeface="Arial" pitchFamily="34" charset="0"/>
                <a:ea typeface="ＭＳ Ｐゴシック"/>
                <a:cs typeface="Arial" pitchFamily="34" charset="0"/>
              </a:rPr>
              <a:t>t</a:t>
            </a:r>
            <a:r>
              <a:rPr lang="en-US" altLang="ja-JP" dirty="0" smtClean="0">
                <a:solidFill>
                  <a:srgbClr val="FF0000"/>
                </a:solidFill>
                <a:latin typeface="Arial" pitchFamily="34" charset="0"/>
                <a:ea typeface="ＭＳ Ｐゴシック"/>
                <a:cs typeface="Arial" pitchFamily="34" charset="0"/>
              </a:rPr>
              <a:t> =0.3 T</a:t>
            </a:r>
            <a:endParaRPr lang="en-US" altLang="ja-JP" dirty="0" smtClean="0">
              <a:solidFill>
                <a:prstClr val="black"/>
              </a:solidFill>
              <a:latin typeface="Arial" pitchFamily="34" charset="0"/>
              <a:ea typeface="ＭＳ Ｐゴシック"/>
              <a:cs typeface="Arial" pitchFamily="34" charset="0"/>
            </a:endParaRPr>
          </a:p>
          <a:p>
            <a:pPr fontAlgn="auto">
              <a:spcBef>
                <a:spcPts val="0"/>
              </a:spcBef>
              <a:spcAft>
                <a:spcPts val="0"/>
              </a:spcAft>
            </a:pPr>
            <a:r>
              <a:rPr lang="en-US" altLang="ja-JP" dirty="0" err="1" smtClean="0">
                <a:solidFill>
                  <a:prstClr val="black"/>
                </a:solidFill>
                <a:latin typeface="Arial" pitchFamily="34" charset="0"/>
                <a:ea typeface="ＭＳ Ｐゴシック"/>
                <a:cs typeface="Arial" pitchFamily="34" charset="0"/>
              </a:rPr>
              <a:t>T</a:t>
            </a:r>
            <a:r>
              <a:rPr lang="en-US" altLang="ja-JP" baseline="-25000" dirty="0" err="1" smtClean="0">
                <a:solidFill>
                  <a:prstClr val="black"/>
                </a:solidFill>
                <a:latin typeface="Arial" pitchFamily="34" charset="0"/>
                <a:ea typeface="ＭＳ Ｐゴシック"/>
                <a:cs typeface="Arial" pitchFamily="34" charset="0"/>
              </a:rPr>
              <a:t>e</a:t>
            </a:r>
            <a:r>
              <a:rPr lang="en-US" altLang="ja-JP" dirty="0" smtClean="0">
                <a:solidFill>
                  <a:prstClr val="black"/>
                </a:solidFill>
                <a:latin typeface="Arial" pitchFamily="34" charset="0"/>
                <a:ea typeface="ＭＳ Ｐゴシック"/>
                <a:cs typeface="Arial" pitchFamily="34" charset="0"/>
              </a:rPr>
              <a:t> = 200 </a:t>
            </a:r>
            <a:r>
              <a:rPr lang="en-US" altLang="ja-JP" dirty="0" err="1" smtClean="0">
                <a:solidFill>
                  <a:prstClr val="black"/>
                </a:solidFill>
                <a:latin typeface="Arial" pitchFamily="34" charset="0"/>
                <a:ea typeface="ＭＳ Ｐゴシック"/>
                <a:cs typeface="Arial" pitchFamily="34" charset="0"/>
              </a:rPr>
              <a:t>eV</a:t>
            </a:r>
            <a:endParaRPr lang="en-US" altLang="ja-JP" dirty="0" smtClean="0">
              <a:solidFill>
                <a:prstClr val="black"/>
              </a:solidFill>
              <a:latin typeface="Arial" pitchFamily="34" charset="0"/>
              <a:ea typeface="ＭＳ Ｐゴシック"/>
              <a:cs typeface="Arial" pitchFamily="34" charset="0"/>
            </a:endParaRPr>
          </a:p>
          <a:p>
            <a:pPr fontAlgn="auto">
              <a:spcBef>
                <a:spcPts val="0"/>
              </a:spcBef>
              <a:spcAft>
                <a:spcPts val="0"/>
              </a:spcAft>
            </a:pPr>
            <a:r>
              <a:rPr lang="en-US" altLang="ja-JP" dirty="0" smtClean="0">
                <a:solidFill>
                  <a:prstClr val="black"/>
                </a:solidFill>
                <a:latin typeface="Arial" pitchFamily="34" charset="0"/>
                <a:ea typeface="ＭＳ Ｐゴシック"/>
                <a:cs typeface="Arial" pitchFamily="34" charset="0"/>
              </a:rPr>
              <a:t>P</a:t>
            </a:r>
            <a:r>
              <a:rPr lang="en-US" altLang="ja-JP" baseline="-25000" dirty="0" smtClean="0">
                <a:solidFill>
                  <a:prstClr val="black"/>
                </a:solidFill>
                <a:latin typeface="Arial" pitchFamily="34" charset="0"/>
                <a:ea typeface="ＭＳ Ｐゴシック"/>
                <a:cs typeface="Arial" pitchFamily="34" charset="0"/>
              </a:rPr>
              <a:t>RF</a:t>
            </a:r>
            <a:r>
              <a:rPr lang="en-US" altLang="ja-JP" dirty="0" smtClean="0">
                <a:solidFill>
                  <a:prstClr val="black"/>
                </a:solidFill>
                <a:latin typeface="Arial" pitchFamily="34" charset="0"/>
                <a:ea typeface="ＭＳ Ｐゴシック"/>
                <a:cs typeface="Arial" pitchFamily="34" charset="0"/>
              </a:rPr>
              <a:t> </a:t>
            </a:r>
            <a:r>
              <a:rPr lang="en-US" altLang="ja-JP" dirty="0">
                <a:solidFill>
                  <a:prstClr val="black"/>
                </a:solidFill>
                <a:latin typeface="Arial" pitchFamily="34" charset="0"/>
                <a:ea typeface="ＭＳ Ｐゴシック"/>
                <a:cs typeface="Arial" pitchFamily="34" charset="0"/>
              </a:rPr>
              <a:t>= </a:t>
            </a:r>
            <a:r>
              <a:rPr lang="en-US" altLang="ja-JP" dirty="0" smtClean="0">
                <a:solidFill>
                  <a:prstClr val="black"/>
                </a:solidFill>
                <a:latin typeface="Arial" pitchFamily="34" charset="0"/>
                <a:ea typeface="ＭＳ Ｐゴシック"/>
                <a:cs typeface="Arial" pitchFamily="34" charset="0"/>
              </a:rPr>
              <a:t>100 kW</a:t>
            </a:r>
            <a:endParaRPr lang="en-US" altLang="ja-JP" dirty="0">
              <a:solidFill>
                <a:prstClr val="black"/>
              </a:solidFill>
              <a:latin typeface="Arial" pitchFamily="34" charset="0"/>
              <a:ea typeface="ＭＳ Ｐゴシック"/>
              <a:cs typeface="Arial" pitchFamily="34" charset="0"/>
            </a:endParaRPr>
          </a:p>
        </p:txBody>
      </p:sp>
      <p:sp>
        <p:nvSpPr>
          <p:cNvPr id="31" name="タイトル 1"/>
          <p:cNvSpPr>
            <a:spLocks noGrp="1"/>
          </p:cNvSpPr>
          <p:nvPr>
            <p:ph type="title"/>
          </p:nvPr>
        </p:nvSpPr>
        <p:spPr>
          <a:xfrm>
            <a:off x="0" y="-9872"/>
            <a:ext cx="9144000" cy="990600"/>
          </a:xfrm>
        </p:spPr>
        <p:txBody>
          <a:bodyPr>
            <a:normAutofit/>
          </a:bodyPr>
          <a:lstStyle/>
          <a:p>
            <a:r>
              <a:rPr lang="en-US" altLang="ja-JP" sz="2800" dirty="0">
                <a:solidFill>
                  <a:srgbClr val="FF0000"/>
                </a:solidFill>
                <a:latin typeface="Arial" pitchFamily="34" charset="0"/>
                <a:cs typeface="Arial" pitchFamily="34" charset="0"/>
              </a:rPr>
              <a:t>Calculated Wave Field and Driven Current Profiles</a:t>
            </a:r>
            <a:endParaRPr lang="ja-JP" altLang="en-US" sz="2800" dirty="0">
              <a:solidFill>
                <a:srgbClr val="FF0000"/>
              </a:solidFill>
              <a:latin typeface="Arial" pitchFamily="34" charset="0"/>
              <a:cs typeface="Arial" pitchFamily="34" charset="0"/>
            </a:endParaRPr>
          </a:p>
        </p:txBody>
      </p:sp>
      <p:grpSp>
        <p:nvGrpSpPr>
          <p:cNvPr id="10" name="グループ化 9"/>
          <p:cNvGrpSpPr/>
          <p:nvPr/>
        </p:nvGrpSpPr>
        <p:grpSpPr>
          <a:xfrm>
            <a:off x="3342110" y="1556792"/>
            <a:ext cx="2819822" cy="2541766"/>
            <a:chOff x="3342109" y="836712"/>
            <a:chExt cx="3129719" cy="2880320"/>
          </a:xfrm>
        </p:grpSpPr>
        <p:grpSp>
          <p:nvGrpSpPr>
            <p:cNvPr id="7" name="グループ化 6"/>
            <p:cNvGrpSpPr/>
            <p:nvPr/>
          </p:nvGrpSpPr>
          <p:grpSpPr>
            <a:xfrm>
              <a:off x="3342109" y="1078607"/>
              <a:ext cx="2886075" cy="2638425"/>
              <a:chOff x="3203848" y="980728"/>
              <a:chExt cx="2886075" cy="2638425"/>
            </a:xfrm>
          </p:grpSpPr>
          <p:pic>
            <p:nvPicPr>
              <p:cNvPr id="61446" name="Picture 6"/>
              <p:cNvPicPr>
                <a:picLocks noChangeAspect="1" noChangeArrowheads="1"/>
              </p:cNvPicPr>
              <p:nvPr/>
            </p:nvPicPr>
            <p:blipFill>
              <a:blip r:embed="rId4" cstate="print"/>
              <a:srcRect/>
              <a:stretch>
                <a:fillRect/>
              </a:stretch>
            </p:blipFill>
            <p:spPr bwMode="auto">
              <a:xfrm>
                <a:off x="3203848" y="980728"/>
                <a:ext cx="2886075" cy="2638425"/>
              </a:xfrm>
              <a:prstGeom prst="rect">
                <a:avLst/>
              </a:prstGeom>
              <a:noFill/>
              <a:ln w="9525">
                <a:noFill/>
                <a:miter lim="800000"/>
                <a:headEnd/>
                <a:tailEnd/>
              </a:ln>
            </p:spPr>
          </p:pic>
          <p:sp>
            <p:nvSpPr>
              <p:cNvPr id="25" name="テキスト ボックス 24"/>
              <p:cNvSpPr txBox="1"/>
              <p:nvPr/>
            </p:nvSpPr>
            <p:spPr>
              <a:xfrm>
                <a:off x="3769686" y="2534015"/>
                <a:ext cx="1944217" cy="348772"/>
              </a:xfrm>
              <a:prstGeom prst="rect">
                <a:avLst/>
              </a:prstGeom>
              <a:noFill/>
            </p:spPr>
            <p:txBody>
              <a:bodyPr wrap="square" rtlCol="0">
                <a:spAutoFit/>
              </a:bodyPr>
              <a:lstStyle/>
              <a:p>
                <a:pPr algn="ctr" fontAlgn="auto">
                  <a:spcBef>
                    <a:spcPts val="0"/>
                  </a:spcBef>
                  <a:spcAft>
                    <a:spcPts val="0"/>
                  </a:spcAft>
                </a:pPr>
                <a:r>
                  <a:rPr lang="en-US" altLang="ja-JP" sz="1400" dirty="0">
                    <a:solidFill>
                      <a:srgbClr val="0000FF"/>
                    </a:solidFill>
                    <a:latin typeface="Arial" pitchFamily="34" charset="0"/>
                    <a:ea typeface="ＭＳ Ｐゴシック"/>
                    <a:cs typeface="Arial" pitchFamily="34" charset="0"/>
                  </a:rPr>
                  <a:t>-300 kA total</a:t>
                </a:r>
                <a:endParaRPr lang="ja-JP" altLang="en-US" sz="1400" dirty="0">
                  <a:solidFill>
                    <a:srgbClr val="0000FF"/>
                  </a:solidFill>
                  <a:latin typeface="Arial" pitchFamily="34" charset="0"/>
                  <a:ea typeface="ＭＳ Ｐゴシック"/>
                  <a:cs typeface="Arial" pitchFamily="34" charset="0"/>
                </a:endParaRPr>
              </a:p>
            </p:txBody>
          </p:sp>
        </p:grpSp>
        <p:sp>
          <p:nvSpPr>
            <p:cNvPr id="32" name="テキスト ボックス 31"/>
            <p:cNvSpPr txBox="1"/>
            <p:nvPr/>
          </p:nvSpPr>
          <p:spPr>
            <a:xfrm>
              <a:off x="3923928" y="836712"/>
              <a:ext cx="1944216" cy="348772"/>
            </a:xfrm>
            <a:prstGeom prst="rect">
              <a:avLst/>
            </a:prstGeom>
            <a:noFill/>
          </p:spPr>
          <p:txBody>
            <a:bodyPr wrap="square" rtlCol="0">
              <a:spAutoFit/>
            </a:bodyPr>
            <a:lstStyle/>
            <a:p>
              <a:pPr algn="ctr" fontAlgn="auto">
                <a:spcBef>
                  <a:spcPts val="0"/>
                </a:spcBef>
                <a:spcAft>
                  <a:spcPts val="0"/>
                </a:spcAft>
              </a:pPr>
              <a:r>
                <a:rPr lang="en-US" altLang="ja-JP" sz="1400" dirty="0">
                  <a:solidFill>
                    <a:srgbClr val="0000FF"/>
                  </a:solidFill>
                  <a:latin typeface="Arial" pitchFamily="34" charset="0"/>
                  <a:ea typeface="ＭＳ Ｐゴシック"/>
                  <a:cs typeface="Arial" pitchFamily="34" charset="0"/>
                </a:rPr>
                <a:t>Edge current</a:t>
              </a:r>
              <a:endParaRPr lang="ja-JP" altLang="en-US" sz="1400" dirty="0">
                <a:solidFill>
                  <a:srgbClr val="0000FF"/>
                </a:solidFill>
                <a:latin typeface="Arial" pitchFamily="34" charset="0"/>
                <a:ea typeface="ＭＳ Ｐゴシック"/>
                <a:cs typeface="Arial" pitchFamily="34" charset="0"/>
              </a:endParaRPr>
            </a:p>
          </p:txBody>
        </p:sp>
        <p:sp>
          <p:nvSpPr>
            <p:cNvPr id="34" name="テキスト ボックス 33"/>
            <p:cNvSpPr txBox="1"/>
            <p:nvPr/>
          </p:nvSpPr>
          <p:spPr>
            <a:xfrm>
              <a:off x="3347864" y="3296017"/>
              <a:ext cx="819708" cy="313894"/>
            </a:xfrm>
            <a:prstGeom prst="rect">
              <a:avLst/>
            </a:prstGeom>
            <a:noFill/>
          </p:spPr>
          <p:txBody>
            <a:bodyPr wrap="square" rtlCol="0">
              <a:spAutoFit/>
            </a:bodyPr>
            <a:lstStyle/>
            <a:p>
              <a:pPr algn="ctr" fontAlgn="auto">
                <a:spcBef>
                  <a:spcPts val="0"/>
                </a:spcBef>
                <a:spcAft>
                  <a:spcPts val="0"/>
                </a:spcAft>
              </a:pPr>
              <a:r>
                <a:rPr lang="en-US" altLang="ja-JP" sz="1200" dirty="0">
                  <a:solidFill>
                    <a:srgbClr val="0000FF"/>
                  </a:solidFill>
                  <a:latin typeface="Arial" pitchFamily="34" charset="0"/>
                  <a:ea typeface="ＭＳ Ｐゴシック"/>
                  <a:cs typeface="Arial" pitchFamily="34" charset="0"/>
                </a:rPr>
                <a:t>center</a:t>
              </a:r>
              <a:endParaRPr lang="ja-JP" altLang="en-US" sz="1200" dirty="0">
                <a:solidFill>
                  <a:srgbClr val="0000FF"/>
                </a:solidFill>
                <a:latin typeface="Arial" pitchFamily="34" charset="0"/>
                <a:ea typeface="ＭＳ Ｐゴシック"/>
                <a:cs typeface="Arial" pitchFamily="34" charset="0"/>
              </a:endParaRPr>
            </a:p>
          </p:txBody>
        </p:sp>
        <p:sp>
          <p:nvSpPr>
            <p:cNvPr id="35" name="テキスト ボックス 34"/>
            <p:cNvSpPr txBox="1"/>
            <p:nvPr/>
          </p:nvSpPr>
          <p:spPr>
            <a:xfrm>
              <a:off x="5652120" y="3284984"/>
              <a:ext cx="819708" cy="313894"/>
            </a:xfrm>
            <a:prstGeom prst="rect">
              <a:avLst/>
            </a:prstGeom>
            <a:noFill/>
          </p:spPr>
          <p:txBody>
            <a:bodyPr wrap="square" rtlCol="0">
              <a:spAutoFit/>
            </a:bodyPr>
            <a:lstStyle/>
            <a:p>
              <a:pPr algn="ctr" fontAlgn="auto">
                <a:spcBef>
                  <a:spcPts val="0"/>
                </a:spcBef>
                <a:spcAft>
                  <a:spcPts val="0"/>
                </a:spcAft>
              </a:pPr>
              <a:r>
                <a:rPr lang="en-US" altLang="ja-JP" sz="1200" dirty="0">
                  <a:solidFill>
                    <a:srgbClr val="0000FF"/>
                  </a:solidFill>
                  <a:latin typeface="Arial" pitchFamily="34" charset="0"/>
                  <a:ea typeface="ＭＳ Ｐゴシック"/>
                  <a:cs typeface="Arial" pitchFamily="34" charset="0"/>
                </a:rPr>
                <a:t>edge</a:t>
              </a:r>
              <a:endParaRPr lang="ja-JP" altLang="en-US" sz="1200" dirty="0">
                <a:solidFill>
                  <a:srgbClr val="0000FF"/>
                </a:solidFill>
                <a:latin typeface="Arial" pitchFamily="34" charset="0"/>
                <a:ea typeface="ＭＳ Ｐゴシック"/>
                <a:cs typeface="Arial" pitchFamily="34" charset="0"/>
              </a:endParaRPr>
            </a:p>
          </p:txBody>
        </p:sp>
      </p:grpSp>
      <p:grpSp>
        <p:nvGrpSpPr>
          <p:cNvPr id="2" name="グループ化 1"/>
          <p:cNvGrpSpPr/>
          <p:nvPr/>
        </p:nvGrpSpPr>
        <p:grpSpPr>
          <a:xfrm>
            <a:off x="3275856" y="4098590"/>
            <a:ext cx="2879515" cy="2542002"/>
            <a:chOff x="3275856" y="3882534"/>
            <a:chExt cx="3195972" cy="2880588"/>
          </a:xfrm>
        </p:grpSpPr>
        <p:grpSp>
          <p:nvGrpSpPr>
            <p:cNvPr id="9" name="グループ化 8"/>
            <p:cNvGrpSpPr/>
            <p:nvPr/>
          </p:nvGrpSpPr>
          <p:grpSpPr>
            <a:xfrm>
              <a:off x="3275856" y="3882534"/>
              <a:ext cx="2886075" cy="2880588"/>
              <a:chOff x="3275856" y="3738518"/>
              <a:chExt cx="2886075" cy="2880588"/>
            </a:xfrm>
          </p:grpSpPr>
          <p:grpSp>
            <p:nvGrpSpPr>
              <p:cNvPr id="5" name="グループ化 4"/>
              <p:cNvGrpSpPr/>
              <p:nvPr/>
            </p:nvGrpSpPr>
            <p:grpSpPr>
              <a:xfrm>
                <a:off x="3275856" y="3933056"/>
                <a:ext cx="2886075" cy="2686050"/>
                <a:chOff x="3131840" y="3839294"/>
                <a:chExt cx="2886075" cy="2686050"/>
              </a:xfrm>
            </p:grpSpPr>
            <p:pic>
              <p:nvPicPr>
                <p:cNvPr id="61445" name="Picture 5"/>
                <p:cNvPicPr>
                  <a:picLocks noChangeAspect="1" noChangeArrowheads="1"/>
                </p:cNvPicPr>
                <p:nvPr/>
              </p:nvPicPr>
              <p:blipFill>
                <a:blip r:embed="rId5" cstate="print"/>
                <a:srcRect/>
                <a:stretch>
                  <a:fillRect/>
                </a:stretch>
              </p:blipFill>
              <p:spPr bwMode="auto">
                <a:xfrm>
                  <a:off x="3131840" y="3839294"/>
                  <a:ext cx="2886075" cy="2686050"/>
                </a:xfrm>
                <a:prstGeom prst="rect">
                  <a:avLst/>
                </a:prstGeom>
                <a:noFill/>
                <a:ln w="9525">
                  <a:noFill/>
                  <a:miter lim="800000"/>
                  <a:headEnd/>
                  <a:tailEnd/>
                </a:ln>
              </p:spPr>
            </p:pic>
            <p:sp>
              <p:nvSpPr>
                <p:cNvPr id="26" name="テキスト ボックス 25"/>
                <p:cNvSpPr txBox="1"/>
                <p:nvPr/>
              </p:nvSpPr>
              <p:spPr>
                <a:xfrm>
                  <a:off x="3563888" y="4681162"/>
                  <a:ext cx="1944217" cy="348772"/>
                </a:xfrm>
                <a:prstGeom prst="rect">
                  <a:avLst/>
                </a:prstGeom>
                <a:noFill/>
              </p:spPr>
              <p:txBody>
                <a:bodyPr wrap="square" rtlCol="0">
                  <a:spAutoFit/>
                </a:bodyPr>
                <a:lstStyle/>
                <a:p>
                  <a:pPr algn="ctr" fontAlgn="auto">
                    <a:spcBef>
                      <a:spcPts val="0"/>
                    </a:spcBef>
                    <a:spcAft>
                      <a:spcPts val="0"/>
                    </a:spcAft>
                  </a:pPr>
                  <a:r>
                    <a:rPr lang="en-US" altLang="ja-JP" sz="1400" dirty="0">
                      <a:solidFill>
                        <a:srgbClr val="0000FF"/>
                      </a:solidFill>
                      <a:latin typeface="Arial" pitchFamily="34" charset="0"/>
                      <a:ea typeface="ＭＳ Ｐゴシック"/>
                      <a:cs typeface="Arial" pitchFamily="34" charset="0"/>
                    </a:rPr>
                    <a:t>-300 kA total</a:t>
                  </a:r>
                  <a:endParaRPr lang="ja-JP" altLang="en-US" sz="1400" dirty="0">
                    <a:solidFill>
                      <a:srgbClr val="0000FF"/>
                    </a:solidFill>
                    <a:latin typeface="Arial" pitchFamily="34" charset="0"/>
                    <a:ea typeface="ＭＳ Ｐゴシック"/>
                    <a:cs typeface="Arial" pitchFamily="34" charset="0"/>
                  </a:endParaRPr>
                </a:p>
              </p:txBody>
            </p:sp>
          </p:grpSp>
          <p:sp>
            <p:nvSpPr>
              <p:cNvPr id="33" name="テキスト ボックス 32"/>
              <p:cNvSpPr txBox="1"/>
              <p:nvPr/>
            </p:nvSpPr>
            <p:spPr>
              <a:xfrm>
                <a:off x="3923929" y="3738518"/>
                <a:ext cx="1944217" cy="348772"/>
              </a:xfrm>
              <a:prstGeom prst="rect">
                <a:avLst/>
              </a:prstGeom>
              <a:noFill/>
            </p:spPr>
            <p:txBody>
              <a:bodyPr wrap="square" rtlCol="0">
                <a:spAutoFit/>
              </a:bodyPr>
              <a:lstStyle/>
              <a:p>
                <a:pPr algn="ctr" fontAlgn="auto">
                  <a:spcBef>
                    <a:spcPts val="0"/>
                  </a:spcBef>
                  <a:spcAft>
                    <a:spcPts val="0"/>
                  </a:spcAft>
                </a:pPr>
                <a:r>
                  <a:rPr lang="en-US" altLang="ja-JP" sz="1400" dirty="0">
                    <a:solidFill>
                      <a:srgbClr val="FF0000"/>
                    </a:solidFill>
                    <a:latin typeface="Arial" pitchFamily="34" charset="0"/>
                    <a:ea typeface="ＭＳ Ｐゴシック"/>
                    <a:cs typeface="Arial" pitchFamily="34" charset="0"/>
                  </a:rPr>
                  <a:t>Core current</a:t>
                </a:r>
                <a:endParaRPr lang="ja-JP" altLang="en-US" sz="1400" dirty="0">
                  <a:solidFill>
                    <a:srgbClr val="FF0000"/>
                  </a:solidFill>
                  <a:latin typeface="Arial" pitchFamily="34" charset="0"/>
                  <a:ea typeface="ＭＳ Ｐゴシック"/>
                  <a:cs typeface="Arial" pitchFamily="34" charset="0"/>
                </a:endParaRPr>
              </a:p>
            </p:txBody>
          </p:sp>
        </p:grpSp>
        <p:sp>
          <p:nvSpPr>
            <p:cNvPr id="36" name="テキスト ボックス 35"/>
            <p:cNvSpPr txBox="1"/>
            <p:nvPr/>
          </p:nvSpPr>
          <p:spPr>
            <a:xfrm>
              <a:off x="3347864" y="6320353"/>
              <a:ext cx="819708" cy="313894"/>
            </a:xfrm>
            <a:prstGeom prst="rect">
              <a:avLst/>
            </a:prstGeom>
            <a:noFill/>
          </p:spPr>
          <p:txBody>
            <a:bodyPr wrap="square" rtlCol="0">
              <a:spAutoFit/>
            </a:bodyPr>
            <a:lstStyle/>
            <a:p>
              <a:pPr algn="ctr" fontAlgn="auto">
                <a:spcBef>
                  <a:spcPts val="0"/>
                </a:spcBef>
                <a:spcAft>
                  <a:spcPts val="0"/>
                </a:spcAft>
              </a:pPr>
              <a:r>
                <a:rPr lang="en-US" altLang="ja-JP" sz="1200" dirty="0">
                  <a:solidFill>
                    <a:srgbClr val="0000FF"/>
                  </a:solidFill>
                  <a:latin typeface="Arial" pitchFamily="34" charset="0"/>
                  <a:ea typeface="ＭＳ Ｐゴシック"/>
                  <a:cs typeface="Arial" pitchFamily="34" charset="0"/>
                </a:rPr>
                <a:t>center</a:t>
              </a:r>
              <a:endParaRPr lang="ja-JP" altLang="en-US" sz="1200" dirty="0">
                <a:solidFill>
                  <a:srgbClr val="0000FF"/>
                </a:solidFill>
                <a:latin typeface="Arial" pitchFamily="34" charset="0"/>
                <a:ea typeface="ＭＳ Ｐゴシック"/>
                <a:cs typeface="Arial" pitchFamily="34" charset="0"/>
              </a:endParaRPr>
            </a:p>
          </p:txBody>
        </p:sp>
        <p:sp>
          <p:nvSpPr>
            <p:cNvPr id="37" name="テキスト ボックス 36"/>
            <p:cNvSpPr txBox="1"/>
            <p:nvPr/>
          </p:nvSpPr>
          <p:spPr>
            <a:xfrm>
              <a:off x="5652120" y="6309320"/>
              <a:ext cx="819708" cy="313894"/>
            </a:xfrm>
            <a:prstGeom prst="rect">
              <a:avLst/>
            </a:prstGeom>
            <a:noFill/>
          </p:spPr>
          <p:txBody>
            <a:bodyPr wrap="square" rtlCol="0">
              <a:spAutoFit/>
            </a:bodyPr>
            <a:lstStyle/>
            <a:p>
              <a:pPr algn="ctr" fontAlgn="auto">
                <a:spcBef>
                  <a:spcPts val="0"/>
                </a:spcBef>
                <a:spcAft>
                  <a:spcPts val="0"/>
                </a:spcAft>
              </a:pPr>
              <a:r>
                <a:rPr lang="en-US" altLang="ja-JP" sz="1200" dirty="0">
                  <a:solidFill>
                    <a:srgbClr val="0000FF"/>
                  </a:solidFill>
                  <a:latin typeface="Arial" pitchFamily="34" charset="0"/>
                  <a:ea typeface="ＭＳ Ｐゴシック"/>
                  <a:cs typeface="Arial" pitchFamily="34" charset="0"/>
                </a:rPr>
                <a:t>edge</a:t>
              </a:r>
              <a:endParaRPr lang="ja-JP" altLang="en-US" sz="1200" dirty="0">
                <a:solidFill>
                  <a:srgbClr val="0000FF"/>
                </a:solidFill>
                <a:latin typeface="Arial" pitchFamily="34" charset="0"/>
                <a:ea typeface="ＭＳ Ｐゴシック"/>
                <a:cs typeface="Arial" pitchFamily="34" charset="0"/>
              </a:endParaRPr>
            </a:p>
          </p:txBody>
        </p:sp>
      </p:grpSp>
      <p:sp>
        <p:nvSpPr>
          <p:cNvPr id="53" name="正方形/長方形 52"/>
          <p:cNvSpPr/>
          <p:nvPr/>
        </p:nvSpPr>
        <p:spPr>
          <a:xfrm>
            <a:off x="889682" y="1077539"/>
            <a:ext cx="1810111" cy="400110"/>
          </a:xfrm>
          <a:prstGeom prst="rect">
            <a:avLst/>
          </a:prstGeom>
        </p:spPr>
        <p:txBody>
          <a:bodyPr wrap="none" lIns="91416" tIns="45709" rIns="91416" bIns="45709">
            <a:spAutoFit/>
          </a:bodyPr>
          <a:lstStyle/>
          <a:p>
            <a:r>
              <a:rPr lang="en-US" altLang="ja-JP" dirty="0">
                <a:solidFill>
                  <a:srgbClr val="0000FF"/>
                </a:solidFill>
                <a:latin typeface="Arial" pitchFamily="34" charset="0"/>
                <a:cs typeface="Arial" pitchFamily="34" charset="0"/>
              </a:rPr>
              <a:t>f</a:t>
            </a:r>
            <a:r>
              <a:rPr lang="en-US" altLang="ja-JP" dirty="0" smtClean="0">
                <a:solidFill>
                  <a:srgbClr val="0000FF"/>
                </a:solidFill>
                <a:latin typeface="Arial" pitchFamily="34" charset="0"/>
                <a:cs typeface="Arial" pitchFamily="34" charset="0"/>
              </a:rPr>
              <a:t>ull wave code</a:t>
            </a:r>
            <a:endParaRPr lang="ja-JP" altLang="en-US" baseline="-25000" dirty="0">
              <a:solidFill>
                <a:srgbClr val="0000FF"/>
              </a:solidFill>
              <a:latin typeface="Arial" pitchFamily="34" charset="0"/>
              <a:cs typeface="Arial" pitchFamily="34" charset="0"/>
            </a:endParaRPr>
          </a:p>
        </p:txBody>
      </p:sp>
      <p:sp>
        <p:nvSpPr>
          <p:cNvPr id="54" name="正方形/長方形 53"/>
          <p:cNvSpPr/>
          <p:nvPr/>
        </p:nvSpPr>
        <p:spPr>
          <a:xfrm>
            <a:off x="3491880" y="1084675"/>
            <a:ext cx="2451312" cy="400110"/>
          </a:xfrm>
          <a:prstGeom prst="rect">
            <a:avLst/>
          </a:prstGeom>
        </p:spPr>
        <p:txBody>
          <a:bodyPr wrap="none" lIns="91416" tIns="45709" rIns="91416" bIns="45709">
            <a:spAutoFit/>
          </a:bodyPr>
          <a:lstStyle/>
          <a:p>
            <a:r>
              <a:rPr lang="en-US" altLang="ja-JP" dirty="0" smtClean="0">
                <a:solidFill>
                  <a:srgbClr val="0000FF"/>
                </a:solidFill>
                <a:latin typeface="Arial" pitchFamily="34" charset="0"/>
                <a:cs typeface="Arial" pitchFamily="34" charset="0"/>
              </a:rPr>
              <a:t>Fokker-Planck code</a:t>
            </a:r>
            <a:endParaRPr lang="ja-JP" altLang="en-US" baseline="-25000" dirty="0">
              <a:solidFill>
                <a:srgbClr val="0000FF"/>
              </a:solidFill>
              <a:latin typeface="Arial" pitchFamily="34" charset="0"/>
              <a:cs typeface="Arial" pitchFamily="34" charset="0"/>
            </a:endParaRPr>
          </a:p>
        </p:txBody>
      </p:sp>
      <p:cxnSp>
        <p:nvCxnSpPr>
          <p:cNvPr id="6" name="直線矢印コネクタ 5"/>
          <p:cNvCxnSpPr/>
          <p:nvPr/>
        </p:nvCxnSpPr>
        <p:spPr>
          <a:xfrm>
            <a:off x="2837689" y="1284729"/>
            <a:ext cx="532251" cy="0"/>
          </a:xfrm>
          <a:prstGeom prst="straightConnector1">
            <a:avLst/>
          </a:prstGeom>
          <a:ln w="254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8" name="正方形/長方形 7"/>
          <p:cNvSpPr/>
          <p:nvPr/>
        </p:nvSpPr>
        <p:spPr>
          <a:xfrm>
            <a:off x="2649855" y="923744"/>
            <a:ext cx="914033" cy="338554"/>
          </a:xfrm>
          <a:prstGeom prst="rect">
            <a:avLst/>
          </a:prstGeom>
        </p:spPr>
        <p:txBody>
          <a:bodyPr wrap="none" lIns="91416" tIns="45709" rIns="91416" bIns="45709">
            <a:spAutoFit/>
          </a:bodyPr>
          <a:lstStyle/>
          <a:p>
            <a:r>
              <a:rPr lang="en-US" altLang="ja-JP" sz="1600" dirty="0">
                <a:latin typeface="Arial" pitchFamily="34" charset="0"/>
                <a:cs typeface="Arial" pitchFamily="34" charset="0"/>
              </a:rPr>
              <a:t>iteration</a:t>
            </a:r>
            <a:endParaRPr lang="ja-JP" altLang="en-US" sz="1600" baseline="-25000" dirty="0">
              <a:latin typeface="Arial" pitchFamily="34" charset="0"/>
              <a:cs typeface="Arial" pitchFamily="34" charset="0"/>
            </a:endParaRPr>
          </a:p>
        </p:txBody>
      </p:sp>
      <p:sp>
        <p:nvSpPr>
          <p:cNvPr id="29" name="Line 7"/>
          <p:cNvSpPr>
            <a:spLocks noChangeShapeType="1"/>
          </p:cNvSpPr>
          <p:nvPr/>
        </p:nvSpPr>
        <p:spPr bwMode="auto">
          <a:xfrm flipV="1">
            <a:off x="457200" y="908050"/>
            <a:ext cx="8229600" cy="0"/>
          </a:xfrm>
          <a:prstGeom prst="line">
            <a:avLst/>
          </a:prstGeom>
          <a:noFill/>
          <a:ln w="76200">
            <a:solidFill>
              <a:srgbClr val="00FFFF"/>
            </a:solidFill>
            <a:round/>
            <a:headEnd/>
            <a:tailEn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lIns="91416" tIns="45709" rIns="91416" bIns="45709" anchor="ctr"/>
          <a:lstStyle/>
          <a:p>
            <a:endParaRPr lang="ja-JP" altLang="en-US"/>
          </a:p>
        </p:txBody>
      </p:sp>
      <p:sp>
        <p:nvSpPr>
          <p:cNvPr id="30" name="スライド番号プレースホルダー 4"/>
          <p:cNvSpPr>
            <a:spLocks noGrp="1"/>
          </p:cNvSpPr>
          <p:nvPr>
            <p:ph type="sldNum" sz="quarter" idx="12"/>
          </p:nvPr>
        </p:nvSpPr>
        <p:spPr>
          <a:xfrm>
            <a:off x="8686800" y="6520390"/>
            <a:ext cx="386910" cy="365125"/>
          </a:xfrm>
        </p:spPr>
        <p:txBody>
          <a:bodyPr/>
          <a:lstStyle/>
          <a:p>
            <a:fld id="{FD69EC3B-3975-41F7-A0D4-CB82BEE8B54C}" type="slidenum">
              <a:rPr lang="ja-JP" altLang="en-US" smtClean="0">
                <a:solidFill>
                  <a:prstClr val="black">
                    <a:tint val="75000"/>
                  </a:prstClr>
                </a:solidFill>
                <a:latin typeface="Arial" panose="020B0604020202020204" pitchFamily="34" charset="0"/>
                <a:cs typeface="Arial" panose="020B0604020202020204" pitchFamily="34" charset="0"/>
              </a:rPr>
              <a:pPr/>
              <a:t>38</a:t>
            </a:fld>
            <a:endParaRPr lang="ja-JP" altLang="en-US" dirty="0">
              <a:solidFill>
                <a:prstClr val="black">
                  <a:tint val="75000"/>
                </a:prstClr>
              </a:solidFill>
              <a:latin typeface="Arial" panose="020B0604020202020204" pitchFamily="34" charset="0"/>
              <a:cs typeface="Arial" panose="020B0604020202020204" pitchFamily="34" charset="0"/>
            </a:endParaRPr>
          </a:p>
        </p:txBody>
      </p:sp>
      <p:sp>
        <p:nvSpPr>
          <p:cNvPr id="39" name="Text Box 13"/>
          <p:cNvSpPr txBox="1">
            <a:spLocks noChangeAspect="1" noChangeArrowheads="1"/>
          </p:cNvSpPr>
          <p:nvPr/>
        </p:nvSpPr>
        <p:spPr bwMode="auto">
          <a:xfrm>
            <a:off x="6660237" y="5949280"/>
            <a:ext cx="2102755" cy="523220"/>
          </a:xfrm>
          <a:prstGeom prst="rect">
            <a:avLst/>
          </a:prstGeom>
          <a:noFill/>
          <a:ln w="9525">
            <a:noFill/>
            <a:miter lim="800000"/>
            <a:headEnd/>
            <a:tailEnd/>
          </a:ln>
        </p:spPr>
        <p:txBody>
          <a:bodyPr wrap="none" lIns="91416" tIns="45709" rIns="91416" bIns="45709">
            <a:spAutoFit/>
          </a:bodyPr>
          <a:lstStyle/>
          <a:p>
            <a:pPr eaLnBrk="0" hangingPunct="0"/>
            <a:r>
              <a:rPr lang="en-US" altLang="ja-JP" sz="1400" dirty="0">
                <a:solidFill>
                  <a:srgbClr val="000000"/>
                </a:solidFill>
                <a:latin typeface="Arial" panose="020B0604020202020204" pitchFamily="34" charset="0"/>
                <a:cs typeface="Arial" pitchFamily="34" charset="0"/>
              </a:rPr>
              <a:t>collaboration with</a:t>
            </a:r>
          </a:p>
          <a:p>
            <a:pPr eaLnBrk="0" hangingPunct="0"/>
            <a:r>
              <a:rPr lang="en-US" altLang="ja-JP" sz="1400" dirty="0" err="1">
                <a:solidFill>
                  <a:srgbClr val="000000"/>
                </a:solidFill>
                <a:latin typeface="Arial" panose="020B0604020202020204" pitchFamily="34" charset="0"/>
                <a:cs typeface="Arial" pitchFamily="34" charset="0"/>
              </a:rPr>
              <a:t>Bonoli</a:t>
            </a:r>
            <a:r>
              <a:rPr lang="en-US" altLang="ja-JP" sz="1400" dirty="0">
                <a:solidFill>
                  <a:srgbClr val="000000"/>
                </a:solidFill>
                <a:latin typeface="Arial" panose="020B0604020202020204" pitchFamily="34" charset="0"/>
                <a:cs typeface="Arial" pitchFamily="34" charset="0"/>
              </a:rPr>
              <a:t>, Wright (MIT, US)</a:t>
            </a:r>
          </a:p>
        </p:txBody>
      </p:sp>
      <p:sp>
        <p:nvSpPr>
          <p:cNvPr id="38" name="正方形/長方形 37"/>
          <p:cNvSpPr>
            <a:spLocks noChangeArrowheads="1"/>
          </p:cNvSpPr>
          <p:nvPr/>
        </p:nvSpPr>
        <p:spPr bwMode="auto">
          <a:xfrm>
            <a:off x="7450202" y="6475023"/>
            <a:ext cx="1340303" cy="338463"/>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lIns="91321" tIns="45664" rIns="91321" bIns="45664">
            <a:spAutoFit/>
          </a:bodyPr>
          <a:lstStyle/>
          <a:p>
            <a:pPr eaLnBrk="0" hangingPunct="0"/>
            <a:r>
              <a:rPr lang="en-US" altLang="ja-JP" sz="1600" dirty="0">
                <a:solidFill>
                  <a:srgbClr val="000000"/>
                </a:solidFill>
                <a:latin typeface="Arial" pitchFamily="34" charset="0"/>
                <a:cs typeface="Arial" pitchFamily="34" charset="0"/>
              </a:rPr>
              <a:t>T. </a:t>
            </a:r>
            <a:r>
              <a:rPr lang="en-US" altLang="ja-JP" sz="1600" dirty="0" err="1">
                <a:solidFill>
                  <a:srgbClr val="000000"/>
                </a:solidFill>
                <a:latin typeface="Arial" pitchFamily="34" charset="0"/>
                <a:cs typeface="Arial" pitchFamily="34" charset="0"/>
              </a:rPr>
              <a:t>Wakatsuki</a:t>
            </a:r>
            <a:endParaRPr lang="ja-JP" altLang="en-US" sz="1600"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21800950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88640"/>
            <a:ext cx="8229600" cy="792088"/>
          </a:xfrm>
        </p:spPr>
        <p:txBody>
          <a:bodyPr>
            <a:normAutofit/>
          </a:bodyPr>
          <a:lstStyle/>
          <a:p>
            <a:r>
              <a:rPr lang="en-US" altLang="ja-JP" sz="2800" dirty="0">
                <a:solidFill>
                  <a:srgbClr val="FF0000"/>
                </a:solidFill>
                <a:latin typeface="Arial" panose="020B0604020202020204" pitchFamily="34" charset="0"/>
                <a:cs typeface="Arial" panose="020B0604020202020204" pitchFamily="34" charset="0"/>
              </a:rPr>
              <a:t>Orbit Loss is Important at Low </a:t>
            </a:r>
            <a:r>
              <a:rPr lang="en-US" altLang="ja-JP" sz="2800" dirty="0" err="1">
                <a:solidFill>
                  <a:srgbClr val="FF0000"/>
                </a:solidFill>
                <a:latin typeface="Arial" panose="020B0604020202020204" pitchFamily="34" charset="0"/>
                <a:cs typeface="Arial" panose="020B0604020202020204" pitchFamily="34" charset="0"/>
              </a:rPr>
              <a:t>I</a:t>
            </a:r>
            <a:r>
              <a:rPr lang="en-US" altLang="ja-JP" sz="2800" baseline="-25000" dirty="0" err="1">
                <a:solidFill>
                  <a:srgbClr val="FF0000"/>
                </a:solidFill>
                <a:latin typeface="Arial" panose="020B0604020202020204" pitchFamily="34" charset="0"/>
                <a:cs typeface="Arial" panose="020B0604020202020204" pitchFamily="34" charset="0"/>
              </a:rPr>
              <a:t>p</a:t>
            </a:r>
            <a:endParaRPr lang="ja-JP" altLang="en-US" sz="2800" dirty="0">
              <a:solidFill>
                <a:srgbClr val="FF0000"/>
              </a:solidFill>
              <a:latin typeface="Arial" panose="020B0604020202020204" pitchFamily="34" charset="0"/>
              <a:cs typeface="Arial" panose="020B0604020202020204" pitchFamily="34" charset="0"/>
            </a:endParaRPr>
          </a:p>
        </p:txBody>
      </p:sp>
      <p:sp>
        <p:nvSpPr>
          <p:cNvPr id="3" name="コンテンツ プレースホルダ 2"/>
          <p:cNvSpPr>
            <a:spLocks noGrp="1"/>
          </p:cNvSpPr>
          <p:nvPr>
            <p:ph idx="1"/>
          </p:nvPr>
        </p:nvSpPr>
        <p:spPr>
          <a:xfrm>
            <a:off x="518864" y="4725144"/>
            <a:ext cx="8013576" cy="1656184"/>
          </a:xfrm>
        </p:spPr>
        <p:txBody>
          <a:bodyPr>
            <a:normAutofit lnSpcReduction="10000"/>
          </a:bodyPr>
          <a:lstStyle/>
          <a:p>
            <a:r>
              <a:rPr lang="en-US" altLang="ja-JP" sz="2000" dirty="0">
                <a:solidFill>
                  <a:srgbClr val="0000FF"/>
                </a:solidFill>
                <a:latin typeface="Arial" panose="020B0604020202020204" pitchFamily="34" charset="0"/>
                <a:cs typeface="Arial" panose="020B0604020202020204" pitchFamily="34" charset="0"/>
              </a:rPr>
              <a:t>CQL3D Fokker-Planck code calculation shows that the orbit loss is the dominant loss for ρ </a:t>
            </a:r>
            <a:r>
              <a:rPr lang="en-US" altLang="ja-JP" sz="2000" dirty="0">
                <a:solidFill>
                  <a:srgbClr val="0000FF"/>
                </a:solidFill>
                <a:latin typeface="Arial" panose="020B0604020202020204" pitchFamily="34" charset="0"/>
                <a:cs typeface="Arial" panose="020B0604020202020204" pitchFamily="34" charset="0"/>
                <a:sym typeface="Symbol"/>
              </a:rPr>
              <a:t></a:t>
            </a:r>
            <a:r>
              <a:rPr lang="en-US" altLang="ja-JP" sz="2000" dirty="0">
                <a:solidFill>
                  <a:srgbClr val="0000FF"/>
                </a:solidFill>
                <a:latin typeface="Arial" panose="020B0604020202020204" pitchFamily="34" charset="0"/>
                <a:cs typeface="Arial" panose="020B0604020202020204" pitchFamily="34" charset="0"/>
              </a:rPr>
              <a:t> 0.2 at </a:t>
            </a:r>
            <a:r>
              <a:rPr lang="en-US" altLang="ja-JP" sz="2000" i="1" dirty="0" err="1">
                <a:solidFill>
                  <a:srgbClr val="0000FF"/>
                </a:solidFill>
                <a:latin typeface="Arial" panose="020B0604020202020204" pitchFamily="34" charset="0"/>
                <a:cs typeface="Arial" panose="020B0604020202020204" pitchFamily="34" charset="0"/>
              </a:rPr>
              <a:t>I</a:t>
            </a:r>
            <a:r>
              <a:rPr lang="en-US" altLang="ja-JP" sz="2000" baseline="-25000" dirty="0" err="1">
                <a:solidFill>
                  <a:srgbClr val="0000FF"/>
                </a:solidFill>
                <a:latin typeface="Arial" panose="020B0604020202020204" pitchFamily="34" charset="0"/>
                <a:cs typeface="Arial" panose="020B0604020202020204" pitchFamily="34" charset="0"/>
              </a:rPr>
              <a:t>p</a:t>
            </a:r>
            <a:r>
              <a:rPr lang="en-US" altLang="ja-JP" sz="2000" dirty="0">
                <a:solidFill>
                  <a:srgbClr val="0000FF"/>
                </a:solidFill>
                <a:latin typeface="Arial" panose="020B0604020202020204" pitchFamily="34" charset="0"/>
                <a:cs typeface="Arial" panose="020B0604020202020204" pitchFamily="34" charset="0"/>
              </a:rPr>
              <a:t> = 10kA. </a:t>
            </a:r>
          </a:p>
          <a:p>
            <a:r>
              <a:rPr lang="en-US" altLang="ja-JP" sz="2000" dirty="0">
                <a:solidFill>
                  <a:srgbClr val="FF0000"/>
                </a:solidFill>
                <a:latin typeface="Arial" panose="020B0604020202020204" pitchFamily="34" charset="0"/>
                <a:cs typeface="Arial" panose="020B0604020202020204" pitchFamily="34" charset="0"/>
              </a:rPr>
              <a:t>Orbit loss from the core is greatly reduced at </a:t>
            </a:r>
            <a:r>
              <a:rPr lang="en-US" altLang="ja-JP" sz="2000" i="1" dirty="0" err="1">
                <a:solidFill>
                  <a:srgbClr val="FF0000"/>
                </a:solidFill>
                <a:latin typeface="Arial" panose="020B0604020202020204" pitchFamily="34" charset="0"/>
                <a:cs typeface="Arial" panose="020B0604020202020204" pitchFamily="34" charset="0"/>
              </a:rPr>
              <a:t>I</a:t>
            </a:r>
            <a:r>
              <a:rPr lang="en-US" altLang="ja-JP" sz="2000" baseline="-25000" dirty="0" err="1">
                <a:solidFill>
                  <a:srgbClr val="FF0000"/>
                </a:solidFill>
                <a:latin typeface="Arial" panose="020B0604020202020204" pitchFamily="34" charset="0"/>
                <a:cs typeface="Arial" panose="020B0604020202020204" pitchFamily="34" charset="0"/>
              </a:rPr>
              <a:t>p</a:t>
            </a:r>
            <a:r>
              <a:rPr lang="en-US" altLang="ja-JP" sz="2000" dirty="0">
                <a:solidFill>
                  <a:srgbClr val="FF0000"/>
                </a:solidFill>
                <a:latin typeface="Arial" panose="020B0604020202020204" pitchFamily="34" charset="0"/>
                <a:cs typeface="Arial" panose="020B0604020202020204" pitchFamily="34" charset="0"/>
              </a:rPr>
              <a:t> = 50kA</a:t>
            </a:r>
            <a:r>
              <a:rPr lang="en-US" altLang="ja-JP" sz="2000" dirty="0" smtClean="0">
                <a:solidFill>
                  <a:srgbClr val="FF0000"/>
                </a:solidFill>
                <a:latin typeface="Arial" panose="020B0604020202020204" pitchFamily="34" charset="0"/>
                <a:cs typeface="Arial" panose="020B0604020202020204" pitchFamily="34" charset="0"/>
              </a:rPr>
              <a:t>.</a:t>
            </a:r>
          </a:p>
          <a:p>
            <a:pPr marL="0" indent="0">
              <a:buNone/>
            </a:pPr>
            <a:r>
              <a:rPr lang="en-US" altLang="ja-JP" sz="2000" dirty="0">
                <a:solidFill>
                  <a:srgbClr val="0000FF"/>
                </a:solidFill>
                <a:latin typeface="Arial" panose="020B0604020202020204" pitchFamily="34" charset="0"/>
                <a:cs typeface="Arial" panose="020B0604020202020204" pitchFamily="34" charset="0"/>
              </a:rPr>
              <a:t> </a:t>
            </a:r>
            <a:r>
              <a:rPr lang="en-US" altLang="ja-JP" sz="2000" dirty="0" smtClean="0">
                <a:solidFill>
                  <a:srgbClr val="0000FF"/>
                </a:solidFill>
                <a:latin typeface="Arial" panose="020B0604020202020204" pitchFamily="34" charset="0"/>
                <a:cs typeface="Arial" panose="020B0604020202020204" pitchFamily="34" charset="0"/>
              </a:rPr>
              <a:t>    This will require TF power supply upgrade (maintain </a:t>
            </a:r>
            <a:r>
              <a:rPr lang="en-US" altLang="ja-JP" sz="2000" i="1" dirty="0" err="1" smtClean="0">
                <a:solidFill>
                  <a:srgbClr val="0000FF"/>
                </a:solidFill>
                <a:latin typeface="Arial" panose="020B0604020202020204" pitchFamily="34" charset="0"/>
                <a:cs typeface="Arial" panose="020B0604020202020204" pitchFamily="34" charset="0"/>
              </a:rPr>
              <a:t>B</a:t>
            </a:r>
            <a:r>
              <a:rPr lang="en-US" altLang="ja-JP" sz="2000" baseline="-25000" dirty="0" err="1" smtClean="0">
                <a:solidFill>
                  <a:srgbClr val="0000FF"/>
                </a:solidFill>
                <a:latin typeface="Arial" panose="020B0604020202020204" pitchFamily="34" charset="0"/>
                <a:cs typeface="Arial" panose="020B0604020202020204" pitchFamily="34" charset="0"/>
              </a:rPr>
              <a:t>t</a:t>
            </a:r>
            <a:r>
              <a:rPr lang="en-US" altLang="ja-JP" sz="2000" baseline="-25000" dirty="0" smtClean="0">
                <a:solidFill>
                  <a:srgbClr val="0000FF"/>
                </a:solidFill>
                <a:latin typeface="Arial" panose="020B0604020202020204" pitchFamily="34" charset="0"/>
                <a:cs typeface="Arial" panose="020B0604020202020204" pitchFamily="34" charset="0"/>
              </a:rPr>
              <a:t> </a:t>
            </a:r>
            <a:r>
              <a:rPr lang="en-US" altLang="ja-JP" sz="2000" dirty="0" smtClean="0">
                <a:solidFill>
                  <a:srgbClr val="0000FF"/>
                </a:solidFill>
                <a:latin typeface="Arial" panose="020B0604020202020204" pitchFamily="34" charset="0"/>
                <a:cs typeface="Arial" panose="020B0604020202020204" pitchFamily="34" charset="0"/>
              </a:rPr>
              <a:t>= 0.3T for </a:t>
            </a:r>
          </a:p>
          <a:p>
            <a:pPr marL="0" indent="0">
              <a:buNone/>
            </a:pPr>
            <a:r>
              <a:rPr lang="en-US" altLang="ja-JP" sz="2000" dirty="0">
                <a:solidFill>
                  <a:srgbClr val="0000FF"/>
                </a:solidFill>
                <a:latin typeface="Arial" panose="020B0604020202020204" pitchFamily="34" charset="0"/>
                <a:cs typeface="Arial" panose="020B0604020202020204" pitchFamily="34" charset="0"/>
              </a:rPr>
              <a:t> </a:t>
            </a:r>
            <a:r>
              <a:rPr lang="en-US" altLang="ja-JP" sz="2000" dirty="0" smtClean="0">
                <a:solidFill>
                  <a:srgbClr val="0000FF"/>
                </a:solidFill>
                <a:latin typeface="Arial" panose="020B0604020202020204" pitchFamily="34" charset="0"/>
                <a:cs typeface="Arial" panose="020B0604020202020204" pitchFamily="34" charset="0"/>
              </a:rPr>
              <a:t>    &gt; 100ms) and density control (keep density low during </a:t>
            </a:r>
            <a:r>
              <a:rPr lang="en-US" altLang="ja-JP" sz="2000" i="1" dirty="0" err="1" smtClean="0">
                <a:solidFill>
                  <a:srgbClr val="0000FF"/>
                </a:solidFill>
                <a:latin typeface="Arial" panose="020B0604020202020204" pitchFamily="34" charset="0"/>
                <a:cs typeface="Arial" panose="020B0604020202020204" pitchFamily="34" charset="0"/>
              </a:rPr>
              <a:t>I</a:t>
            </a:r>
            <a:r>
              <a:rPr lang="en-US" altLang="ja-JP" sz="2000" baseline="-25000" dirty="0" err="1" smtClean="0">
                <a:solidFill>
                  <a:srgbClr val="0000FF"/>
                </a:solidFill>
                <a:latin typeface="Arial" panose="020B0604020202020204" pitchFamily="34" charset="0"/>
                <a:cs typeface="Arial" panose="020B0604020202020204" pitchFamily="34" charset="0"/>
              </a:rPr>
              <a:t>p</a:t>
            </a:r>
            <a:r>
              <a:rPr lang="en-US" altLang="ja-JP" sz="2000" dirty="0" smtClean="0">
                <a:solidFill>
                  <a:srgbClr val="0000FF"/>
                </a:solidFill>
                <a:latin typeface="Arial" panose="020B0604020202020204" pitchFamily="34" charset="0"/>
                <a:cs typeface="Arial" panose="020B0604020202020204" pitchFamily="34" charset="0"/>
              </a:rPr>
              <a:t> ramp-up).</a:t>
            </a:r>
            <a:endParaRPr lang="ja-JP" altLang="en-US" sz="2000" dirty="0">
              <a:solidFill>
                <a:srgbClr val="FF0000"/>
              </a:solidFill>
              <a:latin typeface="Arial" panose="020B0604020202020204" pitchFamily="34" charset="0"/>
              <a:cs typeface="Arial" panose="020B0604020202020204" pitchFamily="34" charset="0"/>
            </a:endParaRPr>
          </a:p>
        </p:txBody>
      </p:sp>
      <p:pic>
        <p:nvPicPr>
          <p:cNvPr id="4" name="Picture 6" descr="C:\Users\T.Wakatsuki\Documents\TORLH\ne18_10kA_03T\10kA_2.png"/>
          <p:cNvPicPr>
            <a:picLocks noChangeAspect="1" noChangeArrowheads="1"/>
          </p:cNvPicPr>
          <p:nvPr/>
        </p:nvPicPr>
        <p:blipFill>
          <a:blip r:embed="rId3" cstate="print"/>
          <a:srcRect/>
          <a:stretch>
            <a:fillRect/>
          </a:stretch>
        </p:blipFill>
        <p:spPr bwMode="auto">
          <a:xfrm>
            <a:off x="72009" y="1412785"/>
            <a:ext cx="4625997" cy="3302971"/>
          </a:xfrm>
          <a:prstGeom prst="rect">
            <a:avLst/>
          </a:prstGeom>
          <a:noFill/>
        </p:spPr>
      </p:pic>
      <p:pic>
        <p:nvPicPr>
          <p:cNvPr id="5" name="Picture 7" descr="C:\Users\T.Wakatsuki\Documents\TORLH\ne18_10kA_03T\50kA.png"/>
          <p:cNvPicPr>
            <a:picLocks noChangeAspect="1" noChangeArrowheads="1"/>
          </p:cNvPicPr>
          <p:nvPr/>
        </p:nvPicPr>
        <p:blipFill>
          <a:blip r:embed="rId4" cstate="print"/>
          <a:srcRect/>
          <a:stretch>
            <a:fillRect/>
          </a:stretch>
        </p:blipFill>
        <p:spPr bwMode="auto">
          <a:xfrm>
            <a:off x="4325330" y="1412777"/>
            <a:ext cx="4639158" cy="3312368"/>
          </a:xfrm>
          <a:prstGeom prst="rect">
            <a:avLst/>
          </a:prstGeom>
          <a:noFill/>
        </p:spPr>
      </p:pic>
      <p:sp>
        <p:nvSpPr>
          <p:cNvPr id="6" name="正方形/長方形 5"/>
          <p:cNvSpPr>
            <a:spLocks noChangeArrowheads="1"/>
          </p:cNvSpPr>
          <p:nvPr/>
        </p:nvSpPr>
        <p:spPr bwMode="auto">
          <a:xfrm>
            <a:off x="7450202" y="6475023"/>
            <a:ext cx="1340303" cy="338463"/>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lIns="91321" tIns="45664" rIns="91321" bIns="45664">
            <a:spAutoFit/>
          </a:bodyPr>
          <a:lstStyle/>
          <a:p>
            <a:pPr eaLnBrk="0" hangingPunct="0"/>
            <a:r>
              <a:rPr lang="en-US" altLang="ja-JP" sz="1600" dirty="0">
                <a:solidFill>
                  <a:srgbClr val="000000"/>
                </a:solidFill>
                <a:latin typeface="Arial" pitchFamily="34" charset="0"/>
                <a:cs typeface="Arial" pitchFamily="34" charset="0"/>
              </a:rPr>
              <a:t>T. </a:t>
            </a:r>
            <a:r>
              <a:rPr lang="en-US" altLang="ja-JP" sz="1600" dirty="0" err="1">
                <a:solidFill>
                  <a:srgbClr val="000000"/>
                </a:solidFill>
                <a:latin typeface="Arial" pitchFamily="34" charset="0"/>
                <a:cs typeface="Arial" pitchFamily="34" charset="0"/>
              </a:rPr>
              <a:t>Wakatsuki</a:t>
            </a:r>
            <a:endParaRPr lang="ja-JP" altLang="en-US" sz="1600" dirty="0">
              <a:solidFill>
                <a:srgbClr val="000000"/>
              </a:solidFill>
              <a:latin typeface="Arial" pitchFamily="34" charset="0"/>
              <a:cs typeface="Arial" pitchFamily="34" charset="0"/>
            </a:endParaRPr>
          </a:p>
        </p:txBody>
      </p:sp>
      <p:sp>
        <p:nvSpPr>
          <p:cNvPr id="7" name="Line 7"/>
          <p:cNvSpPr>
            <a:spLocks noChangeShapeType="1"/>
          </p:cNvSpPr>
          <p:nvPr/>
        </p:nvSpPr>
        <p:spPr bwMode="auto">
          <a:xfrm flipV="1">
            <a:off x="457200" y="1124744"/>
            <a:ext cx="8229600" cy="0"/>
          </a:xfrm>
          <a:prstGeom prst="line">
            <a:avLst/>
          </a:prstGeom>
          <a:noFill/>
          <a:ln w="76200">
            <a:solidFill>
              <a:srgbClr val="00FFFF"/>
            </a:solidFill>
            <a:round/>
            <a:headEnd/>
            <a:tailEn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lIns="91321" tIns="45664" rIns="91321" bIns="45664" anchor="ctr"/>
          <a:lstStyle/>
          <a:p>
            <a:endParaRPr lang="ja-JP" altLang="en-US" sz="2400">
              <a:solidFill>
                <a:prstClr val="black"/>
              </a:solidFill>
              <a:latin typeface="Arial" panose="020B0604020202020204" pitchFamily="34" charset="0"/>
              <a:ea typeface="ＭＳ Ｐゴシック" pitchFamily="50" charset="-128"/>
              <a:cs typeface="Arial" panose="020B0604020202020204" pitchFamily="34" charset="0"/>
            </a:endParaRPr>
          </a:p>
        </p:txBody>
      </p:sp>
      <p:sp>
        <p:nvSpPr>
          <p:cNvPr id="8" name="スライド番号プレースホルダー 4"/>
          <p:cNvSpPr>
            <a:spLocks noGrp="1"/>
          </p:cNvSpPr>
          <p:nvPr>
            <p:ph type="sldNum" sz="quarter" idx="12"/>
          </p:nvPr>
        </p:nvSpPr>
        <p:spPr>
          <a:xfrm>
            <a:off x="8686800" y="6520390"/>
            <a:ext cx="386910" cy="365125"/>
          </a:xfrm>
        </p:spPr>
        <p:txBody>
          <a:bodyPr/>
          <a:lstStyle/>
          <a:p>
            <a:fld id="{FD69EC3B-3975-41F7-A0D4-CB82BEE8B54C}" type="slidenum">
              <a:rPr lang="ja-JP" altLang="en-US" smtClean="0">
                <a:solidFill>
                  <a:prstClr val="black">
                    <a:tint val="75000"/>
                  </a:prstClr>
                </a:solidFill>
                <a:latin typeface="Arial" panose="020B0604020202020204" pitchFamily="34" charset="0"/>
                <a:cs typeface="Arial" panose="020B0604020202020204" pitchFamily="34" charset="0"/>
              </a:rPr>
              <a:pPr/>
              <a:t>39</a:t>
            </a:fld>
            <a:endParaRPr lang="ja-JP" altLang="en-US" dirty="0">
              <a:solidFill>
                <a:prstClr val="black">
                  <a:tint val="75000"/>
                </a:prst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37967365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6" name="タイトル 1"/>
          <p:cNvSpPr>
            <a:spLocks noGrp="1"/>
          </p:cNvSpPr>
          <p:nvPr>
            <p:ph type="title"/>
          </p:nvPr>
        </p:nvSpPr>
        <p:spPr>
          <a:xfrm>
            <a:off x="685800" y="152400"/>
            <a:ext cx="7772400" cy="612304"/>
          </a:xfrm>
        </p:spPr>
        <p:txBody>
          <a:bodyPr/>
          <a:lstStyle/>
          <a:p>
            <a:r>
              <a:rPr lang="en-US" altLang="ja-JP" dirty="0" smtClean="0">
                <a:latin typeface="Arial" pitchFamily="34" charset="0"/>
                <a:cs typeface="Arial" pitchFamily="34" charset="0"/>
              </a:rPr>
              <a:t>TF Power Supply Upgrade</a:t>
            </a:r>
            <a:endParaRPr lang="ja-JP" altLang="en-US" dirty="0" smtClean="0">
              <a:latin typeface="Arial" pitchFamily="34" charset="0"/>
              <a:cs typeface="Arial" pitchFamily="34" charset="0"/>
            </a:endParaRPr>
          </a:p>
        </p:txBody>
      </p:sp>
      <p:sp>
        <p:nvSpPr>
          <p:cNvPr id="3" name="コンテンツ プレースホルダ 2"/>
          <p:cNvSpPr>
            <a:spLocks noGrp="1"/>
          </p:cNvSpPr>
          <p:nvPr>
            <p:ph idx="1"/>
          </p:nvPr>
        </p:nvSpPr>
        <p:spPr>
          <a:xfrm>
            <a:off x="5652124" y="2636912"/>
            <a:ext cx="2952328" cy="2088232"/>
          </a:xfrm>
        </p:spPr>
        <p:txBody>
          <a:bodyPr/>
          <a:lstStyle/>
          <a:p>
            <a:pPr marL="0" indent="0">
              <a:buNone/>
              <a:tabLst>
                <a:tab pos="2687480" algn="l"/>
              </a:tabLst>
              <a:defRPr/>
            </a:pPr>
            <a:r>
              <a:rPr lang="en-US" dirty="0" smtClean="0">
                <a:cs typeface="Arial" panose="020B0604020202020204" pitchFamily="34" charset="0"/>
              </a:rPr>
              <a:t>In order to demonstrate ramp-up to higher </a:t>
            </a:r>
            <a:r>
              <a:rPr lang="en-US" altLang="ja-JP" i="1" dirty="0" err="1" smtClean="0">
                <a:cs typeface="Arial" panose="020B0604020202020204" pitchFamily="34" charset="0"/>
              </a:rPr>
              <a:t>I</a:t>
            </a:r>
            <a:r>
              <a:rPr lang="en-US" altLang="ja-JP" baseline="-25000" dirty="0" err="1" smtClean="0">
                <a:cs typeface="Arial" panose="020B0604020202020204" pitchFamily="34" charset="0"/>
              </a:rPr>
              <a:t>p</a:t>
            </a:r>
            <a:r>
              <a:rPr lang="en-US" dirty="0" smtClean="0">
                <a:cs typeface="Arial" panose="020B0604020202020204" pitchFamily="34" charset="0"/>
              </a:rPr>
              <a:t>, power supply upgrade is needed to sustain higher </a:t>
            </a:r>
            <a:r>
              <a:rPr lang="en-US" altLang="ja-JP" i="1" dirty="0" err="1" smtClean="0">
                <a:cs typeface="Arial" panose="020B0604020202020204" pitchFamily="34" charset="0"/>
              </a:rPr>
              <a:t>B</a:t>
            </a:r>
            <a:r>
              <a:rPr lang="en-US" altLang="ja-JP" baseline="-25000" dirty="0" err="1" smtClean="0">
                <a:cs typeface="Arial" panose="020B0604020202020204" pitchFamily="34" charset="0"/>
              </a:rPr>
              <a:t>t</a:t>
            </a:r>
            <a:r>
              <a:rPr lang="en-US" dirty="0" smtClean="0">
                <a:cs typeface="Arial" panose="020B0604020202020204" pitchFamily="34" charset="0"/>
              </a:rPr>
              <a:t> </a:t>
            </a:r>
            <a:r>
              <a:rPr lang="en-US" altLang="ja-JP" dirty="0">
                <a:cs typeface="Arial" panose="020B0604020202020204" pitchFamily="34" charset="0"/>
              </a:rPr>
              <a:t>(~ </a:t>
            </a:r>
            <a:r>
              <a:rPr lang="en-US" altLang="ja-JP" dirty="0" smtClean="0">
                <a:cs typeface="Arial" panose="020B0604020202020204" pitchFamily="34" charset="0"/>
              </a:rPr>
              <a:t>0.3 T) </a:t>
            </a:r>
            <a:r>
              <a:rPr lang="en-US" dirty="0" smtClean="0">
                <a:cs typeface="Arial" panose="020B0604020202020204" pitchFamily="34" charset="0"/>
              </a:rPr>
              <a:t>for longer duration (&gt; 0.1 s).</a:t>
            </a:r>
          </a:p>
          <a:p>
            <a:pPr marL="3653066" lvl="8" indent="0">
              <a:buNone/>
              <a:tabLst>
                <a:tab pos="2687480" algn="l"/>
              </a:tabLst>
              <a:defRPr/>
            </a:pPr>
            <a:endParaRPr lang="en-US" dirty="0" smtClean="0">
              <a:latin typeface="Arial" panose="020B0604020202020204" pitchFamily="34" charset="0"/>
              <a:cs typeface="Arial" panose="020B0604020202020204" pitchFamily="34" charset="0"/>
            </a:endParaRPr>
          </a:p>
        </p:txBody>
      </p:sp>
      <p:sp>
        <p:nvSpPr>
          <p:cNvPr id="4" name="スライド番号プレースホルダー 4"/>
          <p:cNvSpPr>
            <a:spLocks noGrp="1"/>
          </p:cNvSpPr>
          <p:nvPr>
            <p:ph type="sldNum" sz="quarter" idx="12"/>
          </p:nvPr>
        </p:nvSpPr>
        <p:spPr>
          <a:xfrm>
            <a:off x="8604448" y="6520390"/>
            <a:ext cx="469262" cy="365125"/>
          </a:xfrm>
        </p:spPr>
        <p:txBody>
          <a:bodyPr/>
          <a:lstStyle/>
          <a:p>
            <a:fld id="{FD69EC3B-3975-41F7-A0D4-CB82BEE8B54C}" type="slidenum">
              <a:rPr lang="ja-JP" altLang="en-US" smtClean="0">
                <a:solidFill>
                  <a:prstClr val="black">
                    <a:tint val="75000"/>
                  </a:prstClr>
                </a:solidFill>
                <a:latin typeface="Arial" panose="020B0604020202020204" pitchFamily="34" charset="0"/>
                <a:cs typeface="Arial" panose="020B0604020202020204" pitchFamily="34" charset="0"/>
              </a:rPr>
              <a:pPr/>
              <a:t>40</a:t>
            </a:fld>
            <a:endParaRPr lang="ja-JP" altLang="en-US" dirty="0">
              <a:solidFill>
                <a:prstClr val="black">
                  <a:tint val="75000"/>
                </a:prstClr>
              </a:solidFill>
              <a:latin typeface="Arial" panose="020B0604020202020204" pitchFamily="34" charset="0"/>
              <a:cs typeface="Arial" panose="020B0604020202020204" pitchFamily="34" charset="0"/>
            </a:endParaRPr>
          </a:p>
        </p:txBody>
      </p:sp>
      <p:sp>
        <p:nvSpPr>
          <p:cNvPr id="5" name="Line 7"/>
          <p:cNvSpPr>
            <a:spLocks noChangeShapeType="1"/>
          </p:cNvSpPr>
          <p:nvPr/>
        </p:nvSpPr>
        <p:spPr bwMode="auto">
          <a:xfrm flipV="1">
            <a:off x="457200" y="908720"/>
            <a:ext cx="8229600" cy="0"/>
          </a:xfrm>
          <a:prstGeom prst="line">
            <a:avLst/>
          </a:prstGeom>
          <a:noFill/>
          <a:ln w="76200">
            <a:solidFill>
              <a:srgbClr val="00FFFF"/>
            </a:solidFill>
            <a:round/>
            <a:headEnd/>
            <a:tailEn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lIns="91321" tIns="45664" rIns="91321" bIns="45664" anchor="ctr"/>
          <a:lstStyle/>
          <a:p>
            <a:endParaRPr lang="ja-JP" altLang="en-US" sz="2400">
              <a:solidFill>
                <a:prstClr val="black"/>
              </a:solidFill>
              <a:latin typeface="Arial" panose="020B0604020202020204" pitchFamily="34" charset="0"/>
              <a:ea typeface="ＭＳ Ｐゴシック" pitchFamily="50" charset="-128"/>
              <a:cs typeface="Arial" panose="020B0604020202020204" pitchFamily="34" charset="0"/>
            </a:endParaRPr>
          </a:p>
        </p:txBody>
      </p:sp>
      <p:pic>
        <p:nvPicPr>
          <p:cNvPr id="2" name="図 1"/>
          <p:cNvPicPr>
            <a:picLocks noChangeAspect="1"/>
          </p:cNvPicPr>
          <p:nvPr/>
        </p:nvPicPr>
        <p:blipFill>
          <a:blip r:embed="rId2"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802452" y="1127436"/>
            <a:ext cx="4633659" cy="5613932"/>
          </a:xfrm>
          <a:prstGeom prst="rect">
            <a:avLst/>
          </a:prstGeom>
        </p:spPr>
      </p:pic>
      <p:cxnSp>
        <p:nvCxnSpPr>
          <p:cNvPr id="7" name="直線コネクタ 6"/>
          <p:cNvCxnSpPr/>
          <p:nvPr/>
        </p:nvCxnSpPr>
        <p:spPr bwMode="auto">
          <a:xfrm>
            <a:off x="1421872" y="1055428"/>
            <a:ext cx="1697398" cy="0"/>
          </a:xfrm>
          <a:prstGeom prst="line">
            <a:avLst/>
          </a:prstGeom>
          <a:solidFill>
            <a:schemeClr val="accent1"/>
          </a:solidFill>
          <a:ln w="25400" cap="flat" cmpd="sng" algn="ctr">
            <a:solidFill>
              <a:srgbClr val="0000FF"/>
            </a:solidFill>
            <a:prstDash val="dash"/>
            <a:round/>
            <a:headEnd type="none" w="med" len="med"/>
            <a:tailEnd type="none" w="med" len="med"/>
          </a:ln>
          <a:effectLst/>
        </p:spPr>
      </p:cxnSp>
      <p:cxnSp>
        <p:nvCxnSpPr>
          <p:cNvPr id="9" name="直線コネクタ 8"/>
          <p:cNvCxnSpPr/>
          <p:nvPr/>
        </p:nvCxnSpPr>
        <p:spPr bwMode="auto">
          <a:xfrm>
            <a:off x="1421868" y="1055428"/>
            <a:ext cx="0" cy="288032"/>
          </a:xfrm>
          <a:prstGeom prst="line">
            <a:avLst/>
          </a:prstGeom>
          <a:solidFill>
            <a:schemeClr val="accent1"/>
          </a:solidFill>
          <a:ln w="25400" cap="flat" cmpd="sng" algn="ctr">
            <a:solidFill>
              <a:srgbClr val="0000FF"/>
            </a:solidFill>
            <a:prstDash val="dash"/>
            <a:round/>
            <a:headEnd type="none" w="med" len="med"/>
            <a:tailEnd type="none" w="med" len="med"/>
          </a:ln>
          <a:effectLst/>
        </p:spPr>
      </p:cxnSp>
      <p:cxnSp>
        <p:nvCxnSpPr>
          <p:cNvPr id="8" name="直線矢印コネクタ 7"/>
          <p:cNvCxnSpPr/>
          <p:nvPr/>
        </p:nvCxnSpPr>
        <p:spPr bwMode="auto">
          <a:xfrm flipV="1">
            <a:off x="2627784" y="1127436"/>
            <a:ext cx="0" cy="789396"/>
          </a:xfrm>
          <a:prstGeom prst="straightConnector1">
            <a:avLst/>
          </a:prstGeom>
          <a:solidFill>
            <a:schemeClr val="accent1"/>
          </a:solidFill>
          <a:ln w="25400" cap="flat" cmpd="sng" algn="ctr">
            <a:solidFill>
              <a:srgbClr val="0000FF"/>
            </a:solidFill>
            <a:prstDash val="solid"/>
            <a:round/>
            <a:headEnd type="none" w="med" len="med"/>
            <a:tailEnd type="arrow"/>
          </a:ln>
          <a:effectLst/>
        </p:spPr>
      </p:cxnSp>
      <p:sp>
        <p:nvSpPr>
          <p:cNvPr id="6" name="フリーフォーム 5"/>
          <p:cNvSpPr/>
          <p:nvPr/>
        </p:nvSpPr>
        <p:spPr bwMode="auto">
          <a:xfrm>
            <a:off x="4434682" y="116632"/>
            <a:ext cx="929411" cy="1330031"/>
          </a:xfrm>
          <a:custGeom>
            <a:avLst/>
            <a:gdLst>
              <a:gd name="connsiteX0" fmla="*/ 0 w 933181"/>
              <a:gd name="connsiteY0" fmla="*/ 681357 h 681357"/>
              <a:gd name="connsiteX1" fmla="*/ 354842 w 933181"/>
              <a:gd name="connsiteY1" fmla="*/ 299220 h 681357"/>
              <a:gd name="connsiteX2" fmla="*/ 873457 w 933181"/>
              <a:gd name="connsiteY2" fmla="*/ 26265 h 681357"/>
              <a:gd name="connsiteX3" fmla="*/ 900753 w 933181"/>
              <a:gd name="connsiteY3" fmla="*/ 26265 h 681357"/>
            </a:gdLst>
            <a:ahLst/>
            <a:cxnLst>
              <a:cxn ang="0">
                <a:pos x="connsiteX0" y="connsiteY0"/>
              </a:cxn>
              <a:cxn ang="0">
                <a:pos x="connsiteX1" y="connsiteY1"/>
              </a:cxn>
              <a:cxn ang="0">
                <a:pos x="connsiteX2" y="connsiteY2"/>
              </a:cxn>
              <a:cxn ang="0">
                <a:pos x="connsiteX3" y="connsiteY3"/>
              </a:cxn>
            </a:cxnLst>
            <a:rect l="l" t="t" r="r" b="b"/>
            <a:pathLst>
              <a:path w="933181" h="681357">
                <a:moveTo>
                  <a:pt x="0" y="681357"/>
                </a:moveTo>
                <a:cubicBezTo>
                  <a:pt x="104633" y="544879"/>
                  <a:pt x="209266" y="408402"/>
                  <a:pt x="354842" y="299220"/>
                </a:cubicBezTo>
                <a:cubicBezTo>
                  <a:pt x="500418" y="190038"/>
                  <a:pt x="782472" y="71757"/>
                  <a:pt x="873457" y="26265"/>
                </a:cubicBezTo>
                <a:cubicBezTo>
                  <a:pt x="964442" y="-19228"/>
                  <a:pt x="932597" y="3518"/>
                  <a:pt x="900753" y="26265"/>
                </a:cubicBezTo>
              </a:path>
            </a:pathLst>
          </a:custGeom>
          <a:noFill/>
          <a:ln w="25400" cap="flat" cmpd="sng" algn="ctr">
            <a:solidFill>
              <a:srgbClr val="0000FF"/>
            </a:solidFill>
            <a:prstDash val="dash"/>
            <a:round/>
            <a:headEnd type="none" w="med" len="med"/>
            <a:tailEnd type="none" w="med" len="med"/>
          </a:ln>
          <a:effectLst/>
        </p:spPr>
        <p:txBody>
          <a:bodyPr vert="horz" wrap="square" lIns="91416" tIns="45709" rIns="91416" bIns="45709" numCol="1" rtlCol="0" anchor="t" anchorCtr="0" compatLnSpc="1">
            <a:prstTxWarp prst="textNoShape">
              <a:avLst/>
            </a:prstTxWarp>
          </a:bodyPr>
          <a:lstStyle/>
          <a:p>
            <a:pPr defTabSz="914165" eaLnBrk="0" hangingPunct="0"/>
            <a:endParaRPr lang="ja-JP" altLang="en-US">
              <a:ea typeface="平成角ゴシック" charset="-128"/>
            </a:endParaRPr>
          </a:p>
        </p:txBody>
      </p:sp>
      <p:cxnSp>
        <p:nvCxnSpPr>
          <p:cNvPr id="13" name="直線矢印コネクタ 12"/>
          <p:cNvCxnSpPr/>
          <p:nvPr/>
        </p:nvCxnSpPr>
        <p:spPr bwMode="auto">
          <a:xfrm flipV="1">
            <a:off x="4860032" y="764709"/>
            <a:ext cx="0" cy="991169"/>
          </a:xfrm>
          <a:prstGeom prst="straightConnector1">
            <a:avLst/>
          </a:prstGeom>
          <a:solidFill>
            <a:schemeClr val="accent1"/>
          </a:solidFill>
          <a:ln w="25400" cap="flat" cmpd="sng" algn="ctr">
            <a:solidFill>
              <a:srgbClr val="0000FF"/>
            </a:solidFill>
            <a:prstDash val="solid"/>
            <a:round/>
            <a:headEnd type="none" w="med" len="med"/>
            <a:tailEnd type="arrow"/>
          </a:ln>
          <a:effectLst/>
        </p:spPr>
      </p:cxnSp>
      <p:sp>
        <p:nvSpPr>
          <p:cNvPr id="11" name="正方形/長方形 10"/>
          <p:cNvSpPr/>
          <p:nvPr/>
        </p:nvSpPr>
        <p:spPr>
          <a:xfrm>
            <a:off x="3707905" y="1444715"/>
            <a:ext cx="349776" cy="400110"/>
          </a:xfrm>
          <a:prstGeom prst="rect">
            <a:avLst/>
          </a:prstGeom>
        </p:spPr>
        <p:txBody>
          <a:bodyPr wrap="none" lIns="91416" tIns="45709" rIns="91416" bIns="45709">
            <a:spAutoFit/>
          </a:bodyPr>
          <a:lstStyle/>
          <a:p>
            <a:r>
              <a:rPr lang="en-US" altLang="ja-JP" i="1" dirty="0" err="1">
                <a:solidFill>
                  <a:srgbClr val="0000FF"/>
                </a:solidFill>
                <a:cs typeface="Arial" panose="020B0604020202020204" pitchFamily="34" charset="0"/>
              </a:rPr>
              <a:t>I</a:t>
            </a:r>
            <a:r>
              <a:rPr lang="en-US" altLang="ja-JP" baseline="-25000" dirty="0" err="1">
                <a:solidFill>
                  <a:srgbClr val="0000FF"/>
                </a:solidFill>
                <a:cs typeface="Arial" panose="020B0604020202020204" pitchFamily="34" charset="0"/>
              </a:rPr>
              <a:t>p</a:t>
            </a:r>
            <a:endParaRPr lang="ja-JP" altLang="en-US" dirty="0">
              <a:solidFill>
                <a:srgbClr val="0000FF"/>
              </a:solidFill>
            </a:endParaRPr>
          </a:p>
        </p:txBody>
      </p:sp>
      <p:sp>
        <p:nvSpPr>
          <p:cNvPr id="15" name="正方形/長方形 14"/>
          <p:cNvSpPr/>
          <p:nvPr/>
        </p:nvSpPr>
        <p:spPr>
          <a:xfrm>
            <a:off x="1403648" y="1444715"/>
            <a:ext cx="404278" cy="400110"/>
          </a:xfrm>
          <a:prstGeom prst="rect">
            <a:avLst/>
          </a:prstGeom>
        </p:spPr>
        <p:txBody>
          <a:bodyPr wrap="none" lIns="91416" tIns="45709" rIns="91416" bIns="45709">
            <a:spAutoFit/>
          </a:bodyPr>
          <a:lstStyle/>
          <a:p>
            <a:r>
              <a:rPr lang="en-US" altLang="ja-JP" i="1" dirty="0" err="1" smtClean="0">
                <a:solidFill>
                  <a:srgbClr val="0000FF"/>
                </a:solidFill>
                <a:cs typeface="Arial" panose="020B0604020202020204" pitchFamily="34" charset="0"/>
              </a:rPr>
              <a:t>B</a:t>
            </a:r>
            <a:r>
              <a:rPr lang="en-US" altLang="ja-JP" baseline="-25000" dirty="0" err="1" smtClean="0">
                <a:solidFill>
                  <a:srgbClr val="0000FF"/>
                </a:solidFill>
                <a:cs typeface="Arial" panose="020B0604020202020204" pitchFamily="34" charset="0"/>
              </a:rPr>
              <a:t>t</a:t>
            </a:r>
            <a:endParaRPr lang="ja-JP" altLang="en-US" dirty="0">
              <a:solidFill>
                <a:srgbClr val="0000FF"/>
              </a:solidFill>
            </a:endParaRPr>
          </a:p>
        </p:txBody>
      </p:sp>
      <p:sp>
        <p:nvSpPr>
          <p:cNvPr id="10" name="正方形/長方形 9"/>
          <p:cNvSpPr/>
          <p:nvPr/>
        </p:nvSpPr>
        <p:spPr>
          <a:xfrm>
            <a:off x="4860032" y="877075"/>
            <a:ext cx="327334" cy="400110"/>
          </a:xfrm>
          <a:prstGeom prst="rect">
            <a:avLst/>
          </a:prstGeom>
        </p:spPr>
        <p:txBody>
          <a:bodyPr wrap="none">
            <a:spAutoFit/>
          </a:bodyPr>
          <a:lstStyle/>
          <a:p>
            <a:r>
              <a:rPr lang="en-US" altLang="ja-JP" dirty="0" smtClean="0">
                <a:solidFill>
                  <a:srgbClr val="0000FF"/>
                </a:solidFill>
                <a:cs typeface="Arial" panose="020B0604020202020204" pitchFamily="34" charset="0"/>
              </a:rPr>
              <a:t>?</a:t>
            </a:r>
            <a:endParaRPr lang="ja-JP" altLang="en-US" dirty="0">
              <a:solidFill>
                <a:srgbClr val="0000FF"/>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00314527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3" name="グループ化 2"/>
          <p:cNvGrpSpPr/>
          <p:nvPr/>
        </p:nvGrpSpPr>
        <p:grpSpPr>
          <a:xfrm>
            <a:off x="812898" y="1505118"/>
            <a:ext cx="7719542" cy="1645142"/>
            <a:chOff x="812898" y="753100"/>
            <a:chExt cx="7719542" cy="1645142"/>
          </a:xfrm>
        </p:grpSpPr>
        <p:sp>
          <p:nvSpPr>
            <p:cNvPr id="47" name="テキスト ボックス 46"/>
            <p:cNvSpPr txBox="1"/>
            <p:nvPr/>
          </p:nvSpPr>
          <p:spPr>
            <a:xfrm>
              <a:off x="1218396" y="2028910"/>
              <a:ext cx="6737980" cy="369332"/>
            </a:xfrm>
            <a:prstGeom prst="rect">
              <a:avLst/>
            </a:prstGeom>
            <a:noFill/>
          </p:spPr>
          <p:txBody>
            <a:bodyPr wrap="square" rtlCol="0">
              <a:spAutoFit/>
            </a:bodyPr>
            <a:lstStyle/>
            <a:p>
              <a:pPr marL="285750" indent="-285750">
                <a:buFont typeface="Wingdings" panose="05000000000000000000" pitchFamily="2" charset="2"/>
                <a:buChar char="Ø"/>
              </a:pPr>
              <a:r>
                <a:rPr kumimoji="1" lang="en-US" altLang="ja-JP" sz="1800" dirty="0" smtClean="0">
                  <a:solidFill>
                    <a:srgbClr val="FF0000"/>
                  </a:solidFill>
                  <a:latin typeface="Arial" panose="020B0604020202020204" pitchFamily="34" charset="0"/>
                  <a:cs typeface="Arial" panose="020B0604020202020204" pitchFamily="34" charset="0"/>
                </a:rPr>
                <a:t>Top-launch CCC antenna </a:t>
              </a:r>
              <a:r>
                <a:rPr kumimoji="1" lang="en-US" altLang="ja-JP" sz="1800" dirty="0" smtClean="0">
                  <a:solidFill>
                    <a:schemeClr val="bg2">
                      <a:lumMod val="25000"/>
                    </a:schemeClr>
                  </a:solidFill>
                  <a:latin typeface="Arial" panose="020B0604020202020204" pitchFamily="34" charset="0"/>
                  <a:cs typeface="Arial" panose="020B0604020202020204" pitchFamily="34" charset="0"/>
                </a:rPr>
                <a:t>is being developed jointly with  GA</a:t>
              </a:r>
              <a:endParaRPr kumimoji="1" lang="ja-JP" altLang="en-US" sz="1800" dirty="0">
                <a:solidFill>
                  <a:schemeClr val="bg2">
                    <a:lumMod val="25000"/>
                  </a:schemeClr>
                </a:solidFill>
                <a:latin typeface="Arial" panose="020B0604020202020204" pitchFamily="34" charset="0"/>
                <a:cs typeface="Arial" panose="020B0604020202020204" pitchFamily="34" charset="0"/>
              </a:endParaRPr>
            </a:p>
          </p:txBody>
        </p:sp>
        <p:grpSp>
          <p:nvGrpSpPr>
            <p:cNvPr id="22" name="グループ化 21"/>
            <p:cNvGrpSpPr/>
            <p:nvPr/>
          </p:nvGrpSpPr>
          <p:grpSpPr>
            <a:xfrm>
              <a:off x="812898" y="753100"/>
              <a:ext cx="7719542" cy="1235740"/>
              <a:chOff x="759940" y="1340768"/>
              <a:chExt cx="7719542" cy="1235740"/>
            </a:xfrm>
          </p:grpSpPr>
          <p:grpSp>
            <p:nvGrpSpPr>
              <p:cNvPr id="23" name="グループ化 22"/>
              <p:cNvGrpSpPr/>
              <p:nvPr/>
            </p:nvGrpSpPr>
            <p:grpSpPr>
              <a:xfrm>
                <a:off x="764004" y="1340768"/>
                <a:ext cx="7715476" cy="400110"/>
                <a:chOff x="96651" y="766444"/>
                <a:chExt cx="10202154" cy="583613"/>
              </a:xfrm>
            </p:grpSpPr>
            <p:grpSp>
              <p:nvGrpSpPr>
                <p:cNvPr id="49" name="グループ化 48"/>
                <p:cNvGrpSpPr/>
                <p:nvPr/>
              </p:nvGrpSpPr>
              <p:grpSpPr>
                <a:xfrm>
                  <a:off x="96651" y="789381"/>
                  <a:ext cx="10202154" cy="560676"/>
                  <a:chOff x="96651" y="789381"/>
                  <a:chExt cx="10202154" cy="560676"/>
                </a:xfrm>
              </p:grpSpPr>
              <p:sp>
                <p:nvSpPr>
                  <p:cNvPr id="51" name="正方形/長方形 50"/>
                  <p:cNvSpPr/>
                  <p:nvPr/>
                </p:nvSpPr>
                <p:spPr>
                  <a:xfrm>
                    <a:off x="606186" y="789382"/>
                    <a:ext cx="9692619" cy="560675"/>
                  </a:xfrm>
                  <a:prstGeom prst="rect">
                    <a:avLst/>
                  </a:prstGeom>
                  <a:solidFill>
                    <a:schemeClr val="bg2">
                      <a:lumMod val="25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sz="1800" dirty="0" smtClean="0">
                        <a:solidFill>
                          <a:schemeClr val="bg2">
                            <a:lumMod val="25000"/>
                          </a:schemeClr>
                        </a:solidFill>
                        <a:latin typeface="Arial" panose="020B0604020202020204" pitchFamily="34" charset="0"/>
                        <a:cs typeface="Arial" panose="020B0604020202020204" pitchFamily="34" charset="0"/>
                      </a:rPr>
                      <a:t>Accessible to the plasma core even at high density</a:t>
                    </a:r>
                    <a:endParaRPr lang="en-US" altLang="ja-JP" sz="1800" dirty="0">
                      <a:solidFill>
                        <a:schemeClr val="bg2">
                          <a:lumMod val="25000"/>
                        </a:schemeClr>
                      </a:solidFill>
                      <a:latin typeface="Arial" panose="020B0604020202020204" pitchFamily="34" charset="0"/>
                      <a:cs typeface="Arial" panose="020B0604020202020204" pitchFamily="34" charset="0"/>
                    </a:endParaRPr>
                  </a:p>
                </p:txBody>
              </p:sp>
              <p:sp>
                <p:nvSpPr>
                  <p:cNvPr id="52" name="正方形/長方形 51"/>
                  <p:cNvSpPr/>
                  <p:nvPr/>
                </p:nvSpPr>
                <p:spPr>
                  <a:xfrm>
                    <a:off x="96651" y="789381"/>
                    <a:ext cx="509537" cy="560676"/>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800" b="1" dirty="0">
                        <a:latin typeface="Arial" panose="020B0604020202020204" pitchFamily="34" charset="0"/>
                        <a:cs typeface="Arial" panose="020B0604020202020204" pitchFamily="34" charset="0"/>
                      </a:rPr>
                      <a:t>1</a:t>
                    </a:r>
                    <a:endParaRPr kumimoji="1" lang="ja-JP" altLang="en-US" sz="1800" b="1" dirty="0">
                      <a:latin typeface="Arial" panose="020B0604020202020204" pitchFamily="34" charset="0"/>
                      <a:cs typeface="Arial" panose="020B0604020202020204" pitchFamily="34" charset="0"/>
                    </a:endParaRPr>
                  </a:p>
                </p:txBody>
              </p:sp>
            </p:grpSp>
            <p:sp>
              <p:nvSpPr>
                <p:cNvPr id="50" name="正方形/長方形 49"/>
                <p:cNvSpPr/>
                <p:nvPr/>
              </p:nvSpPr>
              <p:spPr>
                <a:xfrm>
                  <a:off x="755577" y="766444"/>
                  <a:ext cx="8064896" cy="538719"/>
                </a:xfrm>
                <a:prstGeom prst="rect">
                  <a:avLst/>
                </a:prstGeom>
                <a:noFill/>
              </p:spPr>
              <p:txBody>
                <a:bodyPr wrap="square">
                  <a:spAutoFit/>
                </a:bodyPr>
                <a:lstStyle/>
                <a:p>
                  <a:endParaRPr lang="en-US" altLang="ja-JP" sz="1800" dirty="0">
                    <a:solidFill>
                      <a:schemeClr val="bg2">
                        <a:lumMod val="25000"/>
                      </a:schemeClr>
                    </a:solidFill>
                    <a:latin typeface="Arial" panose="020B0604020202020204" pitchFamily="34" charset="0"/>
                    <a:cs typeface="Arial" panose="020B0604020202020204" pitchFamily="34" charset="0"/>
                  </a:endParaRPr>
                </a:p>
              </p:txBody>
            </p:sp>
          </p:grpSp>
          <p:grpSp>
            <p:nvGrpSpPr>
              <p:cNvPr id="25" name="グループ化 24"/>
              <p:cNvGrpSpPr/>
              <p:nvPr/>
            </p:nvGrpSpPr>
            <p:grpSpPr>
              <a:xfrm>
                <a:off x="759941" y="2176398"/>
                <a:ext cx="7719540" cy="400110"/>
                <a:chOff x="96651" y="766444"/>
                <a:chExt cx="10207527" cy="583613"/>
              </a:xfrm>
            </p:grpSpPr>
            <p:grpSp>
              <p:nvGrpSpPr>
                <p:cNvPr id="44" name="グループ化 43"/>
                <p:cNvGrpSpPr/>
                <p:nvPr/>
              </p:nvGrpSpPr>
              <p:grpSpPr>
                <a:xfrm>
                  <a:off x="96651" y="789379"/>
                  <a:ext cx="10207527" cy="560678"/>
                  <a:chOff x="96651" y="789379"/>
                  <a:chExt cx="10207527" cy="560678"/>
                </a:xfrm>
              </p:grpSpPr>
              <p:sp>
                <p:nvSpPr>
                  <p:cNvPr id="46" name="正方形/長方形 45"/>
                  <p:cNvSpPr/>
                  <p:nvPr/>
                </p:nvSpPr>
                <p:spPr>
                  <a:xfrm>
                    <a:off x="606186" y="789379"/>
                    <a:ext cx="9697992" cy="560678"/>
                  </a:xfrm>
                  <a:prstGeom prst="rect">
                    <a:avLst/>
                  </a:prstGeom>
                  <a:solidFill>
                    <a:schemeClr val="bg2">
                      <a:lumMod val="25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sz="1800" dirty="0" smtClean="0">
                        <a:solidFill>
                          <a:schemeClr val="bg2">
                            <a:lumMod val="25000"/>
                          </a:schemeClr>
                        </a:solidFill>
                        <a:latin typeface="Arial" panose="020B0604020202020204" pitchFamily="34" charset="0"/>
                        <a:cs typeface="Arial" panose="020B0604020202020204" pitchFamily="34" charset="0"/>
                      </a:rPr>
                      <a:t>Reduction of losses in the SOL (outside LCFS)</a:t>
                    </a:r>
                    <a:endParaRPr lang="en-US" altLang="ja-JP" sz="1800" dirty="0">
                      <a:solidFill>
                        <a:schemeClr val="bg2">
                          <a:lumMod val="25000"/>
                        </a:schemeClr>
                      </a:solidFill>
                      <a:latin typeface="Arial" panose="020B0604020202020204" pitchFamily="34" charset="0"/>
                      <a:cs typeface="Arial" panose="020B0604020202020204" pitchFamily="34" charset="0"/>
                    </a:endParaRPr>
                  </a:p>
                </p:txBody>
              </p:sp>
              <p:sp>
                <p:nvSpPr>
                  <p:cNvPr id="48" name="正方形/長方形 47"/>
                  <p:cNvSpPr/>
                  <p:nvPr/>
                </p:nvSpPr>
                <p:spPr>
                  <a:xfrm>
                    <a:off x="96651" y="789381"/>
                    <a:ext cx="509537" cy="560676"/>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800" b="1" dirty="0">
                        <a:latin typeface="Arial" panose="020B0604020202020204" pitchFamily="34" charset="0"/>
                        <a:cs typeface="Arial" panose="020B0604020202020204" pitchFamily="34" charset="0"/>
                      </a:rPr>
                      <a:t>3</a:t>
                    </a:r>
                    <a:endParaRPr kumimoji="1" lang="ja-JP" altLang="en-US" sz="1800" b="1" dirty="0">
                      <a:latin typeface="Arial" panose="020B0604020202020204" pitchFamily="34" charset="0"/>
                      <a:cs typeface="Arial" panose="020B0604020202020204" pitchFamily="34" charset="0"/>
                    </a:endParaRPr>
                  </a:p>
                </p:txBody>
              </p:sp>
            </p:grpSp>
            <p:sp>
              <p:nvSpPr>
                <p:cNvPr id="45" name="正方形/長方形 44"/>
                <p:cNvSpPr/>
                <p:nvPr/>
              </p:nvSpPr>
              <p:spPr>
                <a:xfrm>
                  <a:off x="755577" y="766444"/>
                  <a:ext cx="8064895" cy="538719"/>
                </a:xfrm>
                <a:prstGeom prst="rect">
                  <a:avLst/>
                </a:prstGeom>
                <a:noFill/>
              </p:spPr>
              <p:txBody>
                <a:bodyPr wrap="square">
                  <a:spAutoFit/>
                </a:bodyPr>
                <a:lstStyle/>
                <a:p>
                  <a:endParaRPr lang="en-US" altLang="ja-JP" sz="1800" dirty="0">
                    <a:solidFill>
                      <a:schemeClr val="bg2">
                        <a:lumMod val="25000"/>
                      </a:schemeClr>
                    </a:solidFill>
                    <a:latin typeface="Arial" panose="020B0604020202020204" pitchFamily="34" charset="0"/>
                    <a:cs typeface="Arial" panose="020B0604020202020204" pitchFamily="34" charset="0"/>
                  </a:endParaRPr>
                </a:p>
              </p:txBody>
            </p:sp>
          </p:grpSp>
          <p:grpSp>
            <p:nvGrpSpPr>
              <p:cNvPr id="30" name="グループ化 29"/>
              <p:cNvGrpSpPr/>
              <p:nvPr/>
            </p:nvGrpSpPr>
            <p:grpSpPr>
              <a:xfrm>
                <a:off x="759940" y="1772816"/>
                <a:ext cx="7719542" cy="388531"/>
                <a:chOff x="96651" y="783332"/>
                <a:chExt cx="10207530" cy="566725"/>
              </a:xfrm>
            </p:grpSpPr>
            <p:sp>
              <p:nvSpPr>
                <p:cNvPr id="34" name="正方形/長方形 33"/>
                <p:cNvSpPr/>
                <p:nvPr/>
              </p:nvSpPr>
              <p:spPr>
                <a:xfrm>
                  <a:off x="606186" y="783332"/>
                  <a:ext cx="9697995" cy="566725"/>
                </a:xfrm>
                <a:prstGeom prst="rect">
                  <a:avLst/>
                </a:prstGeom>
                <a:solidFill>
                  <a:schemeClr val="bg2">
                    <a:lumMod val="25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sz="1800" dirty="0" smtClean="0">
                      <a:solidFill>
                        <a:schemeClr val="bg2">
                          <a:lumMod val="25000"/>
                        </a:schemeClr>
                      </a:solidFill>
                      <a:latin typeface="Arial" panose="020B0604020202020204" pitchFamily="34" charset="0"/>
                      <a:cs typeface="Arial" panose="020B0604020202020204" pitchFamily="34" charset="0"/>
                    </a:rPr>
                    <a:t>Absorption </a:t>
                  </a:r>
                  <a:r>
                    <a:rPr lang="en-US" altLang="ja-JP" sz="1800" dirty="0">
                      <a:solidFill>
                        <a:schemeClr val="bg2">
                          <a:lumMod val="25000"/>
                        </a:schemeClr>
                      </a:solidFill>
                      <a:latin typeface="Arial" panose="020B0604020202020204" pitchFamily="34" charset="0"/>
                      <a:cs typeface="Arial" panose="020B0604020202020204" pitchFamily="34" charset="0"/>
                    </a:rPr>
                    <a:t>(Landau </a:t>
                  </a:r>
                  <a:r>
                    <a:rPr lang="en-US" altLang="ja-JP" sz="1800" dirty="0" smtClean="0">
                      <a:solidFill>
                        <a:schemeClr val="bg2">
                          <a:lumMod val="25000"/>
                        </a:schemeClr>
                      </a:solidFill>
                      <a:latin typeface="Arial" panose="020B0604020202020204" pitchFamily="34" charset="0"/>
                      <a:cs typeface="Arial" panose="020B0604020202020204" pitchFamily="34" charset="0"/>
                    </a:rPr>
                    <a:t>damping) in the plasma core</a:t>
                  </a:r>
                  <a:endParaRPr lang="en-US" altLang="ja-JP" sz="1800" dirty="0">
                    <a:solidFill>
                      <a:schemeClr val="bg2">
                        <a:lumMod val="25000"/>
                      </a:schemeClr>
                    </a:solidFill>
                    <a:latin typeface="Arial" panose="020B0604020202020204" pitchFamily="34" charset="0"/>
                    <a:cs typeface="Arial" panose="020B0604020202020204" pitchFamily="34" charset="0"/>
                  </a:endParaRPr>
                </a:p>
              </p:txBody>
            </p:sp>
            <p:sp>
              <p:nvSpPr>
                <p:cNvPr id="43" name="正方形/長方形 42"/>
                <p:cNvSpPr/>
                <p:nvPr/>
              </p:nvSpPr>
              <p:spPr>
                <a:xfrm>
                  <a:off x="96651" y="789381"/>
                  <a:ext cx="509537" cy="560676"/>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800" b="1" dirty="0" smtClean="0">
                      <a:latin typeface="Arial" panose="020B0604020202020204" pitchFamily="34" charset="0"/>
                      <a:cs typeface="Arial" panose="020B0604020202020204" pitchFamily="34" charset="0"/>
                    </a:rPr>
                    <a:t>2</a:t>
                  </a:r>
                  <a:endParaRPr kumimoji="1" lang="ja-JP" altLang="en-US" sz="1800" b="1" dirty="0">
                    <a:latin typeface="Arial" panose="020B0604020202020204" pitchFamily="34" charset="0"/>
                    <a:cs typeface="Arial" panose="020B0604020202020204" pitchFamily="34" charset="0"/>
                  </a:endParaRPr>
                </a:p>
              </p:txBody>
            </p:sp>
          </p:grpSp>
        </p:grpSp>
      </p:grpSp>
      <p:sp>
        <p:nvSpPr>
          <p:cNvPr id="53" name="テキスト ボックス 52"/>
          <p:cNvSpPr txBox="1"/>
          <p:nvPr/>
        </p:nvSpPr>
        <p:spPr>
          <a:xfrm>
            <a:off x="755576" y="1115452"/>
            <a:ext cx="7920880" cy="369332"/>
          </a:xfrm>
          <a:prstGeom prst="rect">
            <a:avLst/>
          </a:prstGeom>
          <a:noFill/>
        </p:spPr>
        <p:txBody>
          <a:bodyPr wrap="square" rtlCol="0">
            <a:spAutoFit/>
          </a:bodyPr>
          <a:lstStyle/>
          <a:p>
            <a:r>
              <a:rPr lang="en-US" altLang="ja-JP" sz="1800" dirty="0" smtClean="0">
                <a:solidFill>
                  <a:schemeClr val="bg2">
                    <a:lumMod val="25000"/>
                  </a:schemeClr>
                </a:solidFill>
                <a:latin typeface="Arial" panose="020B0604020202020204" pitchFamily="34" charset="0"/>
                <a:cs typeface="Arial" panose="020B0604020202020204" pitchFamily="34" charset="0"/>
              </a:rPr>
              <a:t>3 advantages of top-launch based on GENRAY analyses</a:t>
            </a:r>
          </a:p>
        </p:txBody>
      </p:sp>
      <p:grpSp>
        <p:nvGrpSpPr>
          <p:cNvPr id="9" name="グループ化 8"/>
          <p:cNvGrpSpPr/>
          <p:nvPr/>
        </p:nvGrpSpPr>
        <p:grpSpPr>
          <a:xfrm>
            <a:off x="251520" y="3212976"/>
            <a:ext cx="4358861" cy="3240360"/>
            <a:chOff x="4533619" y="3140968"/>
            <a:chExt cx="4358861" cy="3240360"/>
          </a:xfrm>
        </p:grpSpPr>
        <p:pic>
          <p:nvPicPr>
            <p:cNvPr id="38" name="Picture 2"/>
            <p:cNvPicPr>
              <a:picLocks noChangeAspect="1" noChangeArrowheads="1"/>
            </p:cNvPicPr>
            <p:nvPr/>
          </p:nvPicPr>
          <p:blipFill rotWithShape="1">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t="7232"/>
            <a:stretch/>
          </p:blipFill>
          <p:spPr bwMode="auto">
            <a:xfrm>
              <a:off x="4533619" y="3506466"/>
              <a:ext cx="4358861" cy="2874862"/>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Lst>
          </p:spPr>
        </p:pic>
        <p:cxnSp>
          <p:nvCxnSpPr>
            <p:cNvPr id="39" name="直線矢印コネクタ 38"/>
            <p:cNvCxnSpPr/>
            <p:nvPr/>
          </p:nvCxnSpPr>
          <p:spPr>
            <a:xfrm>
              <a:off x="5559747" y="3579884"/>
              <a:ext cx="0" cy="199049"/>
            </a:xfrm>
            <a:prstGeom prst="straightConnector1">
              <a:avLst/>
            </a:prstGeom>
            <a:ln>
              <a:solidFill>
                <a:schemeClr val="bg2">
                  <a:lumMod val="10000"/>
                </a:schemeClr>
              </a:solidFill>
              <a:tailEnd type="arrow"/>
            </a:ln>
          </p:spPr>
          <p:style>
            <a:lnRef idx="1">
              <a:schemeClr val="dk1"/>
            </a:lnRef>
            <a:fillRef idx="0">
              <a:schemeClr val="dk1"/>
            </a:fillRef>
            <a:effectRef idx="0">
              <a:schemeClr val="dk1"/>
            </a:effectRef>
            <a:fontRef idx="minor">
              <a:schemeClr val="tx1"/>
            </a:fontRef>
          </p:style>
        </p:cxnSp>
        <p:sp>
          <p:nvSpPr>
            <p:cNvPr id="40" name="テキスト ボックス 39"/>
            <p:cNvSpPr txBox="1"/>
            <p:nvPr/>
          </p:nvSpPr>
          <p:spPr>
            <a:xfrm>
              <a:off x="5539901" y="3501291"/>
              <a:ext cx="1035372" cy="307777"/>
            </a:xfrm>
            <a:prstGeom prst="rect">
              <a:avLst/>
            </a:prstGeom>
            <a:noFill/>
          </p:spPr>
          <p:txBody>
            <a:bodyPr wrap="square" rtlCol="0">
              <a:spAutoFit/>
            </a:bodyPr>
            <a:lstStyle/>
            <a:p>
              <a:r>
                <a:rPr lang="en-US" altLang="ja-JP" sz="1400" dirty="0">
                  <a:solidFill>
                    <a:srgbClr val="0000FF"/>
                  </a:solidFill>
                  <a:latin typeface="Arial" panose="020B0604020202020204" pitchFamily="34" charset="0"/>
                  <a:cs typeface="Arial" panose="020B0604020202020204" pitchFamily="34" charset="0"/>
                </a:rPr>
                <a:t>t</a:t>
              </a:r>
              <a:r>
                <a:rPr kumimoji="1" lang="en-US" altLang="ja-JP" sz="1400" dirty="0" smtClean="0">
                  <a:solidFill>
                    <a:srgbClr val="0000FF"/>
                  </a:solidFill>
                  <a:latin typeface="Arial" panose="020B0604020202020204" pitchFamily="34" charset="0"/>
                  <a:cs typeface="Arial" panose="020B0604020202020204" pitchFamily="34" charset="0"/>
                </a:rPr>
                <a:t>op-launch</a:t>
              </a:r>
              <a:endParaRPr kumimoji="1" lang="ja-JP" altLang="en-US" sz="1400" dirty="0">
                <a:solidFill>
                  <a:srgbClr val="0000FF"/>
                </a:solidFill>
                <a:latin typeface="Arial" panose="020B0604020202020204" pitchFamily="34" charset="0"/>
                <a:cs typeface="Arial" panose="020B0604020202020204" pitchFamily="34" charset="0"/>
              </a:endParaRPr>
            </a:p>
          </p:txBody>
        </p:sp>
        <p:sp>
          <p:nvSpPr>
            <p:cNvPr id="41" name="テキスト ボックス 40"/>
            <p:cNvSpPr txBox="1"/>
            <p:nvPr/>
          </p:nvSpPr>
          <p:spPr>
            <a:xfrm rot="5400000">
              <a:off x="5903656" y="4511005"/>
              <a:ext cx="1704676" cy="307777"/>
            </a:xfrm>
            <a:prstGeom prst="rect">
              <a:avLst/>
            </a:prstGeom>
            <a:noFill/>
          </p:spPr>
          <p:txBody>
            <a:bodyPr wrap="square" rtlCol="0">
              <a:spAutoFit/>
            </a:bodyPr>
            <a:lstStyle/>
            <a:p>
              <a:r>
                <a:rPr lang="en-US" altLang="ja-JP" sz="1400" dirty="0" err="1" smtClean="0">
                  <a:solidFill>
                    <a:srgbClr val="0000FF"/>
                  </a:solidFill>
                  <a:latin typeface="Arial" panose="020B0604020202020204" pitchFamily="34" charset="0"/>
                  <a:cs typeface="Arial" panose="020B0604020202020204" pitchFamily="34" charset="0"/>
                </a:rPr>
                <a:t>midplane</a:t>
              </a:r>
              <a:r>
                <a:rPr lang="en-US" altLang="ja-JP" sz="1400" dirty="0" smtClean="0">
                  <a:solidFill>
                    <a:srgbClr val="0000FF"/>
                  </a:solidFill>
                  <a:latin typeface="Arial" panose="020B0604020202020204" pitchFamily="34" charset="0"/>
                  <a:cs typeface="Arial" panose="020B0604020202020204" pitchFamily="34" charset="0"/>
                </a:rPr>
                <a:t>-launch</a:t>
              </a:r>
              <a:endParaRPr kumimoji="1" lang="ja-JP" altLang="en-US" sz="1400" dirty="0">
                <a:solidFill>
                  <a:srgbClr val="0000FF"/>
                </a:solidFill>
                <a:latin typeface="Arial" panose="020B0604020202020204" pitchFamily="34" charset="0"/>
                <a:cs typeface="Arial" panose="020B0604020202020204" pitchFamily="34" charset="0"/>
              </a:endParaRPr>
            </a:p>
          </p:txBody>
        </p:sp>
        <p:cxnSp>
          <p:nvCxnSpPr>
            <p:cNvPr id="42" name="直線矢印コネクタ 41"/>
            <p:cNvCxnSpPr/>
            <p:nvPr/>
          </p:nvCxnSpPr>
          <p:spPr>
            <a:xfrm flipH="1">
              <a:off x="6362056" y="4569125"/>
              <a:ext cx="264655" cy="0"/>
            </a:xfrm>
            <a:prstGeom prst="straightConnector1">
              <a:avLst/>
            </a:prstGeom>
            <a:ln w="25400">
              <a:solidFill>
                <a:schemeClr val="tx1"/>
              </a:solidFill>
              <a:tailEnd type="arrow"/>
            </a:ln>
          </p:spPr>
          <p:style>
            <a:lnRef idx="1">
              <a:schemeClr val="dk1"/>
            </a:lnRef>
            <a:fillRef idx="0">
              <a:schemeClr val="dk1"/>
            </a:fillRef>
            <a:effectRef idx="0">
              <a:schemeClr val="dk1"/>
            </a:effectRef>
            <a:fontRef idx="minor">
              <a:schemeClr val="tx1"/>
            </a:fontRef>
          </p:style>
        </p:cxnSp>
        <p:sp>
          <p:nvSpPr>
            <p:cNvPr id="35" name="テキスト ボックス 34"/>
            <p:cNvSpPr txBox="1"/>
            <p:nvPr/>
          </p:nvSpPr>
          <p:spPr>
            <a:xfrm>
              <a:off x="5790062" y="4096350"/>
              <a:ext cx="697627" cy="369332"/>
            </a:xfrm>
            <a:prstGeom prst="rect">
              <a:avLst/>
            </a:prstGeom>
            <a:noFill/>
          </p:spPr>
          <p:txBody>
            <a:bodyPr wrap="none" rtlCol="0">
              <a:spAutoFit/>
            </a:bodyPr>
            <a:lstStyle/>
            <a:p>
              <a:r>
                <a:rPr lang="en-US" altLang="ja-JP" sz="1800" dirty="0" smtClean="0">
                  <a:solidFill>
                    <a:srgbClr val="FF0000"/>
                  </a:solidFill>
                  <a:latin typeface="Arial" panose="020B0604020202020204" pitchFamily="34" charset="0"/>
                  <a:cs typeface="Arial" panose="020B0604020202020204" pitchFamily="34" charset="0"/>
                </a:rPr>
                <a:t>good</a:t>
              </a:r>
              <a:endParaRPr kumimoji="1" lang="ja-JP" altLang="en-US" sz="1800" dirty="0">
                <a:solidFill>
                  <a:srgbClr val="FF0000"/>
                </a:solidFill>
                <a:latin typeface="Arial" panose="020B0604020202020204" pitchFamily="34" charset="0"/>
                <a:cs typeface="Arial" panose="020B0604020202020204" pitchFamily="34" charset="0"/>
              </a:endParaRPr>
            </a:p>
          </p:txBody>
        </p:sp>
        <p:cxnSp>
          <p:nvCxnSpPr>
            <p:cNvPr id="31" name="直線矢印コネクタ 30"/>
            <p:cNvCxnSpPr/>
            <p:nvPr/>
          </p:nvCxnSpPr>
          <p:spPr>
            <a:xfrm flipH="1">
              <a:off x="8285807" y="3775606"/>
              <a:ext cx="136835" cy="112204"/>
            </a:xfrm>
            <a:prstGeom prst="straightConnector1">
              <a:avLst/>
            </a:prstGeom>
            <a:ln>
              <a:solidFill>
                <a:schemeClr val="bg2">
                  <a:lumMod val="10000"/>
                </a:schemeClr>
              </a:solidFill>
              <a:tailEnd type="arrow"/>
            </a:ln>
          </p:spPr>
          <p:style>
            <a:lnRef idx="1">
              <a:schemeClr val="dk1"/>
            </a:lnRef>
            <a:fillRef idx="0">
              <a:schemeClr val="dk1"/>
            </a:fillRef>
            <a:effectRef idx="0">
              <a:schemeClr val="dk1"/>
            </a:effectRef>
            <a:fontRef idx="minor">
              <a:schemeClr val="tx1"/>
            </a:fontRef>
          </p:style>
        </p:cxnSp>
        <p:sp>
          <p:nvSpPr>
            <p:cNvPr id="32" name="テキスト ボックス 31"/>
            <p:cNvSpPr txBox="1"/>
            <p:nvPr/>
          </p:nvSpPr>
          <p:spPr>
            <a:xfrm>
              <a:off x="8142910" y="3539892"/>
              <a:ext cx="643125" cy="307777"/>
            </a:xfrm>
            <a:prstGeom prst="rect">
              <a:avLst/>
            </a:prstGeom>
            <a:noFill/>
          </p:spPr>
          <p:txBody>
            <a:bodyPr wrap="none" rtlCol="0">
              <a:spAutoFit/>
            </a:bodyPr>
            <a:lstStyle/>
            <a:p>
              <a:pPr algn="ctr"/>
              <a:r>
                <a:rPr lang="en-US" altLang="ja-JP" sz="1400" dirty="0" smtClean="0">
                  <a:solidFill>
                    <a:schemeClr val="bg2">
                      <a:lumMod val="25000"/>
                    </a:schemeClr>
                  </a:solidFill>
                  <a:latin typeface="Arial" panose="020B0604020202020204" pitchFamily="34" charset="0"/>
                  <a:cs typeface="Arial" panose="020B0604020202020204" pitchFamily="34" charset="0"/>
                </a:rPr>
                <a:t>LCFS</a:t>
              </a:r>
              <a:endParaRPr kumimoji="1" lang="ja-JP" altLang="en-US" sz="1400" dirty="0">
                <a:solidFill>
                  <a:schemeClr val="bg2">
                    <a:lumMod val="25000"/>
                  </a:schemeClr>
                </a:solidFill>
                <a:latin typeface="Arial" panose="020B0604020202020204" pitchFamily="34" charset="0"/>
                <a:cs typeface="Arial" panose="020B0604020202020204" pitchFamily="34" charset="0"/>
              </a:endParaRPr>
            </a:p>
          </p:txBody>
        </p:sp>
        <p:sp>
          <p:nvSpPr>
            <p:cNvPr id="27" name="正方形/長方形 26"/>
            <p:cNvSpPr/>
            <p:nvPr/>
          </p:nvSpPr>
          <p:spPr>
            <a:xfrm>
              <a:off x="4928662" y="3140968"/>
              <a:ext cx="1536760" cy="369332"/>
            </a:xfrm>
            <a:prstGeom prst="rect">
              <a:avLst/>
            </a:prstGeom>
            <a:solidFill>
              <a:srgbClr val="2783C5">
                <a:alpha val="25000"/>
              </a:srgbClr>
            </a:solidFill>
          </p:spPr>
          <p:txBody>
            <a:bodyPr wrap="square">
              <a:spAutoFit/>
            </a:bodyPr>
            <a:lstStyle/>
            <a:p>
              <a:pPr lvl="0" algn="ctr"/>
              <a:r>
                <a:rPr lang="en-US" altLang="ja-JP" sz="1800" dirty="0">
                  <a:solidFill>
                    <a:schemeClr val="bg2">
                      <a:lumMod val="25000"/>
                    </a:schemeClr>
                  </a:solidFill>
                  <a:latin typeface="Arial" panose="020B0604020202020204" pitchFamily="34" charset="0"/>
                  <a:cs typeface="Arial" panose="020B0604020202020204" pitchFamily="34" charset="0"/>
                </a:rPr>
                <a:t>l</a:t>
              </a:r>
              <a:r>
                <a:rPr lang="en-US" altLang="ja-JP" sz="1800" dirty="0" smtClean="0">
                  <a:solidFill>
                    <a:schemeClr val="bg2">
                      <a:lumMod val="25000"/>
                    </a:schemeClr>
                  </a:solidFill>
                  <a:latin typeface="Arial" panose="020B0604020202020204" pitchFamily="34" charset="0"/>
                  <a:cs typeface="Arial" panose="020B0604020202020204" pitchFamily="34" charset="0"/>
                </a:rPr>
                <a:t>ow density</a:t>
              </a:r>
              <a:endParaRPr lang="ja-JP" altLang="ja-JP" sz="1800" dirty="0">
                <a:solidFill>
                  <a:schemeClr val="bg2">
                    <a:lumMod val="25000"/>
                  </a:schemeClr>
                </a:solidFill>
                <a:latin typeface="Arial" panose="020B0604020202020204" pitchFamily="34" charset="0"/>
                <a:cs typeface="Arial" panose="020B0604020202020204" pitchFamily="34" charset="0"/>
              </a:endParaRPr>
            </a:p>
          </p:txBody>
        </p:sp>
        <p:sp>
          <p:nvSpPr>
            <p:cNvPr id="29" name="正方形/長方形 28"/>
            <p:cNvSpPr/>
            <p:nvPr/>
          </p:nvSpPr>
          <p:spPr>
            <a:xfrm>
              <a:off x="7279538" y="3140968"/>
              <a:ext cx="1536760" cy="369332"/>
            </a:xfrm>
            <a:prstGeom prst="rect">
              <a:avLst/>
            </a:prstGeom>
            <a:solidFill>
              <a:srgbClr val="FFC000">
                <a:alpha val="75000"/>
              </a:srgbClr>
            </a:solidFill>
          </p:spPr>
          <p:txBody>
            <a:bodyPr wrap="square">
              <a:spAutoFit/>
            </a:bodyPr>
            <a:lstStyle/>
            <a:p>
              <a:pPr lvl="0" algn="ctr"/>
              <a:r>
                <a:rPr lang="en-US" altLang="ja-JP" sz="1800" dirty="0">
                  <a:solidFill>
                    <a:schemeClr val="bg2">
                      <a:lumMod val="25000"/>
                    </a:schemeClr>
                  </a:solidFill>
                  <a:latin typeface="Arial" panose="020B0604020202020204" pitchFamily="34" charset="0"/>
                  <a:cs typeface="Arial" panose="020B0604020202020204" pitchFamily="34" charset="0"/>
                </a:rPr>
                <a:t>h</a:t>
              </a:r>
              <a:r>
                <a:rPr lang="en-US" altLang="ja-JP" sz="1800" dirty="0" smtClean="0">
                  <a:solidFill>
                    <a:schemeClr val="bg2">
                      <a:lumMod val="25000"/>
                    </a:schemeClr>
                  </a:solidFill>
                  <a:latin typeface="Arial" panose="020B0604020202020204" pitchFamily="34" charset="0"/>
                  <a:cs typeface="Arial" panose="020B0604020202020204" pitchFamily="34" charset="0"/>
                </a:rPr>
                <a:t>igh density</a:t>
              </a:r>
              <a:endParaRPr lang="ja-JP" altLang="ja-JP" sz="1800" dirty="0">
                <a:solidFill>
                  <a:schemeClr val="bg2">
                    <a:lumMod val="25000"/>
                  </a:schemeClr>
                </a:solidFill>
                <a:latin typeface="Arial" panose="020B0604020202020204" pitchFamily="34" charset="0"/>
                <a:cs typeface="Arial" panose="020B0604020202020204" pitchFamily="34" charset="0"/>
              </a:endParaRPr>
            </a:p>
          </p:txBody>
        </p:sp>
      </p:grpSp>
      <p:sp>
        <p:nvSpPr>
          <p:cNvPr id="54" name="テキスト ボックス 53"/>
          <p:cNvSpPr txBox="1"/>
          <p:nvPr/>
        </p:nvSpPr>
        <p:spPr>
          <a:xfrm>
            <a:off x="611560" y="3933056"/>
            <a:ext cx="569387" cy="369332"/>
          </a:xfrm>
          <a:prstGeom prst="rect">
            <a:avLst/>
          </a:prstGeom>
          <a:noFill/>
        </p:spPr>
        <p:txBody>
          <a:bodyPr wrap="none" rtlCol="0">
            <a:spAutoFit/>
          </a:bodyPr>
          <a:lstStyle/>
          <a:p>
            <a:r>
              <a:rPr kumimoji="1" lang="en-US" altLang="ja-JP" sz="1800" dirty="0" smtClean="0">
                <a:solidFill>
                  <a:srgbClr val="0000FF"/>
                </a:solidFill>
                <a:latin typeface="Arial" panose="020B0604020202020204" pitchFamily="34" charset="0"/>
                <a:cs typeface="Arial" panose="020B0604020202020204" pitchFamily="34" charset="0"/>
              </a:rPr>
              <a:t>bad</a:t>
            </a:r>
            <a:endParaRPr kumimoji="1" lang="ja-JP" altLang="en-US" sz="1800" dirty="0">
              <a:solidFill>
                <a:srgbClr val="0000FF"/>
              </a:solidFill>
              <a:latin typeface="Arial" panose="020B0604020202020204" pitchFamily="34" charset="0"/>
              <a:cs typeface="Arial" panose="020B0604020202020204" pitchFamily="34" charset="0"/>
            </a:endParaRPr>
          </a:p>
        </p:txBody>
      </p:sp>
      <p:grpSp>
        <p:nvGrpSpPr>
          <p:cNvPr id="5" name="グループ化 4"/>
          <p:cNvGrpSpPr/>
          <p:nvPr/>
        </p:nvGrpSpPr>
        <p:grpSpPr>
          <a:xfrm>
            <a:off x="5220072" y="3254516"/>
            <a:ext cx="3194780" cy="2838780"/>
            <a:chOff x="5337658" y="3192724"/>
            <a:chExt cx="3194780" cy="2838780"/>
          </a:xfrm>
        </p:grpSpPr>
        <p:sp>
          <p:nvSpPr>
            <p:cNvPr id="33" name="正方形/長方形 32"/>
            <p:cNvSpPr/>
            <p:nvPr/>
          </p:nvSpPr>
          <p:spPr>
            <a:xfrm>
              <a:off x="5337658" y="3192724"/>
              <a:ext cx="3194779" cy="369332"/>
            </a:xfrm>
            <a:prstGeom prst="rect">
              <a:avLst/>
            </a:prstGeom>
            <a:solidFill>
              <a:schemeClr val="bg2">
                <a:lumMod val="50000"/>
                <a:alpha val="31000"/>
              </a:schemeClr>
            </a:solidFill>
          </p:spPr>
          <p:txBody>
            <a:bodyPr wrap="square">
              <a:spAutoFit/>
            </a:bodyPr>
            <a:lstStyle/>
            <a:p>
              <a:pPr algn="ctr"/>
              <a:r>
                <a:rPr lang="en-US" altLang="ja-JP" sz="1800" dirty="0" smtClean="0">
                  <a:solidFill>
                    <a:srgbClr val="FF0000"/>
                  </a:solidFill>
                  <a:latin typeface="Arial" panose="020B0604020202020204" pitchFamily="34" charset="0"/>
                  <a:cs typeface="Arial" panose="020B0604020202020204" pitchFamily="34" charset="0"/>
                </a:rPr>
                <a:t>top-launch CCC antenna</a:t>
              </a:r>
            </a:p>
          </p:txBody>
        </p:sp>
        <p:pic>
          <p:nvPicPr>
            <p:cNvPr id="59" name="Picture 3"/>
            <p:cNvPicPr>
              <a:picLocks noChangeAspect="1" noChangeArrowheads="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5337659" y="3562055"/>
              <a:ext cx="3194779" cy="2469449"/>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Lst>
          </p:spPr>
        </p:pic>
      </p:grpSp>
      <p:sp>
        <p:nvSpPr>
          <p:cNvPr id="58" name="テキスト ボックス 57"/>
          <p:cNvSpPr txBox="1"/>
          <p:nvPr/>
        </p:nvSpPr>
        <p:spPr>
          <a:xfrm>
            <a:off x="1507963" y="188640"/>
            <a:ext cx="6088373" cy="523220"/>
          </a:xfrm>
          <a:prstGeom prst="rect">
            <a:avLst/>
          </a:prstGeom>
          <a:noFill/>
        </p:spPr>
        <p:txBody>
          <a:bodyPr wrap="square" rtlCol="0">
            <a:spAutoFit/>
          </a:bodyPr>
          <a:lstStyle/>
          <a:p>
            <a:pPr algn="ctr" fontAlgn="auto">
              <a:spcBef>
                <a:spcPts val="0"/>
              </a:spcBef>
              <a:spcAft>
                <a:spcPts val="0"/>
              </a:spcAft>
            </a:pPr>
            <a:r>
              <a:rPr lang="en-US" altLang="ja-JP" sz="2800" dirty="0" smtClean="0">
                <a:solidFill>
                  <a:srgbClr val="FF0000"/>
                </a:solidFill>
                <a:latin typeface="Arial" panose="020B0604020202020204" pitchFamily="34" charset="0"/>
                <a:ea typeface="ＭＳ Ｐゴシック"/>
                <a:cs typeface="Arial" panose="020B0604020202020204" pitchFamily="34" charset="0"/>
              </a:rPr>
              <a:t>Top-launch CCC Antenna</a:t>
            </a:r>
            <a:endParaRPr lang="en-US" altLang="ja-JP" sz="2800" dirty="0">
              <a:solidFill>
                <a:srgbClr val="FF0000"/>
              </a:solidFill>
              <a:latin typeface="Arial" panose="020B0604020202020204" pitchFamily="34" charset="0"/>
              <a:ea typeface="ＭＳ Ｐゴシック"/>
              <a:cs typeface="Arial" panose="020B0604020202020204" pitchFamily="34" charset="0"/>
            </a:endParaRPr>
          </a:p>
        </p:txBody>
      </p:sp>
      <p:sp>
        <p:nvSpPr>
          <p:cNvPr id="60" name="Line 7"/>
          <p:cNvSpPr>
            <a:spLocks noChangeShapeType="1"/>
          </p:cNvSpPr>
          <p:nvPr/>
        </p:nvSpPr>
        <p:spPr bwMode="auto">
          <a:xfrm flipV="1">
            <a:off x="457200" y="908720"/>
            <a:ext cx="8229600" cy="0"/>
          </a:xfrm>
          <a:prstGeom prst="line">
            <a:avLst/>
          </a:prstGeom>
          <a:noFill/>
          <a:ln w="76200">
            <a:solidFill>
              <a:srgbClr val="00FFFF"/>
            </a:solidFill>
            <a:round/>
            <a:headEnd/>
            <a:tailEn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lIns="91321" tIns="45664" rIns="91321" bIns="45664" anchor="ctr"/>
          <a:lstStyle/>
          <a:p>
            <a:endParaRPr lang="ja-JP" altLang="en-US" sz="2400">
              <a:solidFill>
                <a:prstClr val="black"/>
              </a:solidFill>
              <a:latin typeface="Arial" panose="020B0604020202020204" pitchFamily="34" charset="0"/>
              <a:ea typeface="ＭＳ Ｐゴシック" pitchFamily="50" charset="-128"/>
              <a:cs typeface="Arial" panose="020B0604020202020204" pitchFamily="34" charset="0"/>
            </a:endParaRPr>
          </a:p>
        </p:txBody>
      </p:sp>
      <p:sp>
        <p:nvSpPr>
          <p:cNvPr id="55" name="テキスト ボックス 54"/>
          <p:cNvSpPr txBox="1"/>
          <p:nvPr/>
        </p:nvSpPr>
        <p:spPr>
          <a:xfrm>
            <a:off x="3912754" y="4149080"/>
            <a:ext cx="697627" cy="369332"/>
          </a:xfrm>
          <a:prstGeom prst="rect">
            <a:avLst/>
          </a:prstGeom>
          <a:noFill/>
        </p:spPr>
        <p:txBody>
          <a:bodyPr wrap="none" rtlCol="0">
            <a:spAutoFit/>
          </a:bodyPr>
          <a:lstStyle/>
          <a:p>
            <a:r>
              <a:rPr lang="en-US" altLang="ja-JP" sz="1800" dirty="0" smtClean="0">
                <a:solidFill>
                  <a:srgbClr val="FF0000"/>
                </a:solidFill>
                <a:latin typeface="Arial" panose="020B0604020202020204" pitchFamily="34" charset="0"/>
                <a:cs typeface="Arial" panose="020B0604020202020204" pitchFamily="34" charset="0"/>
              </a:rPr>
              <a:t>good</a:t>
            </a:r>
            <a:endParaRPr kumimoji="1" lang="ja-JP" altLang="en-US" sz="1800" dirty="0">
              <a:solidFill>
                <a:srgbClr val="FF0000"/>
              </a:solidFill>
              <a:latin typeface="Arial" panose="020B0604020202020204" pitchFamily="34" charset="0"/>
              <a:cs typeface="Arial" panose="020B0604020202020204" pitchFamily="34" charset="0"/>
            </a:endParaRPr>
          </a:p>
        </p:txBody>
      </p:sp>
      <p:sp>
        <p:nvSpPr>
          <p:cNvPr id="56" name="テキスト ボックス 55"/>
          <p:cNvSpPr txBox="1"/>
          <p:nvPr/>
        </p:nvSpPr>
        <p:spPr>
          <a:xfrm>
            <a:off x="3203848" y="5075892"/>
            <a:ext cx="569387" cy="369332"/>
          </a:xfrm>
          <a:prstGeom prst="rect">
            <a:avLst/>
          </a:prstGeom>
          <a:noFill/>
        </p:spPr>
        <p:txBody>
          <a:bodyPr wrap="none" rtlCol="0">
            <a:spAutoFit/>
          </a:bodyPr>
          <a:lstStyle/>
          <a:p>
            <a:r>
              <a:rPr kumimoji="1" lang="en-US" altLang="ja-JP" sz="1800" dirty="0" smtClean="0">
                <a:solidFill>
                  <a:srgbClr val="0000FF"/>
                </a:solidFill>
                <a:latin typeface="Arial" panose="020B0604020202020204" pitchFamily="34" charset="0"/>
                <a:cs typeface="Arial" panose="020B0604020202020204" pitchFamily="34" charset="0"/>
              </a:rPr>
              <a:t>bad</a:t>
            </a:r>
            <a:endParaRPr kumimoji="1" lang="ja-JP" altLang="en-US" sz="1800" dirty="0">
              <a:solidFill>
                <a:srgbClr val="0000FF"/>
              </a:solidFill>
              <a:latin typeface="Arial" panose="020B0604020202020204" pitchFamily="34" charset="0"/>
              <a:cs typeface="Arial" panose="020B0604020202020204" pitchFamily="34" charset="0"/>
            </a:endParaRPr>
          </a:p>
        </p:txBody>
      </p:sp>
      <p:cxnSp>
        <p:nvCxnSpPr>
          <p:cNvPr id="57" name="直線矢印コネクタ 56"/>
          <p:cNvCxnSpPr/>
          <p:nvPr/>
        </p:nvCxnSpPr>
        <p:spPr>
          <a:xfrm rot="-5400000" flipH="1">
            <a:off x="1145321" y="3728720"/>
            <a:ext cx="264655" cy="0"/>
          </a:xfrm>
          <a:prstGeom prst="straightConnector1">
            <a:avLst/>
          </a:prstGeom>
          <a:ln w="25400">
            <a:solidFill>
              <a:schemeClr val="tx1"/>
            </a:solidFill>
            <a:tailEnd type="arrow"/>
          </a:ln>
        </p:spPr>
        <p:style>
          <a:lnRef idx="1">
            <a:schemeClr val="dk1"/>
          </a:lnRef>
          <a:fillRef idx="0">
            <a:schemeClr val="dk1"/>
          </a:fillRef>
          <a:effectRef idx="0">
            <a:schemeClr val="dk1"/>
          </a:effectRef>
          <a:fontRef idx="minor">
            <a:schemeClr val="tx1"/>
          </a:fontRef>
        </p:style>
      </p:cxnSp>
      <p:sp>
        <p:nvSpPr>
          <p:cNvPr id="61" name="スライド番号プレースホルダー 4"/>
          <p:cNvSpPr>
            <a:spLocks noGrp="1"/>
          </p:cNvSpPr>
          <p:nvPr>
            <p:ph type="sldNum" sz="quarter" idx="12"/>
          </p:nvPr>
        </p:nvSpPr>
        <p:spPr>
          <a:xfrm>
            <a:off x="8686800" y="6520390"/>
            <a:ext cx="386910" cy="365125"/>
          </a:xfrm>
        </p:spPr>
        <p:txBody>
          <a:bodyPr/>
          <a:lstStyle/>
          <a:p>
            <a:fld id="{FD69EC3B-3975-41F7-A0D4-CB82BEE8B54C}" type="slidenum">
              <a:rPr lang="ja-JP" altLang="en-US" smtClean="0">
                <a:solidFill>
                  <a:prstClr val="black">
                    <a:tint val="75000"/>
                  </a:prstClr>
                </a:solidFill>
                <a:latin typeface="Arial" panose="020B0604020202020204" pitchFamily="34" charset="0"/>
                <a:cs typeface="Arial" panose="020B0604020202020204" pitchFamily="34" charset="0"/>
              </a:rPr>
              <a:pPr/>
              <a:t>41</a:t>
            </a:fld>
            <a:endParaRPr lang="ja-JP" altLang="en-US" dirty="0">
              <a:solidFill>
                <a:prstClr val="black">
                  <a:tint val="75000"/>
                </a:prst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02037904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タイトル 1"/>
          <p:cNvSpPr>
            <a:spLocks noGrp="1"/>
          </p:cNvSpPr>
          <p:nvPr>
            <p:ph type="title"/>
          </p:nvPr>
        </p:nvSpPr>
        <p:spPr>
          <a:xfrm>
            <a:off x="685800" y="61915"/>
            <a:ext cx="7772400" cy="846807"/>
          </a:xfrm>
        </p:spPr>
        <p:txBody>
          <a:bodyPr/>
          <a:lstStyle/>
          <a:p>
            <a:r>
              <a:rPr kumimoji="1" lang="en-US" altLang="ja-JP" dirty="0" smtClean="0">
                <a:latin typeface="Arial" pitchFamily="34" charset="0"/>
                <a:cs typeface="Arial" pitchFamily="34" charset="0"/>
              </a:rPr>
              <a:t>Outline</a:t>
            </a:r>
            <a:endParaRPr kumimoji="1" lang="ja-JP" altLang="en-US" dirty="0">
              <a:latin typeface="Arial" pitchFamily="34" charset="0"/>
              <a:cs typeface="Arial" pitchFamily="34" charset="0"/>
            </a:endParaRPr>
          </a:p>
        </p:txBody>
      </p:sp>
      <p:sp>
        <p:nvSpPr>
          <p:cNvPr id="5" name="コンテンツ プレースホルダ 2"/>
          <p:cNvSpPr>
            <a:spLocks noGrp="1"/>
          </p:cNvSpPr>
          <p:nvPr>
            <p:ph idx="1"/>
          </p:nvPr>
        </p:nvSpPr>
        <p:spPr>
          <a:xfrm>
            <a:off x="685800" y="1340768"/>
            <a:ext cx="7918648" cy="5112568"/>
          </a:xfrm>
        </p:spPr>
        <p:txBody>
          <a:bodyPr/>
          <a:lstStyle/>
          <a:p>
            <a:r>
              <a:rPr lang="en-US" altLang="ja-JP" dirty="0" smtClean="0">
                <a:solidFill>
                  <a:schemeClr val="bg1">
                    <a:lumMod val="75000"/>
                  </a:schemeClr>
                </a:solidFill>
                <a:cs typeface="Arial" panose="020B0604020202020204" pitchFamily="34" charset="0"/>
              </a:rPr>
              <a:t>Motivation / Objective</a:t>
            </a:r>
          </a:p>
          <a:p>
            <a:r>
              <a:rPr lang="en-US" altLang="ja-JP" dirty="0" smtClean="0">
                <a:solidFill>
                  <a:schemeClr val="bg1">
                    <a:lumMod val="75000"/>
                  </a:schemeClr>
                </a:solidFill>
                <a:cs typeface="Arial" panose="020B0604020202020204" pitchFamily="34" charset="0"/>
              </a:rPr>
              <a:t>4-WG array (grill) antenna experiments</a:t>
            </a:r>
          </a:p>
          <a:p>
            <a:pPr lvl="1"/>
            <a:r>
              <a:rPr lang="en-US" altLang="ja-JP" dirty="0">
                <a:solidFill>
                  <a:schemeClr val="bg1">
                    <a:lumMod val="75000"/>
                  </a:schemeClr>
                </a:solidFill>
                <a:cs typeface="Arial" panose="020B0604020202020204" pitchFamily="34" charset="0"/>
              </a:rPr>
              <a:t>n</a:t>
            </a:r>
            <a:r>
              <a:rPr lang="en-US" altLang="ja-JP" baseline="-25000" dirty="0" smtClean="0">
                <a:solidFill>
                  <a:schemeClr val="bg1">
                    <a:lumMod val="75000"/>
                  </a:schemeClr>
                </a:solidFill>
                <a:cs typeface="Arial" panose="020B0604020202020204" pitchFamily="34" charset="0"/>
              </a:rPr>
              <a:t>||</a:t>
            </a:r>
            <a:r>
              <a:rPr lang="en-US" altLang="ja-JP" dirty="0" smtClean="0">
                <a:solidFill>
                  <a:schemeClr val="bg1">
                    <a:lumMod val="75000"/>
                  </a:schemeClr>
                </a:solidFill>
                <a:cs typeface="Arial" panose="020B0604020202020204" pitchFamily="34" charset="0"/>
              </a:rPr>
              <a:t> dependence, polarization / wavenumber measurements</a:t>
            </a:r>
          </a:p>
          <a:p>
            <a:r>
              <a:rPr lang="en-US" altLang="ja-JP" dirty="0" err="1" smtClean="0">
                <a:solidFill>
                  <a:schemeClr val="bg1">
                    <a:lumMod val="75000"/>
                  </a:schemeClr>
                </a:solidFill>
                <a:cs typeface="Arial" panose="020B0604020202020204" pitchFamily="34" charset="0"/>
              </a:rPr>
              <a:t>Capacitively</a:t>
            </a:r>
            <a:r>
              <a:rPr lang="en-US" altLang="ja-JP" dirty="0" smtClean="0">
                <a:solidFill>
                  <a:schemeClr val="bg1">
                    <a:lumMod val="75000"/>
                  </a:schemeClr>
                </a:solidFill>
                <a:cs typeface="Arial" panose="020B0604020202020204" pitchFamily="34" charset="0"/>
              </a:rPr>
              <a:t>-coupled </a:t>
            </a:r>
            <a:r>
              <a:rPr lang="en-US" altLang="ja-JP" dirty="0" err="1" smtClean="0">
                <a:solidFill>
                  <a:schemeClr val="bg1">
                    <a:lumMod val="75000"/>
                  </a:schemeClr>
                </a:solidFill>
                <a:cs typeface="Arial" panose="020B0604020202020204" pitchFamily="34" charset="0"/>
              </a:rPr>
              <a:t>combline</a:t>
            </a:r>
            <a:r>
              <a:rPr lang="en-US" altLang="ja-JP" dirty="0" smtClean="0">
                <a:solidFill>
                  <a:schemeClr val="bg1">
                    <a:lumMod val="75000"/>
                  </a:schemeClr>
                </a:solidFill>
                <a:cs typeface="Arial" panose="020B0604020202020204" pitchFamily="34" charset="0"/>
              </a:rPr>
              <a:t> (CCC) antenna experiments</a:t>
            </a:r>
          </a:p>
          <a:p>
            <a:pPr lvl="1"/>
            <a:r>
              <a:rPr lang="en-US" altLang="ja-JP" dirty="0" smtClean="0">
                <a:solidFill>
                  <a:schemeClr val="bg1">
                    <a:lumMod val="75000"/>
                  </a:schemeClr>
                </a:solidFill>
                <a:cs typeface="Arial" panose="020B0604020202020204" pitchFamily="34" charset="0"/>
              </a:rPr>
              <a:t>improved </a:t>
            </a:r>
            <a:r>
              <a:rPr lang="en-US" altLang="ja-JP" dirty="0">
                <a:solidFill>
                  <a:schemeClr val="bg1">
                    <a:lumMod val="75000"/>
                  </a:schemeClr>
                </a:solidFill>
                <a:cs typeface="Arial" panose="020B0604020202020204" pitchFamily="34" charset="0"/>
              </a:rPr>
              <a:t>n</a:t>
            </a:r>
            <a:r>
              <a:rPr lang="en-US" altLang="ja-JP" baseline="-25000" dirty="0">
                <a:solidFill>
                  <a:schemeClr val="bg1">
                    <a:lumMod val="75000"/>
                  </a:schemeClr>
                </a:solidFill>
                <a:cs typeface="Arial" panose="020B0604020202020204" pitchFamily="34" charset="0"/>
              </a:rPr>
              <a:t>||</a:t>
            </a:r>
            <a:r>
              <a:rPr lang="en-US" altLang="ja-JP" dirty="0">
                <a:solidFill>
                  <a:schemeClr val="bg1">
                    <a:lumMod val="75000"/>
                  </a:schemeClr>
                </a:solidFill>
                <a:cs typeface="Arial" panose="020B0604020202020204" pitchFamily="34" charset="0"/>
              </a:rPr>
              <a:t> </a:t>
            </a:r>
            <a:r>
              <a:rPr lang="en-US" altLang="ja-JP" dirty="0" smtClean="0">
                <a:solidFill>
                  <a:schemeClr val="bg1">
                    <a:lumMod val="75000"/>
                  </a:schemeClr>
                </a:solidFill>
                <a:cs typeface="Arial" panose="020B0604020202020204" pitchFamily="34" charset="0"/>
              </a:rPr>
              <a:t>spectrum</a:t>
            </a:r>
          </a:p>
          <a:p>
            <a:pPr lvl="1"/>
            <a:r>
              <a:rPr lang="en-US" altLang="ja-JP" dirty="0">
                <a:solidFill>
                  <a:schemeClr val="bg1">
                    <a:lumMod val="75000"/>
                  </a:schemeClr>
                </a:solidFill>
                <a:cs typeface="Arial" panose="020B0604020202020204" pitchFamily="34" charset="0"/>
              </a:rPr>
              <a:t>c</a:t>
            </a:r>
            <a:r>
              <a:rPr lang="en-US" altLang="ja-JP" dirty="0" smtClean="0">
                <a:solidFill>
                  <a:schemeClr val="bg1">
                    <a:lumMod val="75000"/>
                  </a:schemeClr>
                </a:solidFill>
                <a:cs typeface="Arial" panose="020B0604020202020204" pitchFamily="34" charset="0"/>
              </a:rPr>
              <a:t>omparison of current drive with other antennas</a:t>
            </a:r>
          </a:p>
          <a:p>
            <a:pPr lvl="1"/>
            <a:r>
              <a:rPr lang="en-US" altLang="ja-JP" dirty="0">
                <a:solidFill>
                  <a:schemeClr val="bg1">
                    <a:lumMod val="75000"/>
                  </a:schemeClr>
                </a:solidFill>
                <a:cs typeface="Arial" panose="020B0604020202020204" pitchFamily="34" charset="0"/>
              </a:rPr>
              <a:t>c</a:t>
            </a:r>
            <a:r>
              <a:rPr lang="en-US" altLang="ja-JP" dirty="0" smtClean="0">
                <a:solidFill>
                  <a:schemeClr val="bg1">
                    <a:lumMod val="75000"/>
                  </a:schemeClr>
                </a:solidFill>
                <a:cs typeface="Arial" panose="020B0604020202020204" pitchFamily="34" charset="0"/>
              </a:rPr>
              <a:t>haracterization of LH driven plasma</a:t>
            </a:r>
          </a:p>
          <a:p>
            <a:pPr lvl="2"/>
            <a:r>
              <a:rPr lang="en-US" altLang="ja-JP" dirty="0" smtClean="0">
                <a:solidFill>
                  <a:schemeClr val="bg1">
                    <a:lumMod val="75000"/>
                  </a:schemeClr>
                </a:solidFill>
                <a:cs typeface="Arial" panose="020B0604020202020204" pitchFamily="34" charset="0"/>
              </a:rPr>
              <a:t>HX, SX, TS, ion Doppler, impurity</a:t>
            </a:r>
          </a:p>
          <a:p>
            <a:pPr lvl="2"/>
            <a:r>
              <a:rPr lang="en-US" altLang="ja-JP" dirty="0">
                <a:solidFill>
                  <a:schemeClr val="bg1">
                    <a:lumMod val="75000"/>
                  </a:schemeClr>
                </a:solidFill>
                <a:cs typeface="Arial" panose="020B0604020202020204" pitchFamily="34" charset="0"/>
              </a:rPr>
              <a:t>e</a:t>
            </a:r>
            <a:r>
              <a:rPr lang="en-US" altLang="ja-JP" dirty="0" smtClean="0">
                <a:solidFill>
                  <a:schemeClr val="bg1">
                    <a:lumMod val="75000"/>
                  </a:schemeClr>
                </a:solidFill>
                <a:cs typeface="Arial" panose="020B0604020202020204" pitchFamily="34" charset="0"/>
              </a:rPr>
              <a:t>quilibrium</a:t>
            </a:r>
          </a:p>
          <a:p>
            <a:pPr lvl="2"/>
            <a:r>
              <a:rPr lang="en-US" altLang="ja-JP" dirty="0">
                <a:solidFill>
                  <a:schemeClr val="bg1">
                    <a:lumMod val="75000"/>
                  </a:schemeClr>
                </a:solidFill>
                <a:cs typeface="Arial" panose="020B0604020202020204" pitchFamily="34" charset="0"/>
              </a:rPr>
              <a:t>d</a:t>
            </a:r>
            <a:r>
              <a:rPr lang="en-US" altLang="ja-JP" dirty="0" smtClean="0">
                <a:solidFill>
                  <a:schemeClr val="bg1">
                    <a:lumMod val="75000"/>
                  </a:schemeClr>
                </a:solidFill>
                <a:cs typeface="Arial" panose="020B0604020202020204" pitchFamily="34" charset="0"/>
              </a:rPr>
              <a:t>ensity limit</a:t>
            </a:r>
          </a:p>
          <a:p>
            <a:r>
              <a:rPr lang="en-US" altLang="ja-JP" dirty="0" smtClean="0">
                <a:solidFill>
                  <a:schemeClr val="bg1">
                    <a:lumMod val="75000"/>
                  </a:schemeClr>
                </a:solidFill>
                <a:cs typeface="Arial" panose="020B0604020202020204" pitchFamily="34" charset="0"/>
              </a:rPr>
              <a:t>Planned improvements</a:t>
            </a:r>
          </a:p>
          <a:p>
            <a:pPr lvl="1"/>
            <a:r>
              <a:rPr lang="en-US" altLang="ja-JP" dirty="0">
                <a:solidFill>
                  <a:schemeClr val="bg1">
                    <a:lumMod val="75000"/>
                  </a:schemeClr>
                </a:solidFill>
                <a:cs typeface="Arial" panose="020B0604020202020204" pitchFamily="34" charset="0"/>
              </a:rPr>
              <a:t>t</a:t>
            </a:r>
            <a:r>
              <a:rPr lang="en-US" altLang="ja-JP" dirty="0" smtClean="0">
                <a:solidFill>
                  <a:schemeClr val="bg1">
                    <a:lumMod val="75000"/>
                  </a:schemeClr>
                </a:solidFill>
                <a:cs typeface="Arial" panose="020B0604020202020204" pitchFamily="34" charset="0"/>
              </a:rPr>
              <a:t>op-launch CCC antenna</a:t>
            </a:r>
          </a:p>
          <a:p>
            <a:pPr lvl="1"/>
            <a:r>
              <a:rPr lang="en-US" altLang="ja-JP" dirty="0" smtClean="0">
                <a:solidFill>
                  <a:schemeClr val="bg1">
                    <a:lumMod val="75000"/>
                  </a:schemeClr>
                </a:solidFill>
                <a:cs typeface="Arial" panose="020B0604020202020204" pitchFamily="34" charset="0"/>
              </a:rPr>
              <a:t>TF power supply upgrade</a:t>
            </a:r>
          </a:p>
          <a:p>
            <a:r>
              <a:rPr lang="en-US" altLang="ja-JP" dirty="0" smtClean="0">
                <a:cs typeface="Arial" panose="020B0604020202020204" pitchFamily="34" charset="0"/>
              </a:rPr>
              <a:t>Diagnostic developments</a:t>
            </a:r>
          </a:p>
          <a:p>
            <a:pPr lvl="1"/>
            <a:r>
              <a:rPr lang="en-US" altLang="ja-JP" dirty="0">
                <a:cs typeface="Arial" panose="020B0604020202020204" pitchFamily="34" charset="0"/>
              </a:rPr>
              <a:t>m</a:t>
            </a:r>
            <a:r>
              <a:rPr lang="en-US" altLang="ja-JP" dirty="0" smtClean="0">
                <a:cs typeface="Arial" panose="020B0604020202020204" pitchFamily="34" charset="0"/>
              </a:rPr>
              <a:t>ulti-pass TS, local j, microwave scattering</a:t>
            </a:r>
          </a:p>
        </p:txBody>
      </p:sp>
      <p:sp>
        <p:nvSpPr>
          <p:cNvPr id="6" name="Line 7"/>
          <p:cNvSpPr>
            <a:spLocks noChangeShapeType="1"/>
          </p:cNvSpPr>
          <p:nvPr/>
        </p:nvSpPr>
        <p:spPr bwMode="auto">
          <a:xfrm flipV="1">
            <a:off x="457200" y="908720"/>
            <a:ext cx="8229600" cy="0"/>
          </a:xfrm>
          <a:prstGeom prst="line">
            <a:avLst/>
          </a:prstGeom>
          <a:noFill/>
          <a:ln w="76200">
            <a:solidFill>
              <a:srgbClr val="00FFFF"/>
            </a:solidFill>
            <a:round/>
            <a:headEnd/>
            <a:tailEn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lIns="91321" tIns="45664" rIns="91321" bIns="45664" anchor="ctr"/>
          <a:lstStyle/>
          <a:p>
            <a:endParaRPr lang="ja-JP" altLang="en-US" sz="2400">
              <a:solidFill>
                <a:prstClr val="black"/>
              </a:solidFill>
              <a:latin typeface="Arial" panose="020B0604020202020204" pitchFamily="34" charset="0"/>
              <a:ea typeface="ＭＳ Ｐゴシック" pitchFamily="50" charset="-128"/>
              <a:cs typeface="Arial" panose="020B0604020202020204" pitchFamily="34" charset="0"/>
            </a:endParaRPr>
          </a:p>
        </p:txBody>
      </p:sp>
      <p:sp>
        <p:nvSpPr>
          <p:cNvPr id="7" name="スライド番号プレースホルダー 4"/>
          <p:cNvSpPr>
            <a:spLocks noGrp="1"/>
          </p:cNvSpPr>
          <p:nvPr>
            <p:ph type="sldNum" sz="quarter" idx="12"/>
          </p:nvPr>
        </p:nvSpPr>
        <p:spPr>
          <a:xfrm>
            <a:off x="8604448" y="6520374"/>
            <a:ext cx="469263" cy="365125"/>
          </a:xfrm>
        </p:spPr>
        <p:txBody>
          <a:bodyPr/>
          <a:lstStyle/>
          <a:p>
            <a:fld id="{FD69EC3B-3975-41F7-A0D4-CB82BEE8B54C}" type="slidenum">
              <a:rPr lang="ja-JP" altLang="en-US" smtClean="0">
                <a:solidFill>
                  <a:prstClr val="black">
                    <a:tint val="75000"/>
                  </a:prstClr>
                </a:solidFill>
                <a:latin typeface="Arial" panose="020B0604020202020204" pitchFamily="34" charset="0"/>
                <a:cs typeface="Arial" panose="020B0604020202020204" pitchFamily="34" charset="0"/>
              </a:rPr>
              <a:pPr/>
              <a:t>42</a:t>
            </a:fld>
            <a:endParaRPr lang="ja-JP" altLang="en-US" dirty="0">
              <a:solidFill>
                <a:prstClr val="black">
                  <a:tint val="75000"/>
                </a:prst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55777929"/>
      </p:ext>
    </p:extLst>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1" name="角丸四角形吹き出し 160"/>
          <p:cNvSpPr/>
          <p:nvPr/>
        </p:nvSpPr>
        <p:spPr>
          <a:xfrm rot="10800000">
            <a:off x="1058851" y="4720658"/>
            <a:ext cx="6975608" cy="565892"/>
          </a:xfrm>
          <a:prstGeom prst="wedgeRoundRectCallout">
            <a:avLst>
              <a:gd name="adj1" fmla="val 1621"/>
              <a:gd name="adj2" fmla="val 77190"/>
              <a:gd name="adj3" fmla="val 16667"/>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44" name="テキスト ボックス 43"/>
          <p:cNvSpPr txBox="1"/>
          <p:nvPr/>
        </p:nvSpPr>
        <p:spPr>
          <a:xfrm>
            <a:off x="3563888" y="1311947"/>
            <a:ext cx="5129811" cy="646331"/>
          </a:xfrm>
          <a:prstGeom prst="rect">
            <a:avLst/>
          </a:prstGeom>
          <a:noFill/>
        </p:spPr>
        <p:txBody>
          <a:bodyPr wrap="square" rtlCol="0">
            <a:spAutoFit/>
          </a:bodyPr>
          <a:lstStyle/>
          <a:p>
            <a:r>
              <a:rPr lang="en-US" altLang="ja-JP" sz="1800" dirty="0" smtClean="0">
                <a:solidFill>
                  <a:schemeClr val="tx1">
                    <a:lumMod val="65000"/>
                    <a:lumOff val="35000"/>
                  </a:schemeClr>
                </a:solidFill>
              </a:rPr>
              <a:t>A laser pulse is confined between two mirrors and </a:t>
            </a:r>
            <a:r>
              <a:rPr lang="en-US" altLang="ja-JP" sz="1800" dirty="0" smtClean="0">
                <a:solidFill>
                  <a:srgbClr val="FF0000"/>
                </a:solidFill>
              </a:rPr>
              <a:t>passes through the plasma many times</a:t>
            </a:r>
          </a:p>
        </p:txBody>
      </p:sp>
      <p:cxnSp>
        <p:nvCxnSpPr>
          <p:cNvPr id="87" name="直線矢印コネクタ 86"/>
          <p:cNvCxnSpPr/>
          <p:nvPr/>
        </p:nvCxnSpPr>
        <p:spPr>
          <a:xfrm>
            <a:off x="1117503" y="6209914"/>
            <a:ext cx="7162362" cy="0"/>
          </a:xfrm>
          <a:prstGeom prst="straightConnector1">
            <a:avLst/>
          </a:prstGeom>
          <a:ln w="38100">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88" name="正方形/長方形 87"/>
          <p:cNvSpPr/>
          <p:nvPr/>
        </p:nvSpPr>
        <p:spPr>
          <a:xfrm>
            <a:off x="628478" y="6025284"/>
            <a:ext cx="512463" cy="369259"/>
          </a:xfrm>
          <a:prstGeom prst="rect">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dirty="0"/>
          </a:p>
        </p:txBody>
      </p:sp>
      <p:sp>
        <p:nvSpPr>
          <p:cNvPr id="89" name="正方形/長方形 88"/>
          <p:cNvSpPr/>
          <p:nvPr/>
        </p:nvSpPr>
        <p:spPr>
          <a:xfrm>
            <a:off x="1247132" y="6074565"/>
            <a:ext cx="256231" cy="272085"/>
          </a:xfrm>
          <a:prstGeom prst="rect">
            <a:avLst/>
          </a:prstGeom>
          <a:solidFill>
            <a:schemeClr val="bg1">
              <a:lumMod val="85000"/>
              <a:alpha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dirty="0"/>
          </a:p>
        </p:txBody>
      </p:sp>
      <p:sp>
        <p:nvSpPr>
          <p:cNvPr id="90" name="正方形/長方形 89"/>
          <p:cNvSpPr/>
          <p:nvPr/>
        </p:nvSpPr>
        <p:spPr>
          <a:xfrm>
            <a:off x="1663259" y="6074565"/>
            <a:ext cx="394202" cy="272085"/>
          </a:xfrm>
          <a:prstGeom prst="rect">
            <a:avLst/>
          </a:prstGeom>
          <a:solidFill>
            <a:srgbClr val="2783C5">
              <a:alpha val="85000"/>
            </a:srgbClr>
          </a:solidFill>
          <a:ln>
            <a:solidFill>
              <a:srgbClr val="2783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dirty="0"/>
          </a:p>
        </p:txBody>
      </p:sp>
      <p:sp>
        <p:nvSpPr>
          <p:cNvPr id="91" name="正方形/長方形 2"/>
          <p:cNvSpPr/>
          <p:nvPr/>
        </p:nvSpPr>
        <p:spPr>
          <a:xfrm>
            <a:off x="2740681" y="5880218"/>
            <a:ext cx="275942" cy="660779"/>
          </a:xfrm>
          <a:custGeom>
            <a:avLst/>
            <a:gdLst>
              <a:gd name="connsiteX0" fmla="*/ 0 w 792088"/>
              <a:gd name="connsiteY0" fmla="*/ 0 h 2232248"/>
              <a:gd name="connsiteX1" fmla="*/ 792088 w 792088"/>
              <a:gd name="connsiteY1" fmla="*/ 0 h 2232248"/>
              <a:gd name="connsiteX2" fmla="*/ 792088 w 792088"/>
              <a:gd name="connsiteY2" fmla="*/ 2232248 h 2232248"/>
              <a:gd name="connsiteX3" fmla="*/ 0 w 792088"/>
              <a:gd name="connsiteY3" fmla="*/ 2232248 h 2232248"/>
              <a:gd name="connsiteX4" fmla="*/ 0 w 792088"/>
              <a:gd name="connsiteY4" fmla="*/ 0 h 2232248"/>
              <a:gd name="connsiteX0" fmla="*/ 0 w 792088"/>
              <a:gd name="connsiteY0" fmla="*/ 0 h 2232248"/>
              <a:gd name="connsiteX1" fmla="*/ 792088 w 792088"/>
              <a:gd name="connsiteY1" fmla="*/ 0 h 2232248"/>
              <a:gd name="connsiteX2" fmla="*/ 792088 w 792088"/>
              <a:gd name="connsiteY2" fmla="*/ 2232248 h 2232248"/>
              <a:gd name="connsiteX3" fmla="*/ 0 w 792088"/>
              <a:gd name="connsiteY3" fmla="*/ 2232248 h 2232248"/>
              <a:gd name="connsiteX4" fmla="*/ 0 w 792088"/>
              <a:gd name="connsiteY4" fmla="*/ 0 h 2232248"/>
              <a:gd name="connsiteX0" fmla="*/ 0 w 792088"/>
              <a:gd name="connsiteY0" fmla="*/ 0 h 2232248"/>
              <a:gd name="connsiteX1" fmla="*/ 792088 w 792088"/>
              <a:gd name="connsiteY1" fmla="*/ 0 h 2232248"/>
              <a:gd name="connsiteX2" fmla="*/ 792088 w 792088"/>
              <a:gd name="connsiteY2" fmla="*/ 2232248 h 2232248"/>
              <a:gd name="connsiteX3" fmla="*/ 0 w 792088"/>
              <a:gd name="connsiteY3" fmla="*/ 2232248 h 2232248"/>
              <a:gd name="connsiteX4" fmla="*/ 0 w 792088"/>
              <a:gd name="connsiteY4" fmla="*/ 0 h 2232248"/>
              <a:gd name="connsiteX0" fmla="*/ 0 w 792088"/>
              <a:gd name="connsiteY0" fmla="*/ 0 h 2232248"/>
              <a:gd name="connsiteX1" fmla="*/ 792088 w 792088"/>
              <a:gd name="connsiteY1" fmla="*/ 0 h 2232248"/>
              <a:gd name="connsiteX2" fmla="*/ 792088 w 792088"/>
              <a:gd name="connsiteY2" fmla="*/ 2232248 h 2232248"/>
              <a:gd name="connsiteX3" fmla="*/ 0 w 792088"/>
              <a:gd name="connsiteY3" fmla="*/ 2232248 h 2232248"/>
              <a:gd name="connsiteX4" fmla="*/ 0 w 792088"/>
              <a:gd name="connsiteY4" fmla="*/ 0 h 2232248"/>
              <a:gd name="connsiteX0" fmla="*/ 0 w 792088"/>
              <a:gd name="connsiteY0" fmla="*/ 0 h 2232248"/>
              <a:gd name="connsiteX1" fmla="*/ 792088 w 792088"/>
              <a:gd name="connsiteY1" fmla="*/ 0 h 2232248"/>
              <a:gd name="connsiteX2" fmla="*/ 792088 w 792088"/>
              <a:gd name="connsiteY2" fmla="*/ 2232248 h 2232248"/>
              <a:gd name="connsiteX3" fmla="*/ 0 w 792088"/>
              <a:gd name="connsiteY3" fmla="*/ 2232248 h 2232248"/>
              <a:gd name="connsiteX4" fmla="*/ 0 w 792088"/>
              <a:gd name="connsiteY4" fmla="*/ 0 h 2232248"/>
              <a:gd name="connsiteX0" fmla="*/ 0 w 792088"/>
              <a:gd name="connsiteY0" fmla="*/ 0 h 2232248"/>
              <a:gd name="connsiteX1" fmla="*/ 792088 w 792088"/>
              <a:gd name="connsiteY1" fmla="*/ 0 h 2232248"/>
              <a:gd name="connsiteX2" fmla="*/ 792088 w 792088"/>
              <a:gd name="connsiteY2" fmla="*/ 2232248 h 2232248"/>
              <a:gd name="connsiteX3" fmla="*/ 0 w 792088"/>
              <a:gd name="connsiteY3" fmla="*/ 2232248 h 2232248"/>
              <a:gd name="connsiteX4" fmla="*/ 0 w 792088"/>
              <a:gd name="connsiteY4" fmla="*/ 0 h 2232248"/>
              <a:gd name="connsiteX0" fmla="*/ 0 w 792088"/>
              <a:gd name="connsiteY0" fmla="*/ 0 h 2232248"/>
              <a:gd name="connsiteX1" fmla="*/ 792088 w 792088"/>
              <a:gd name="connsiteY1" fmla="*/ 0 h 2232248"/>
              <a:gd name="connsiteX2" fmla="*/ 792088 w 792088"/>
              <a:gd name="connsiteY2" fmla="*/ 2232248 h 2232248"/>
              <a:gd name="connsiteX3" fmla="*/ 0 w 792088"/>
              <a:gd name="connsiteY3" fmla="*/ 2232248 h 2232248"/>
              <a:gd name="connsiteX4" fmla="*/ 0 w 792088"/>
              <a:gd name="connsiteY4" fmla="*/ 0 h 2232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2088" h="2232248">
                <a:moveTo>
                  <a:pt x="0" y="0"/>
                </a:moveTo>
                <a:lnTo>
                  <a:pt x="792088" y="0"/>
                </a:lnTo>
                <a:cubicBezTo>
                  <a:pt x="459579" y="702519"/>
                  <a:pt x="459579" y="1557438"/>
                  <a:pt x="792088" y="2232248"/>
                </a:cubicBezTo>
                <a:lnTo>
                  <a:pt x="0" y="2232248"/>
                </a:lnTo>
                <a:cubicBezTo>
                  <a:pt x="374073" y="1585146"/>
                  <a:pt x="360218" y="647101"/>
                  <a:pt x="0" y="0"/>
                </a:cubicBezTo>
                <a:close/>
              </a:path>
            </a:pathLst>
          </a:cu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dirty="0"/>
          </a:p>
        </p:txBody>
      </p:sp>
      <p:sp>
        <p:nvSpPr>
          <p:cNvPr id="92" name="円/楕円 91"/>
          <p:cNvSpPr/>
          <p:nvPr/>
        </p:nvSpPr>
        <p:spPr>
          <a:xfrm>
            <a:off x="2201488" y="5970076"/>
            <a:ext cx="475257" cy="466432"/>
          </a:xfrm>
          <a:prstGeom prst="ellipse">
            <a:avLst/>
          </a:prstGeom>
          <a:solidFill>
            <a:schemeClr val="bg1">
              <a:lumMod val="85000"/>
              <a:alpha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dirty="0"/>
          </a:p>
        </p:txBody>
      </p:sp>
      <p:sp>
        <p:nvSpPr>
          <p:cNvPr id="93" name="円/楕円 92"/>
          <p:cNvSpPr/>
          <p:nvPr/>
        </p:nvSpPr>
        <p:spPr>
          <a:xfrm>
            <a:off x="3088631" y="5970076"/>
            <a:ext cx="475257" cy="466432"/>
          </a:xfrm>
          <a:prstGeom prst="ellipse">
            <a:avLst/>
          </a:prstGeom>
          <a:solidFill>
            <a:schemeClr val="bg1">
              <a:lumMod val="85000"/>
              <a:alpha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dirty="0"/>
          </a:p>
        </p:txBody>
      </p:sp>
      <p:sp>
        <p:nvSpPr>
          <p:cNvPr id="94" name="正方形/長方形 93"/>
          <p:cNvSpPr/>
          <p:nvPr/>
        </p:nvSpPr>
        <p:spPr>
          <a:xfrm>
            <a:off x="3707904" y="6074564"/>
            <a:ext cx="394202" cy="272085"/>
          </a:xfrm>
          <a:prstGeom prst="rect">
            <a:avLst/>
          </a:prstGeom>
          <a:solidFill>
            <a:srgbClr val="2783C5">
              <a:alpha val="85000"/>
            </a:srgbClr>
          </a:solidFill>
          <a:ln>
            <a:solidFill>
              <a:srgbClr val="2783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dirty="0"/>
          </a:p>
        </p:txBody>
      </p:sp>
      <p:sp>
        <p:nvSpPr>
          <p:cNvPr id="95" name="正方形/長方形 94"/>
          <p:cNvSpPr/>
          <p:nvPr/>
        </p:nvSpPr>
        <p:spPr>
          <a:xfrm>
            <a:off x="4214844" y="6074564"/>
            <a:ext cx="256232" cy="272085"/>
          </a:xfrm>
          <a:prstGeom prst="rect">
            <a:avLst/>
          </a:prstGeom>
          <a:solidFill>
            <a:schemeClr val="bg1">
              <a:lumMod val="85000"/>
              <a:alpha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dirty="0"/>
          </a:p>
        </p:txBody>
      </p:sp>
      <p:sp>
        <p:nvSpPr>
          <p:cNvPr id="96" name="正方形/長方形 2"/>
          <p:cNvSpPr/>
          <p:nvPr/>
        </p:nvSpPr>
        <p:spPr>
          <a:xfrm>
            <a:off x="4512082" y="5865963"/>
            <a:ext cx="275942" cy="660779"/>
          </a:xfrm>
          <a:custGeom>
            <a:avLst/>
            <a:gdLst>
              <a:gd name="connsiteX0" fmla="*/ 0 w 792088"/>
              <a:gd name="connsiteY0" fmla="*/ 0 h 2232248"/>
              <a:gd name="connsiteX1" fmla="*/ 792088 w 792088"/>
              <a:gd name="connsiteY1" fmla="*/ 0 h 2232248"/>
              <a:gd name="connsiteX2" fmla="*/ 792088 w 792088"/>
              <a:gd name="connsiteY2" fmla="*/ 2232248 h 2232248"/>
              <a:gd name="connsiteX3" fmla="*/ 0 w 792088"/>
              <a:gd name="connsiteY3" fmla="*/ 2232248 h 2232248"/>
              <a:gd name="connsiteX4" fmla="*/ 0 w 792088"/>
              <a:gd name="connsiteY4" fmla="*/ 0 h 2232248"/>
              <a:gd name="connsiteX0" fmla="*/ 0 w 792088"/>
              <a:gd name="connsiteY0" fmla="*/ 0 h 2232248"/>
              <a:gd name="connsiteX1" fmla="*/ 792088 w 792088"/>
              <a:gd name="connsiteY1" fmla="*/ 0 h 2232248"/>
              <a:gd name="connsiteX2" fmla="*/ 792088 w 792088"/>
              <a:gd name="connsiteY2" fmla="*/ 2232248 h 2232248"/>
              <a:gd name="connsiteX3" fmla="*/ 0 w 792088"/>
              <a:gd name="connsiteY3" fmla="*/ 2232248 h 2232248"/>
              <a:gd name="connsiteX4" fmla="*/ 0 w 792088"/>
              <a:gd name="connsiteY4" fmla="*/ 0 h 2232248"/>
              <a:gd name="connsiteX0" fmla="*/ 0 w 792088"/>
              <a:gd name="connsiteY0" fmla="*/ 0 h 2232248"/>
              <a:gd name="connsiteX1" fmla="*/ 792088 w 792088"/>
              <a:gd name="connsiteY1" fmla="*/ 0 h 2232248"/>
              <a:gd name="connsiteX2" fmla="*/ 792088 w 792088"/>
              <a:gd name="connsiteY2" fmla="*/ 2232248 h 2232248"/>
              <a:gd name="connsiteX3" fmla="*/ 0 w 792088"/>
              <a:gd name="connsiteY3" fmla="*/ 2232248 h 2232248"/>
              <a:gd name="connsiteX4" fmla="*/ 0 w 792088"/>
              <a:gd name="connsiteY4" fmla="*/ 0 h 2232248"/>
              <a:gd name="connsiteX0" fmla="*/ 0 w 792088"/>
              <a:gd name="connsiteY0" fmla="*/ 0 h 2232248"/>
              <a:gd name="connsiteX1" fmla="*/ 792088 w 792088"/>
              <a:gd name="connsiteY1" fmla="*/ 0 h 2232248"/>
              <a:gd name="connsiteX2" fmla="*/ 792088 w 792088"/>
              <a:gd name="connsiteY2" fmla="*/ 2232248 h 2232248"/>
              <a:gd name="connsiteX3" fmla="*/ 0 w 792088"/>
              <a:gd name="connsiteY3" fmla="*/ 2232248 h 2232248"/>
              <a:gd name="connsiteX4" fmla="*/ 0 w 792088"/>
              <a:gd name="connsiteY4" fmla="*/ 0 h 2232248"/>
              <a:gd name="connsiteX0" fmla="*/ 0 w 792088"/>
              <a:gd name="connsiteY0" fmla="*/ 0 h 2232248"/>
              <a:gd name="connsiteX1" fmla="*/ 792088 w 792088"/>
              <a:gd name="connsiteY1" fmla="*/ 0 h 2232248"/>
              <a:gd name="connsiteX2" fmla="*/ 792088 w 792088"/>
              <a:gd name="connsiteY2" fmla="*/ 2232248 h 2232248"/>
              <a:gd name="connsiteX3" fmla="*/ 0 w 792088"/>
              <a:gd name="connsiteY3" fmla="*/ 2232248 h 2232248"/>
              <a:gd name="connsiteX4" fmla="*/ 0 w 792088"/>
              <a:gd name="connsiteY4" fmla="*/ 0 h 2232248"/>
              <a:gd name="connsiteX0" fmla="*/ 0 w 792088"/>
              <a:gd name="connsiteY0" fmla="*/ 0 h 2232248"/>
              <a:gd name="connsiteX1" fmla="*/ 792088 w 792088"/>
              <a:gd name="connsiteY1" fmla="*/ 0 h 2232248"/>
              <a:gd name="connsiteX2" fmla="*/ 792088 w 792088"/>
              <a:gd name="connsiteY2" fmla="*/ 2232248 h 2232248"/>
              <a:gd name="connsiteX3" fmla="*/ 0 w 792088"/>
              <a:gd name="connsiteY3" fmla="*/ 2232248 h 2232248"/>
              <a:gd name="connsiteX4" fmla="*/ 0 w 792088"/>
              <a:gd name="connsiteY4" fmla="*/ 0 h 2232248"/>
              <a:gd name="connsiteX0" fmla="*/ 0 w 792088"/>
              <a:gd name="connsiteY0" fmla="*/ 0 h 2232248"/>
              <a:gd name="connsiteX1" fmla="*/ 792088 w 792088"/>
              <a:gd name="connsiteY1" fmla="*/ 0 h 2232248"/>
              <a:gd name="connsiteX2" fmla="*/ 792088 w 792088"/>
              <a:gd name="connsiteY2" fmla="*/ 2232248 h 2232248"/>
              <a:gd name="connsiteX3" fmla="*/ 0 w 792088"/>
              <a:gd name="connsiteY3" fmla="*/ 2232248 h 2232248"/>
              <a:gd name="connsiteX4" fmla="*/ 0 w 792088"/>
              <a:gd name="connsiteY4" fmla="*/ 0 h 2232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2088" h="2232248">
                <a:moveTo>
                  <a:pt x="0" y="0"/>
                </a:moveTo>
                <a:lnTo>
                  <a:pt x="792088" y="0"/>
                </a:lnTo>
                <a:cubicBezTo>
                  <a:pt x="459579" y="702519"/>
                  <a:pt x="459579" y="1557438"/>
                  <a:pt x="792088" y="2232248"/>
                </a:cubicBezTo>
                <a:lnTo>
                  <a:pt x="0" y="2232248"/>
                </a:lnTo>
                <a:cubicBezTo>
                  <a:pt x="374073" y="1585146"/>
                  <a:pt x="360218" y="647101"/>
                  <a:pt x="0" y="0"/>
                </a:cubicBezTo>
                <a:close/>
              </a:path>
            </a:pathLst>
          </a:cu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dirty="0"/>
          </a:p>
        </p:txBody>
      </p:sp>
      <p:sp>
        <p:nvSpPr>
          <p:cNvPr id="97" name="テキスト ボックス 96"/>
          <p:cNvSpPr txBox="1"/>
          <p:nvPr/>
        </p:nvSpPr>
        <p:spPr>
          <a:xfrm>
            <a:off x="8244408" y="5359713"/>
            <a:ext cx="899592" cy="461665"/>
          </a:xfrm>
          <a:prstGeom prst="rect">
            <a:avLst/>
          </a:prstGeom>
          <a:noFill/>
        </p:spPr>
        <p:txBody>
          <a:bodyPr wrap="square" rtlCol="0">
            <a:spAutoFit/>
          </a:bodyPr>
          <a:lstStyle/>
          <a:p>
            <a:r>
              <a:rPr lang="ja-JP" altLang="en-US" sz="2400" dirty="0" smtClean="0"/>
              <a:t>・・・</a:t>
            </a:r>
            <a:endParaRPr kumimoji="1" lang="ja-JP" altLang="en-US" sz="2400" dirty="0"/>
          </a:p>
        </p:txBody>
      </p:sp>
      <p:sp>
        <p:nvSpPr>
          <p:cNvPr id="110" name="テキスト ボックス 109"/>
          <p:cNvSpPr txBox="1"/>
          <p:nvPr/>
        </p:nvSpPr>
        <p:spPr>
          <a:xfrm>
            <a:off x="1575374" y="5630207"/>
            <a:ext cx="848879" cy="369332"/>
          </a:xfrm>
          <a:prstGeom prst="rect">
            <a:avLst/>
          </a:prstGeom>
          <a:noFill/>
        </p:spPr>
        <p:txBody>
          <a:bodyPr wrap="square" rtlCol="0">
            <a:spAutoFit/>
          </a:bodyPr>
          <a:lstStyle/>
          <a:p>
            <a:r>
              <a:rPr kumimoji="1" lang="en-US" altLang="ja-JP" sz="1800" dirty="0" smtClean="0">
                <a:solidFill>
                  <a:srgbClr val="FF0000"/>
                </a:solidFill>
              </a:rPr>
              <a:t>ON</a:t>
            </a:r>
            <a:endParaRPr kumimoji="1" lang="ja-JP" altLang="en-US" sz="1800" dirty="0">
              <a:solidFill>
                <a:srgbClr val="FF0000"/>
              </a:solidFill>
            </a:endParaRPr>
          </a:p>
        </p:txBody>
      </p:sp>
      <p:sp>
        <p:nvSpPr>
          <p:cNvPr id="111" name="テキスト ボックス 110"/>
          <p:cNvSpPr txBox="1"/>
          <p:nvPr/>
        </p:nvSpPr>
        <p:spPr>
          <a:xfrm>
            <a:off x="3604038" y="5630207"/>
            <a:ext cx="1183986" cy="369332"/>
          </a:xfrm>
          <a:prstGeom prst="rect">
            <a:avLst/>
          </a:prstGeom>
          <a:noFill/>
        </p:spPr>
        <p:txBody>
          <a:bodyPr wrap="square" rtlCol="0">
            <a:spAutoFit/>
          </a:bodyPr>
          <a:lstStyle/>
          <a:p>
            <a:r>
              <a:rPr kumimoji="1" lang="en-US" altLang="ja-JP" sz="1800" dirty="0" smtClean="0">
                <a:solidFill>
                  <a:srgbClr val="FF0000"/>
                </a:solidFill>
              </a:rPr>
              <a:t>OFF</a:t>
            </a:r>
            <a:endParaRPr kumimoji="1" lang="ja-JP" altLang="en-US" sz="1800" dirty="0">
              <a:solidFill>
                <a:srgbClr val="FF0000"/>
              </a:solidFill>
            </a:endParaRPr>
          </a:p>
        </p:txBody>
      </p:sp>
      <p:sp>
        <p:nvSpPr>
          <p:cNvPr id="112" name="テキスト ボックス 111"/>
          <p:cNvSpPr txBox="1"/>
          <p:nvPr/>
        </p:nvSpPr>
        <p:spPr>
          <a:xfrm>
            <a:off x="5106832" y="5630207"/>
            <a:ext cx="1491783" cy="369332"/>
          </a:xfrm>
          <a:prstGeom prst="rect">
            <a:avLst/>
          </a:prstGeom>
          <a:noFill/>
        </p:spPr>
        <p:txBody>
          <a:bodyPr wrap="square" rtlCol="0">
            <a:spAutoFit/>
          </a:bodyPr>
          <a:lstStyle/>
          <a:p>
            <a:r>
              <a:rPr kumimoji="1" lang="en-US" altLang="ja-JP" sz="1800" dirty="0" smtClean="0">
                <a:solidFill>
                  <a:srgbClr val="FF0000"/>
                </a:solidFill>
              </a:rPr>
              <a:t>OFF</a:t>
            </a:r>
            <a:endParaRPr kumimoji="1" lang="ja-JP" altLang="en-US" sz="1800" dirty="0">
              <a:solidFill>
                <a:srgbClr val="FF0000"/>
              </a:solidFill>
            </a:endParaRPr>
          </a:p>
        </p:txBody>
      </p:sp>
      <p:sp>
        <p:nvSpPr>
          <p:cNvPr id="113" name="テキスト ボックス 112"/>
          <p:cNvSpPr txBox="1"/>
          <p:nvPr/>
        </p:nvSpPr>
        <p:spPr>
          <a:xfrm>
            <a:off x="1475656" y="4774493"/>
            <a:ext cx="1215361" cy="369332"/>
          </a:xfrm>
          <a:prstGeom prst="rect">
            <a:avLst/>
          </a:prstGeom>
          <a:noFill/>
        </p:spPr>
        <p:txBody>
          <a:bodyPr wrap="square" rtlCol="0">
            <a:spAutoFit/>
          </a:bodyPr>
          <a:lstStyle/>
          <a:p>
            <a:r>
              <a:rPr kumimoji="1" lang="en-US" altLang="ja-JP" sz="1800" dirty="0" smtClean="0">
                <a:solidFill>
                  <a:srgbClr val="FFC000"/>
                </a:solidFill>
              </a:rPr>
              <a:t>1</a:t>
            </a:r>
            <a:r>
              <a:rPr kumimoji="1" lang="en-US" altLang="ja-JP" sz="1800" baseline="30000" dirty="0" smtClean="0">
                <a:solidFill>
                  <a:srgbClr val="FFC000"/>
                </a:solidFill>
              </a:rPr>
              <a:t>st</a:t>
            </a:r>
            <a:r>
              <a:rPr kumimoji="1" lang="en-US" altLang="ja-JP" sz="1800" dirty="0" smtClean="0">
                <a:solidFill>
                  <a:srgbClr val="FFC000"/>
                </a:solidFill>
              </a:rPr>
              <a:t> pass</a:t>
            </a:r>
            <a:endParaRPr kumimoji="1" lang="ja-JP" altLang="en-US" sz="1800" dirty="0">
              <a:solidFill>
                <a:srgbClr val="FFC000"/>
              </a:solidFill>
            </a:endParaRPr>
          </a:p>
        </p:txBody>
      </p:sp>
      <p:sp>
        <p:nvSpPr>
          <p:cNvPr id="114" name="テキスト ボックス 113"/>
          <p:cNvSpPr txBox="1"/>
          <p:nvPr/>
        </p:nvSpPr>
        <p:spPr>
          <a:xfrm>
            <a:off x="3275856" y="4781219"/>
            <a:ext cx="1215361" cy="369332"/>
          </a:xfrm>
          <a:prstGeom prst="rect">
            <a:avLst/>
          </a:prstGeom>
          <a:noFill/>
        </p:spPr>
        <p:txBody>
          <a:bodyPr wrap="square" rtlCol="0">
            <a:spAutoFit/>
          </a:bodyPr>
          <a:lstStyle/>
          <a:p>
            <a:r>
              <a:rPr lang="en-US" altLang="ja-JP" sz="1800" dirty="0" smtClean="0">
                <a:solidFill>
                  <a:srgbClr val="FFC000"/>
                </a:solidFill>
              </a:rPr>
              <a:t>2</a:t>
            </a:r>
            <a:r>
              <a:rPr lang="en-US" altLang="ja-JP" sz="1800" baseline="30000" dirty="0" smtClean="0">
                <a:solidFill>
                  <a:srgbClr val="FFC000"/>
                </a:solidFill>
              </a:rPr>
              <a:t>nd</a:t>
            </a:r>
            <a:r>
              <a:rPr kumimoji="1" lang="en-US" altLang="ja-JP" sz="1800" dirty="0" smtClean="0">
                <a:solidFill>
                  <a:srgbClr val="FFC000"/>
                </a:solidFill>
              </a:rPr>
              <a:t> pass</a:t>
            </a:r>
            <a:endParaRPr kumimoji="1" lang="ja-JP" altLang="en-US" sz="1800" dirty="0">
              <a:solidFill>
                <a:srgbClr val="FFC000"/>
              </a:solidFill>
            </a:endParaRPr>
          </a:p>
        </p:txBody>
      </p:sp>
      <p:sp>
        <p:nvSpPr>
          <p:cNvPr id="115" name="テキスト ボックス 114"/>
          <p:cNvSpPr txBox="1"/>
          <p:nvPr/>
        </p:nvSpPr>
        <p:spPr>
          <a:xfrm>
            <a:off x="5012823" y="4779967"/>
            <a:ext cx="1215361" cy="369332"/>
          </a:xfrm>
          <a:prstGeom prst="rect">
            <a:avLst/>
          </a:prstGeom>
          <a:noFill/>
        </p:spPr>
        <p:txBody>
          <a:bodyPr wrap="square" rtlCol="0">
            <a:spAutoFit/>
          </a:bodyPr>
          <a:lstStyle/>
          <a:p>
            <a:r>
              <a:rPr lang="en-US" altLang="ja-JP" sz="1800" dirty="0" smtClean="0">
                <a:solidFill>
                  <a:srgbClr val="FFC000"/>
                </a:solidFill>
              </a:rPr>
              <a:t>3</a:t>
            </a:r>
            <a:r>
              <a:rPr lang="en-US" altLang="ja-JP" sz="1800" baseline="30000" dirty="0" smtClean="0">
                <a:solidFill>
                  <a:srgbClr val="FFC000"/>
                </a:solidFill>
              </a:rPr>
              <a:t>rd</a:t>
            </a:r>
            <a:r>
              <a:rPr lang="en-US" altLang="ja-JP" sz="1800" dirty="0" smtClean="0">
                <a:solidFill>
                  <a:srgbClr val="FFC000"/>
                </a:solidFill>
              </a:rPr>
              <a:t> </a:t>
            </a:r>
            <a:r>
              <a:rPr kumimoji="1" lang="en-US" altLang="ja-JP" sz="1800" dirty="0" smtClean="0">
                <a:solidFill>
                  <a:srgbClr val="FFC000"/>
                </a:solidFill>
              </a:rPr>
              <a:t>pass</a:t>
            </a:r>
            <a:endParaRPr kumimoji="1" lang="ja-JP" altLang="en-US" sz="1800" dirty="0">
              <a:solidFill>
                <a:srgbClr val="FFC000"/>
              </a:solidFill>
            </a:endParaRPr>
          </a:p>
        </p:txBody>
      </p:sp>
      <p:sp>
        <p:nvSpPr>
          <p:cNvPr id="116" name="テキスト ボックス 115"/>
          <p:cNvSpPr txBox="1"/>
          <p:nvPr/>
        </p:nvSpPr>
        <p:spPr>
          <a:xfrm>
            <a:off x="6804248" y="4793821"/>
            <a:ext cx="1215361" cy="369332"/>
          </a:xfrm>
          <a:prstGeom prst="rect">
            <a:avLst/>
          </a:prstGeom>
          <a:noFill/>
        </p:spPr>
        <p:txBody>
          <a:bodyPr wrap="square" rtlCol="0">
            <a:spAutoFit/>
          </a:bodyPr>
          <a:lstStyle/>
          <a:p>
            <a:r>
              <a:rPr lang="en-US" altLang="ja-JP" sz="1800" dirty="0" smtClean="0">
                <a:solidFill>
                  <a:srgbClr val="FFC000"/>
                </a:solidFill>
              </a:rPr>
              <a:t>4</a:t>
            </a:r>
            <a:r>
              <a:rPr lang="en-US" altLang="ja-JP" sz="1800" baseline="30000" dirty="0" smtClean="0">
                <a:solidFill>
                  <a:srgbClr val="FFC000"/>
                </a:solidFill>
              </a:rPr>
              <a:t>th</a:t>
            </a:r>
            <a:r>
              <a:rPr lang="en-US" altLang="ja-JP" sz="1800" dirty="0" smtClean="0">
                <a:solidFill>
                  <a:srgbClr val="FFC000"/>
                </a:solidFill>
              </a:rPr>
              <a:t> </a:t>
            </a:r>
            <a:r>
              <a:rPr kumimoji="1" lang="en-US" altLang="ja-JP" sz="1800" dirty="0" smtClean="0">
                <a:solidFill>
                  <a:srgbClr val="FFC000"/>
                </a:solidFill>
              </a:rPr>
              <a:t>pass</a:t>
            </a:r>
            <a:endParaRPr kumimoji="1" lang="ja-JP" altLang="en-US" sz="1800" dirty="0">
              <a:solidFill>
                <a:srgbClr val="FFC000"/>
              </a:solidFill>
            </a:endParaRPr>
          </a:p>
        </p:txBody>
      </p:sp>
      <p:sp>
        <p:nvSpPr>
          <p:cNvPr id="118" name="下矢印 117"/>
          <p:cNvSpPr/>
          <p:nvPr/>
        </p:nvSpPr>
        <p:spPr>
          <a:xfrm rot="20220000">
            <a:off x="2122118" y="5200659"/>
            <a:ext cx="115310" cy="748997"/>
          </a:xfrm>
          <a:prstGeom prst="down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dirty="0"/>
          </a:p>
        </p:txBody>
      </p:sp>
      <p:sp>
        <p:nvSpPr>
          <p:cNvPr id="119" name="テキスト ボックス 118"/>
          <p:cNvSpPr txBox="1"/>
          <p:nvPr/>
        </p:nvSpPr>
        <p:spPr>
          <a:xfrm>
            <a:off x="2640899" y="5427761"/>
            <a:ext cx="624566" cy="369332"/>
          </a:xfrm>
          <a:prstGeom prst="rect">
            <a:avLst/>
          </a:prstGeom>
          <a:noFill/>
        </p:spPr>
        <p:txBody>
          <a:bodyPr wrap="square" rtlCol="0">
            <a:spAutoFit/>
          </a:bodyPr>
          <a:lstStyle/>
          <a:p>
            <a:r>
              <a:rPr lang="en-US" altLang="ja-JP" sz="1800" dirty="0" smtClean="0">
                <a:solidFill>
                  <a:schemeClr val="tx1">
                    <a:lumMod val="65000"/>
                    <a:lumOff val="35000"/>
                  </a:schemeClr>
                </a:solidFill>
              </a:rPr>
              <a:t>#1</a:t>
            </a:r>
            <a:endParaRPr kumimoji="1" lang="en-US" altLang="ja-JP" sz="1800" dirty="0" smtClean="0">
              <a:solidFill>
                <a:schemeClr val="tx1">
                  <a:lumMod val="65000"/>
                  <a:lumOff val="35000"/>
                </a:schemeClr>
              </a:solidFill>
            </a:endParaRPr>
          </a:p>
        </p:txBody>
      </p:sp>
      <p:sp>
        <p:nvSpPr>
          <p:cNvPr id="120" name="テキスト ボックス 119"/>
          <p:cNvSpPr txBox="1"/>
          <p:nvPr/>
        </p:nvSpPr>
        <p:spPr>
          <a:xfrm>
            <a:off x="4427984" y="5427761"/>
            <a:ext cx="624566" cy="369332"/>
          </a:xfrm>
          <a:prstGeom prst="rect">
            <a:avLst/>
          </a:prstGeom>
          <a:noFill/>
        </p:spPr>
        <p:txBody>
          <a:bodyPr wrap="square" rtlCol="0">
            <a:spAutoFit/>
          </a:bodyPr>
          <a:lstStyle/>
          <a:p>
            <a:r>
              <a:rPr lang="en-US" altLang="ja-JP" sz="1800" dirty="0" smtClean="0">
                <a:solidFill>
                  <a:schemeClr val="tx1">
                    <a:lumMod val="65000"/>
                    <a:lumOff val="35000"/>
                  </a:schemeClr>
                </a:solidFill>
              </a:rPr>
              <a:t>#2</a:t>
            </a:r>
            <a:endParaRPr kumimoji="1" lang="en-US" altLang="ja-JP" sz="1800" dirty="0" smtClean="0">
              <a:solidFill>
                <a:schemeClr val="tx1">
                  <a:lumMod val="65000"/>
                  <a:lumOff val="35000"/>
                </a:schemeClr>
              </a:solidFill>
            </a:endParaRPr>
          </a:p>
        </p:txBody>
      </p:sp>
      <p:sp>
        <p:nvSpPr>
          <p:cNvPr id="121" name="テキスト ボックス 120"/>
          <p:cNvSpPr txBox="1"/>
          <p:nvPr/>
        </p:nvSpPr>
        <p:spPr>
          <a:xfrm>
            <a:off x="6217793" y="5401192"/>
            <a:ext cx="624566" cy="369332"/>
          </a:xfrm>
          <a:prstGeom prst="rect">
            <a:avLst/>
          </a:prstGeom>
          <a:noFill/>
        </p:spPr>
        <p:txBody>
          <a:bodyPr wrap="square" rtlCol="0">
            <a:spAutoFit/>
          </a:bodyPr>
          <a:lstStyle/>
          <a:p>
            <a:r>
              <a:rPr lang="en-US" altLang="ja-JP" sz="1800" dirty="0" smtClean="0">
                <a:solidFill>
                  <a:schemeClr val="tx1">
                    <a:lumMod val="65000"/>
                    <a:lumOff val="35000"/>
                  </a:schemeClr>
                </a:solidFill>
              </a:rPr>
              <a:t>#1</a:t>
            </a:r>
            <a:endParaRPr kumimoji="1" lang="en-US" altLang="ja-JP" sz="1800" dirty="0" smtClean="0">
              <a:solidFill>
                <a:schemeClr val="tx1">
                  <a:lumMod val="65000"/>
                  <a:lumOff val="35000"/>
                </a:schemeClr>
              </a:solidFill>
            </a:endParaRPr>
          </a:p>
        </p:txBody>
      </p:sp>
      <p:sp>
        <p:nvSpPr>
          <p:cNvPr id="122" name="下矢印 121"/>
          <p:cNvSpPr/>
          <p:nvPr/>
        </p:nvSpPr>
        <p:spPr>
          <a:xfrm rot="1440000">
            <a:off x="3491241" y="5191343"/>
            <a:ext cx="115310" cy="748997"/>
          </a:xfrm>
          <a:prstGeom prst="down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dirty="0"/>
          </a:p>
        </p:txBody>
      </p:sp>
      <p:sp>
        <p:nvSpPr>
          <p:cNvPr id="123" name="下矢印 122"/>
          <p:cNvSpPr/>
          <p:nvPr/>
        </p:nvSpPr>
        <p:spPr>
          <a:xfrm rot="1440000">
            <a:off x="7086379" y="5183544"/>
            <a:ext cx="115310" cy="748997"/>
          </a:xfrm>
          <a:prstGeom prst="down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dirty="0"/>
          </a:p>
        </p:txBody>
      </p:sp>
      <p:sp>
        <p:nvSpPr>
          <p:cNvPr id="124" name="下矢印 123"/>
          <p:cNvSpPr/>
          <p:nvPr/>
        </p:nvSpPr>
        <p:spPr>
          <a:xfrm rot="20220000">
            <a:off x="5696687" y="5186640"/>
            <a:ext cx="115310" cy="748997"/>
          </a:xfrm>
          <a:prstGeom prst="down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dirty="0"/>
          </a:p>
        </p:txBody>
      </p:sp>
      <p:cxnSp>
        <p:nvCxnSpPr>
          <p:cNvPr id="125" name="直線コネクタ 124"/>
          <p:cNvCxnSpPr/>
          <p:nvPr/>
        </p:nvCxnSpPr>
        <p:spPr>
          <a:xfrm flipV="1">
            <a:off x="2265562" y="1438221"/>
            <a:ext cx="0" cy="1703844"/>
          </a:xfrm>
          <a:prstGeom prst="line">
            <a:avLst/>
          </a:prstGeom>
          <a:ln w="635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26" name="直線コネクタ 125"/>
          <p:cNvCxnSpPr/>
          <p:nvPr/>
        </p:nvCxnSpPr>
        <p:spPr>
          <a:xfrm flipH="1">
            <a:off x="2247535" y="3142065"/>
            <a:ext cx="5817941" cy="0"/>
          </a:xfrm>
          <a:prstGeom prst="line">
            <a:avLst/>
          </a:prstGeom>
          <a:ln w="635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27" name="直線コネクタ 126"/>
          <p:cNvCxnSpPr>
            <a:stCxn id="129" idx="0"/>
            <a:endCxn id="130" idx="2"/>
          </p:cNvCxnSpPr>
          <p:nvPr/>
        </p:nvCxnSpPr>
        <p:spPr>
          <a:xfrm flipV="1">
            <a:off x="1185601" y="3142037"/>
            <a:ext cx="1613640" cy="1469"/>
          </a:xfrm>
          <a:prstGeom prst="line">
            <a:avLst/>
          </a:prstGeom>
          <a:ln w="63500">
            <a:solidFill>
              <a:srgbClr val="FFC000"/>
            </a:solidFill>
          </a:ln>
        </p:spPr>
        <p:style>
          <a:lnRef idx="1">
            <a:schemeClr val="accent1"/>
          </a:lnRef>
          <a:fillRef idx="0">
            <a:schemeClr val="accent1"/>
          </a:fillRef>
          <a:effectRef idx="0">
            <a:schemeClr val="accent1"/>
          </a:effectRef>
          <a:fontRef idx="minor">
            <a:schemeClr val="tx1"/>
          </a:fontRef>
        </p:style>
      </p:cxnSp>
      <p:sp>
        <p:nvSpPr>
          <p:cNvPr id="128" name="円/楕円 127"/>
          <p:cNvSpPr/>
          <p:nvPr/>
        </p:nvSpPr>
        <p:spPr>
          <a:xfrm>
            <a:off x="4213466" y="2241979"/>
            <a:ext cx="1800200" cy="1800172"/>
          </a:xfrm>
          <a:prstGeom prst="ellipse">
            <a:avLst/>
          </a:prstGeom>
          <a:solidFill>
            <a:schemeClr val="bg1">
              <a:lumMod val="85000"/>
              <a:alpha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dirty="0"/>
          </a:p>
        </p:txBody>
      </p:sp>
      <p:sp>
        <p:nvSpPr>
          <p:cNvPr id="129" name="正方形/長方形 128"/>
          <p:cNvSpPr/>
          <p:nvPr/>
        </p:nvSpPr>
        <p:spPr>
          <a:xfrm rot="5400000">
            <a:off x="393513" y="2675454"/>
            <a:ext cx="648072" cy="936104"/>
          </a:xfrm>
          <a:prstGeom prst="rect">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dirty="0"/>
          </a:p>
        </p:txBody>
      </p:sp>
      <p:sp>
        <p:nvSpPr>
          <p:cNvPr id="130" name="正方形/長方形 129"/>
          <p:cNvSpPr/>
          <p:nvPr/>
        </p:nvSpPr>
        <p:spPr>
          <a:xfrm rot="5400000">
            <a:off x="2871249" y="2818001"/>
            <a:ext cx="504056" cy="648072"/>
          </a:xfrm>
          <a:prstGeom prst="rect">
            <a:avLst/>
          </a:prstGeom>
          <a:solidFill>
            <a:srgbClr val="2783C5">
              <a:alpha val="85000"/>
            </a:srgbClr>
          </a:solidFill>
          <a:ln>
            <a:solidFill>
              <a:srgbClr val="2783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dirty="0"/>
          </a:p>
        </p:txBody>
      </p:sp>
      <p:sp>
        <p:nvSpPr>
          <p:cNvPr id="131" name="正方形/長方形 130"/>
          <p:cNvSpPr/>
          <p:nvPr/>
        </p:nvSpPr>
        <p:spPr>
          <a:xfrm>
            <a:off x="2013534" y="2890065"/>
            <a:ext cx="504056" cy="504000"/>
          </a:xfrm>
          <a:prstGeom prst="rect">
            <a:avLst/>
          </a:prstGeom>
          <a:solidFill>
            <a:schemeClr val="bg1">
              <a:lumMod val="85000"/>
              <a:alpha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dirty="0"/>
          </a:p>
        </p:txBody>
      </p:sp>
      <p:sp>
        <p:nvSpPr>
          <p:cNvPr id="132" name="正方形/長方形 6"/>
          <p:cNvSpPr/>
          <p:nvPr/>
        </p:nvSpPr>
        <p:spPr>
          <a:xfrm>
            <a:off x="1725439" y="1330208"/>
            <a:ext cx="1080120" cy="360040"/>
          </a:xfrm>
          <a:custGeom>
            <a:avLst/>
            <a:gdLst>
              <a:gd name="connsiteX0" fmla="*/ 0 w 1512168"/>
              <a:gd name="connsiteY0" fmla="*/ 0 h 360040"/>
              <a:gd name="connsiteX1" fmla="*/ 1512168 w 1512168"/>
              <a:gd name="connsiteY1" fmla="*/ 0 h 360040"/>
              <a:gd name="connsiteX2" fmla="*/ 1512168 w 1512168"/>
              <a:gd name="connsiteY2" fmla="*/ 360040 h 360040"/>
              <a:gd name="connsiteX3" fmla="*/ 0 w 1512168"/>
              <a:gd name="connsiteY3" fmla="*/ 360040 h 360040"/>
              <a:gd name="connsiteX4" fmla="*/ 0 w 1512168"/>
              <a:gd name="connsiteY4" fmla="*/ 0 h 360040"/>
              <a:gd name="connsiteX0" fmla="*/ 0 w 1512168"/>
              <a:gd name="connsiteY0" fmla="*/ 0 h 360040"/>
              <a:gd name="connsiteX1" fmla="*/ 1512168 w 1512168"/>
              <a:gd name="connsiteY1" fmla="*/ 0 h 360040"/>
              <a:gd name="connsiteX2" fmla="*/ 1512168 w 1512168"/>
              <a:gd name="connsiteY2" fmla="*/ 360040 h 360040"/>
              <a:gd name="connsiteX3" fmla="*/ 0 w 1512168"/>
              <a:gd name="connsiteY3" fmla="*/ 360040 h 360040"/>
              <a:gd name="connsiteX4" fmla="*/ 0 w 1512168"/>
              <a:gd name="connsiteY4" fmla="*/ 0 h 360040"/>
              <a:gd name="connsiteX0" fmla="*/ 0 w 1512168"/>
              <a:gd name="connsiteY0" fmla="*/ 0 h 360040"/>
              <a:gd name="connsiteX1" fmla="*/ 1512168 w 1512168"/>
              <a:gd name="connsiteY1" fmla="*/ 0 h 360040"/>
              <a:gd name="connsiteX2" fmla="*/ 1512168 w 1512168"/>
              <a:gd name="connsiteY2" fmla="*/ 360040 h 360040"/>
              <a:gd name="connsiteX3" fmla="*/ 0 w 1512168"/>
              <a:gd name="connsiteY3" fmla="*/ 360040 h 360040"/>
              <a:gd name="connsiteX4" fmla="*/ 0 w 1512168"/>
              <a:gd name="connsiteY4" fmla="*/ 0 h 360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2168" h="360040">
                <a:moveTo>
                  <a:pt x="0" y="0"/>
                </a:moveTo>
                <a:lnTo>
                  <a:pt x="1512168" y="0"/>
                </a:lnTo>
                <a:lnTo>
                  <a:pt x="1512168" y="360040"/>
                </a:lnTo>
                <a:cubicBezTo>
                  <a:pt x="1021966" y="179931"/>
                  <a:pt x="476347" y="166076"/>
                  <a:pt x="0" y="360040"/>
                </a:cubicBezTo>
                <a:lnTo>
                  <a:pt x="0" y="0"/>
                </a:lnTo>
                <a:close/>
              </a:path>
            </a:pathLst>
          </a:cu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dirty="0"/>
          </a:p>
        </p:txBody>
      </p:sp>
      <p:cxnSp>
        <p:nvCxnSpPr>
          <p:cNvPr id="133" name="直線コネクタ 132"/>
          <p:cNvCxnSpPr/>
          <p:nvPr/>
        </p:nvCxnSpPr>
        <p:spPr>
          <a:xfrm flipH="1" flipV="1">
            <a:off x="2013534" y="2890067"/>
            <a:ext cx="504056" cy="503998"/>
          </a:xfrm>
          <a:prstGeom prst="line">
            <a:avLst/>
          </a:prstGeom>
          <a:ln w="317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34" name="正方形/長方形 6"/>
          <p:cNvSpPr/>
          <p:nvPr/>
        </p:nvSpPr>
        <p:spPr>
          <a:xfrm rot="5400000">
            <a:off x="7407344" y="2962045"/>
            <a:ext cx="1080120" cy="360040"/>
          </a:xfrm>
          <a:custGeom>
            <a:avLst/>
            <a:gdLst>
              <a:gd name="connsiteX0" fmla="*/ 0 w 1512168"/>
              <a:gd name="connsiteY0" fmla="*/ 0 h 360040"/>
              <a:gd name="connsiteX1" fmla="*/ 1512168 w 1512168"/>
              <a:gd name="connsiteY1" fmla="*/ 0 h 360040"/>
              <a:gd name="connsiteX2" fmla="*/ 1512168 w 1512168"/>
              <a:gd name="connsiteY2" fmla="*/ 360040 h 360040"/>
              <a:gd name="connsiteX3" fmla="*/ 0 w 1512168"/>
              <a:gd name="connsiteY3" fmla="*/ 360040 h 360040"/>
              <a:gd name="connsiteX4" fmla="*/ 0 w 1512168"/>
              <a:gd name="connsiteY4" fmla="*/ 0 h 360040"/>
              <a:gd name="connsiteX0" fmla="*/ 0 w 1512168"/>
              <a:gd name="connsiteY0" fmla="*/ 0 h 360040"/>
              <a:gd name="connsiteX1" fmla="*/ 1512168 w 1512168"/>
              <a:gd name="connsiteY1" fmla="*/ 0 h 360040"/>
              <a:gd name="connsiteX2" fmla="*/ 1512168 w 1512168"/>
              <a:gd name="connsiteY2" fmla="*/ 360040 h 360040"/>
              <a:gd name="connsiteX3" fmla="*/ 0 w 1512168"/>
              <a:gd name="connsiteY3" fmla="*/ 360040 h 360040"/>
              <a:gd name="connsiteX4" fmla="*/ 0 w 1512168"/>
              <a:gd name="connsiteY4" fmla="*/ 0 h 360040"/>
              <a:gd name="connsiteX0" fmla="*/ 0 w 1512168"/>
              <a:gd name="connsiteY0" fmla="*/ 0 h 360040"/>
              <a:gd name="connsiteX1" fmla="*/ 1512168 w 1512168"/>
              <a:gd name="connsiteY1" fmla="*/ 0 h 360040"/>
              <a:gd name="connsiteX2" fmla="*/ 1512168 w 1512168"/>
              <a:gd name="connsiteY2" fmla="*/ 360040 h 360040"/>
              <a:gd name="connsiteX3" fmla="*/ 0 w 1512168"/>
              <a:gd name="connsiteY3" fmla="*/ 360040 h 360040"/>
              <a:gd name="connsiteX4" fmla="*/ 0 w 1512168"/>
              <a:gd name="connsiteY4" fmla="*/ 0 h 360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2168" h="360040">
                <a:moveTo>
                  <a:pt x="0" y="0"/>
                </a:moveTo>
                <a:lnTo>
                  <a:pt x="1512168" y="0"/>
                </a:lnTo>
                <a:lnTo>
                  <a:pt x="1512168" y="360040"/>
                </a:lnTo>
                <a:cubicBezTo>
                  <a:pt x="1021966" y="179931"/>
                  <a:pt x="476347" y="166076"/>
                  <a:pt x="0" y="360040"/>
                </a:cubicBezTo>
                <a:lnTo>
                  <a:pt x="0" y="0"/>
                </a:lnTo>
                <a:close/>
              </a:path>
            </a:pathLst>
          </a:cu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dirty="0"/>
          </a:p>
        </p:txBody>
      </p:sp>
      <p:sp>
        <p:nvSpPr>
          <p:cNvPr id="135" name="テキスト ボックス 134"/>
          <p:cNvSpPr txBox="1"/>
          <p:nvPr/>
        </p:nvSpPr>
        <p:spPr>
          <a:xfrm>
            <a:off x="289656" y="3473202"/>
            <a:ext cx="1296894" cy="369332"/>
          </a:xfrm>
          <a:prstGeom prst="rect">
            <a:avLst/>
          </a:prstGeom>
          <a:noFill/>
        </p:spPr>
        <p:txBody>
          <a:bodyPr wrap="square" rtlCol="0">
            <a:spAutoFit/>
          </a:bodyPr>
          <a:lstStyle/>
          <a:p>
            <a:r>
              <a:rPr kumimoji="1" lang="en-US" altLang="ja-JP" sz="1800" dirty="0" smtClean="0">
                <a:solidFill>
                  <a:schemeClr val="tx1">
                    <a:lumMod val="65000"/>
                    <a:lumOff val="35000"/>
                  </a:schemeClr>
                </a:solidFill>
              </a:rPr>
              <a:t>Laser</a:t>
            </a:r>
          </a:p>
        </p:txBody>
      </p:sp>
      <p:sp>
        <p:nvSpPr>
          <p:cNvPr id="136" name="テキスト ボックス 135"/>
          <p:cNvSpPr txBox="1"/>
          <p:nvPr/>
        </p:nvSpPr>
        <p:spPr>
          <a:xfrm>
            <a:off x="1226350" y="3358795"/>
            <a:ext cx="1660709" cy="646331"/>
          </a:xfrm>
          <a:prstGeom prst="rect">
            <a:avLst/>
          </a:prstGeom>
          <a:noFill/>
        </p:spPr>
        <p:txBody>
          <a:bodyPr wrap="square" rtlCol="0">
            <a:spAutoFit/>
          </a:bodyPr>
          <a:lstStyle/>
          <a:p>
            <a:r>
              <a:rPr kumimoji="1" lang="en-US" altLang="ja-JP" sz="1800" dirty="0" smtClean="0">
                <a:solidFill>
                  <a:schemeClr val="tx1">
                    <a:lumMod val="65000"/>
                    <a:lumOff val="35000"/>
                  </a:schemeClr>
                </a:solidFill>
              </a:rPr>
              <a:t>Polarization </a:t>
            </a:r>
          </a:p>
          <a:p>
            <a:r>
              <a:rPr lang="en-US" altLang="ja-JP" sz="1800" dirty="0" smtClean="0">
                <a:solidFill>
                  <a:schemeClr val="tx1">
                    <a:lumMod val="65000"/>
                    <a:lumOff val="35000"/>
                  </a:schemeClr>
                </a:solidFill>
              </a:rPr>
              <a:t>b</a:t>
            </a:r>
            <a:r>
              <a:rPr kumimoji="1" lang="en-US" altLang="ja-JP" sz="1800" dirty="0" smtClean="0">
                <a:solidFill>
                  <a:schemeClr val="tx1">
                    <a:lumMod val="65000"/>
                    <a:lumOff val="35000"/>
                  </a:schemeClr>
                </a:solidFill>
              </a:rPr>
              <a:t>eam </a:t>
            </a:r>
            <a:r>
              <a:rPr lang="en-US" altLang="ja-JP" sz="1800" dirty="0" smtClean="0">
                <a:solidFill>
                  <a:schemeClr val="tx1">
                    <a:lumMod val="65000"/>
                    <a:lumOff val="35000"/>
                  </a:schemeClr>
                </a:solidFill>
              </a:rPr>
              <a:t>s</a:t>
            </a:r>
            <a:r>
              <a:rPr kumimoji="1" lang="en-US" altLang="ja-JP" sz="1800" dirty="0" smtClean="0">
                <a:solidFill>
                  <a:schemeClr val="tx1">
                    <a:lumMod val="65000"/>
                    <a:lumOff val="35000"/>
                  </a:schemeClr>
                </a:solidFill>
              </a:rPr>
              <a:t>plitter</a:t>
            </a:r>
          </a:p>
        </p:txBody>
      </p:sp>
      <p:sp>
        <p:nvSpPr>
          <p:cNvPr id="137" name="テキスト ボックス 136"/>
          <p:cNvSpPr txBox="1"/>
          <p:nvPr/>
        </p:nvSpPr>
        <p:spPr>
          <a:xfrm>
            <a:off x="2667403" y="3381067"/>
            <a:ext cx="1857982" cy="369332"/>
          </a:xfrm>
          <a:prstGeom prst="rect">
            <a:avLst/>
          </a:prstGeom>
          <a:noFill/>
        </p:spPr>
        <p:txBody>
          <a:bodyPr wrap="square" rtlCol="0">
            <a:spAutoFit/>
          </a:bodyPr>
          <a:lstStyle/>
          <a:p>
            <a:r>
              <a:rPr kumimoji="1" lang="en-US" altLang="ja-JP" sz="1800" dirty="0" smtClean="0">
                <a:solidFill>
                  <a:schemeClr val="tx1">
                    <a:lumMod val="65000"/>
                    <a:lumOff val="35000"/>
                  </a:schemeClr>
                </a:solidFill>
              </a:rPr>
              <a:t>Pockels cell</a:t>
            </a:r>
          </a:p>
        </p:txBody>
      </p:sp>
      <p:sp>
        <p:nvSpPr>
          <p:cNvPr id="138" name="テキスト ボックス 137"/>
          <p:cNvSpPr txBox="1"/>
          <p:nvPr/>
        </p:nvSpPr>
        <p:spPr>
          <a:xfrm>
            <a:off x="446762" y="1294072"/>
            <a:ext cx="1857982" cy="369332"/>
          </a:xfrm>
          <a:prstGeom prst="rect">
            <a:avLst/>
          </a:prstGeom>
          <a:noFill/>
        </p:spPr>
        <p:txBody>
          <a:bodyPr wrap="square" rtlCol="0">
            <a:spAutoFit/>
          </a:bodyPr>
          <a:lstStyle/>
          <a:p>
            <a:r>
              <a:rPr kumimoji="1" lang="en-US" altLang="ja-JP" sz="1800" dirty="0" smtClean="0">
                <a:solidFill>
                  <a:schemeClr val="tx1">
                    <a:lumMod val="65000"/>
                    <a:lumOff val="35000"/>
                  </a:schemeClr>
                </a:solidFill>
              </a:rPr>
              <a:t>Mirro</a:t>
            </a:r>
            <a:r>
              <a:rPr lang="en-US" altLang="ja-JP" sz="1800" dirty="0" smtClean="0">
                <a:solidFill>
                  <a:schemeClr val="tx1">
                    <a:lumMod val="65000"/>
                    <a:lumOff val="35000"/>
                  </a:schemeClr>
                </a:solidFill>
              </a:rPr>
              <a:t>r #2</a:t>
            </a:r>
            <a:endParaRPr kumimoji="1" lang="en-US" altLang="ja-JP" sz="1800" dirty="0" smtClean="0">
              <a:solidFill>
                <a:schemeClr val="tx1">
                  <a:lumMod val="65000"/>
                  <a:lumOff val="35000"/>
                </a:schemeClr>
              </a:solidFill>
            </a:endParaRPr>
          </a:p>
        </p:txBody>
      </p:sp>
      <p:sp>
        <p:nvSpPr>
          <p:cNvPr id="139" name="テキスト ボックス 138"/>
          <p:cNvSpPr txBox="1"/>
          <p:nvPr/>
        </p:nvSpPr>
        <p:spPr>
          <a:xfrm>
            <a:off x="7262014" y="2143977"/>
            <a:ext cx="1857982" cy="369332"/>
          </a:xfrm>
          <a:prstGeom prst="rect">
            <a:avLst/>
          </a:prstGeom>
          <a:noFill/>
        </p:spPr>
        <p:txBody>
          <a:bodyPr wrap="square" rtlCol="0">
            <a:spAutoFit/>
          </a:bodyPr>
          <a:lstStyle/>
          <a:p>
            <a:r>
              <a:rPr kumimoji="1" lang="en-US" altLang="ja-JP" sz="1800" dirty="0" smtClean="0">
                <a:solidFill>
                  <a:schemeClr val="tx1">
                    <a:lumMod val="65000"/>
                    <a:lumOff val="35000"/>
                  </a:schemeClr>
                </a:solidFill>
              </a:rPr>
              <a:t>Mirro</a:t>
            </a:r>
            <a:r>
              <a:rPr lang="en-US" altLang="ja-JP" sz="1800" dirty="0" smtClean="0">
                <a:solidFill>
                  <a:schemeClr val="tx1">
                    <a:lumMod val="65000"/>
                    <a:lumOff val="35000"/>
                  </a:schemeClr>
                </a:solidFill>
              </a:rPr>
              <a:t>r #1</a:t>
            </a:r>
            <a:endParaRPr kumimoji="1" lang="en-US" altLang="ja-JP" sz="1800" dirty="0" smtClean="0">
              <a:solidFill>
                <a:schemeClr val="tx1">
                  <a:lumMod val="65000"/>
                  <a:lumOff val="35000"/>
                </a:schemeClr>
              </a:solidFill>
            </a:endParaRPr>
          </a:p>
        </p:txBody>
      </p:sp>
      <p:sp>
        <p:nvSpPr>
          <p:cNvPr id="140" name="テキスト ボックス 139"/>
          <p:cNvSpPr txBox="1"/>
          <p:nvPr/>
        </p:nvSpPr>
        <p:spPr>
          <a:xfrm>
            <a:off x="2390978" y="2416329"/>
            <a:ext cx="1857982" cy="400110"/>
          </a:xfrm>
          <a:prstGeom prst="rect">
            <a:avLst/>
          </a:prstGeom>
          <a:noFill/>
        </p:spPr>
        <p:txBody>
          <a:bodyPr wrap="square" rtlCol="0">
            <a:spAutoFit/>
          </a:bodyPr>
          <a:lstStyle/>
          <a:p>
            <a:r>
              <a:rPr kumimoji="1" lang="en-US" altLang="ja-JP" dirty="0" smtClean="0">
                <a:solidFill>
                  <a:srgbClr val="FF0000"/>
                </a:solidFill>
              </a:rPr>
              <a:t>ON</a:t>
            </a:r>
            <a:r>
              <a:rPr lang="ja-JP" altLang="en-US" dirty="0">
                <a:solidFill>
                  <a:srgbClr val="FF0000"/>
                </a:solidFill>
              </a:rPr>
              <a:t>　</a:t>
            </a:r>
            <a:r>
              <a:rPr lang="ja-JP" altLang="en-US" dirty="0" smtClean="0">
                <a:solidFill>
                  <a:srgbClr val="FF0000"/>
                </a:solidFill>
              </a:rPr>
              <a:t>　 </a:t>
            </a:r>
            <a:r>
              <a:rPr lang="ja-JP" altLang="en-US" dirty="0">
                <a:solidFill>
                  <a:srgbClr val="FF0000"/>
                </a:solidFill>
              </a:rPr>
              <a:t> </a:t>
            </a:r>
            <a:r>
              <a:rPr lang="en-US" altLang="ja-JP" dirty="0" smtClean="0">
                <a:solidFill>
                  <a:srgbClr val="FF0000"/>
                </a:solidFill>
              </a:rPr>
              <a:t>OFF</a:t>
            </a:r>
            <a:r>
              <a:rPr lang="ja-JP" altLang="en-US" dirty="0" smtClean="0">
                <a:solidFill>
                  <a:srgbClr val="FF0000"/>
                </a:solidFill>
              </a:rPr>
              <a:t> </a:t>
            </a:r>
            <a:endParaRPr kumimoji="1" lang="en-US" altLang="ja-JP" dirty="0" smtClean="0">
              <a:solidFill>
                <a:srgbClr val="FF0000"/>
              </a:solidFill>
            </a:endParaRPr>
          </a:p>
        </p:txBody>
      </p:sp>
      <p:sp>
        <p:nvSpPr>
          <p:cNvPr id="141" name="テキスト ボックス 140"/>
          <p:cNvSpPr txBox="1"/>
          <p:nvPr/>
        </p:nvSpPr>
        <p:spPr>
          <a:xfrm>
            <a:off x="5652873" y="2143976"/>
            <a:ext cx="1274609" cy="369332"/>
          </a:xfrm>
          <a:prstGeom prst="rect">
            <a:avLst/>
          </a:prstGeom>
          <a:noFill/>
        </p:spPr>
        <p:txBody>
          <a:bodyPr wrap="square" rtlCol="0">
            <a:spAutoFit/>
          </a:bodyPr>
          <a:lstStyle/>
          <a:p>
            <a:r>
              <a:rPr kumimoji="1" lang="en-US" altLang="ja-JP" sz="1800" dirty="0" smtClean="0">
                <a:solidFill>
                  <a:schemeClr val="tx1">
                    <a:lumMod val="65000"/>
                    <a:lumOff val="35000"/>
                  </a:schemeClr>
                </a:solidFill>
              </a:rPr>
              <a:t>Plasma</a:t>
            </a:r>
          </a:p>
        </p:txBody>
      </p:sp>
      <p:sp>
        <p:nvSpPr>
          <p:cNvPr id="142" name="右矢印 141"/>
          <p:cNvSpPr/>
          <p:nvPr/>
        </p:nvSpPr>
        <p:spPr>
          <a:xfrm>
            <a:off x="2935665" y="2533921"/>
            <a:ext cx="337762" cy="240436"/>
          </a:xfrm>
          <a:prstGeom prst="rightArrow">
            <a:avLst/>
          </a:prstGeom>
          <a:noFill/>
          <a:ln>
            <a:solidFill>
              <a:srgbClr val="2783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dirty="0"/>
          </a:p>
        </p:txBody>
      </p:sp>
      <p:sp>
        <p:nvSpPr>
          <p:cNvPr id="143" name="正方形/長方形 142"/>
          <p:cNvSpPr/>
          <p:nvPr/>
        </p:nvSpPr>
        <p:spPr>
          <a:xfrm>
            <a:off x="4810515" y="6062498"/>
            <a:ext cx="256231" cy="272085"/>
          </a:xfrm>
          <a:prstGeom prst="rect">
            <a:avLst/>
          </a:prstGeom>
          <a:solidFill>
            <a:schemeClr val="bg1">
              <a:lumMod val="85000"/>
              <a:alpha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dirty="0"/>
          </a:p>
        </p:txBody>
      </p:sp>
      <p:sp>
        <p:nvSpPr>
          <p:cNvPr id="144" name="正方形/長方形 143"/>
          <p:cNvSpPr/>
          <p:nvPr/>
        </p:nvSpPr>
        <p:spPr>
          <a:xfrm>
            <a:off x="5226642" y="6062498"/>
            <a:ext cx="394202" cy="272085"/>
          </a:xfrm>
          <a:prstGeom prst="rect">
            <a:avLst/>
          </a:prstGeom>
          <a:solidFill>
            <a:srgbClr val="2783C5">
              <a:alpha val="85000"/>
            </a:srgbClr>
          </a:solidFill>
          <a:ln>
            <a:solidFill>
              <a:srgbClr val="2783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dirty="0"/>
          </a:p>
        </p:txBody>
      </p:sp>
      <p:sp>
        <p:nvSpPr>
          <p:cNvPr id="145" name="正方形/長方形 2"/>
          <p:cNvSpPr/>
          <p:nvPr/>
        </p:nvSpPr>
        <p:spPr>
          <a:xfrm>
            <a:off x="6304064" y="5868151"/>
            <a:ext cx="275942" cy="660779"/>
          </a:xfrm>
          <a:custGeom>
            <a:avLst/>
            <a:gdLst>
              <a:gd name="connsiteX0" fmla="*/ 0 w 792088"/>
              <a:gd name="connsiteY0" fmla="*/ 0 h 2232248"/>
              <a:gd name="connsiteX1" fmla="*/ 792088 w 792088"/>
              <a:gd name="connsiteY1" fmla="*/ 0 h 2232248"/>
              <a:gd name="connsiteX2" fmla="*/ 792088 w 792088"/>
              <a:gd name="connsiteY2" fmla="*/ 2232248 h 2232248"/>
              <a:gd name="connsiteX3" fmla="*/ 0 w 792088"/>
              <a:gd name="connsiteY3" fmla="*/ 2232248 h 2232248"/>
              <a:gd name="connsiteX4" fmla="*/ 0 w 792088"/>
              <a:gd name="connsiteY4" fmla="*/ 0 h 2232248"/>
              <a:gd name="connsiteX0" fmla="*/ 0 w 792088"/>
              <a:gd name="connsiteY0" fmla="*/ 0 h 2232248"/>
              <a:gd name="connsiteX1" fmla="*/ 792088 w 792088"/>
              <a:gd name="connsiteY1" fmla="*/ 0 h 2232248"/>
              <a:gd name="connsiteX2" fmla="*/ 792088 w 792088"/>
              <a:gd name="connsiteY2" fmla="*/ 2232248 h 2232248"/>
              <a:gd name="connsiteX3" fmla="*/ 0 w 792088"/>
              <a:gd name="connsiteY3" fmla="*/ 2232248 h 2232248"/>
              <a:gd name="connsiteX4" fmla="*/ 0 w 792088"/>
              <a:gd name="connsiteY4" fmla="*/ 0 h 2232248"/>
              <a:gd name="connsiteX0" fmla="*/ 0 w 792088"/>
              <a:gd name="connsiteY0" fmla="*/ 0 h 2232248"/>
              <a:gd name="connsiteX1" fmla="*/ 792088 w 792088"/>
              <a:gd name="connsiteY1" fmla="*/ 0 h 2232248"/>
              <a:gd name="connsiteX2" fmla="*/ 792088 w 792088"/>
              <a:gd name="connsiteY2" fmla="*/ 2232248 h 2232248"/>
              <a:gd name="connsiteX3" fmla="*/ 0 w 792088"/>
              <a:gd name="connsiteY3" fmla="*/ 2232248 h 2232248"/>
              <a:gd name="connsiteX4" fmla="*/ 0 w 792088"/>
              <a:gd name="connsiteY4" fmla="*/ 0 h 2232248"/>
              <a:gd name="connsiteX0" fmla="*/ 0 w 792088"/>
              <a:gd name="connsiteY0" fmla="*/ 0 h 2232248"/>
              <a:gd name="connsiteX1" fmla="*/ 792088 w 792088"/>
              <a:gd name="connsiteY1" fmla="*/ 0 h 2232248"/>
              <a:gd name="connsiteX2" fmla="*/ 792088 w 792088"/>
              <a:gd name="connsiteY2" fmla="*/ 2232248 h 2232248"/>
              <a:gd name="connsiteX3" fmla="*/ 0 w 792088"/>
              <a:gd name="connsiteY3" fmla="*/ 2232248 h 2232248"/>
              <a:gd name="connsiteX4" fmla="*/ 0 w 792088"/>
              <a:gd name="connsiteY4" fmla="*/ 0 h 2232248"/>
              <a:gd name="connsiteX0" fmla="*/ 0 w 792088"/>
              <a:gd name="connsiteY0" fmla="*/ 0 h 2232248"/>
              <a:gd name="connsiteX1" fmla="*/ 792088 w 792088"/>
              <a:gd name="connsiteY1" fmla="*/ 0 h 2232248"/>
              <a:gd name="connsiteX2" fmla="*/ 792088 w 792088"/>
              <a:gd name="connsiteY2" fmla="*/ 2232248 h 2232248"/>
              <a:gd name="connsiteX3" fmla="*/ 0 w 792088"/>
              <a:gd name="connsiteY3" fmla="*/ 2232248 h 2232248"/>
              <a:gd name="connsiteX4" fmla="*/ 0 w 792088"/>
              <a:gd name="connsiteY4" fmla="*/ 0 h 2232248"/>
              <a:gd name="connsiteX0" fmla="*/ 0 w 792088"/>
              <a:gd name="connsiteY0" fmla="*/ 0 h 2232248"/>
              <a:gd name="connsiteX1" fmla="*/ 792088 w 792088"/>
              <a:gd name="connsiteY1" fmla="*/ 0 h 2232248"/>
              <a:gd name="connsiteX2" fmla="*/ 792088 w 792088"/>
              <a:gd name="connsiteY2" fmla="*/ 2232248 h 2232248"/>
              <a:gd name="connsiteX3" fmla="*/ 0 w 792088"/>
              <a:gd name="connsiteY3" fmla="*/ 2232248 h 2232248"/>
              <a:gd name="connsiteX4" fmla="*/ 0 w 792088"/>
              <a:gd name="connsiteY4" fmla="*/ 0 h 2232248"/>
              <a:gd name="connsiteX0" fmla="*/ 0 w 792088"/>
              <a:gd name="connsiteY0" fmla="*/ 0 h 2232248"/>
              <a:gd name="connsiteX1" fmla="*/ 792088 w 792088"/>
              <a:gd name="connsiteY1" fmla="*/ 0 h 2232248"/>
              <a:gd name="connsiteX2" fmla="*/ 792088 w 792088"/>
              <a:gd name="connsiteY2" fmla="*/ 2232248 h 2232248"/>
              <a:gd name="connsiteX3" fmla="*/ 0 w 792088"/>
              <a:gd name="connsiteY3" fmla="*/ 2232248 h 2232248"/>
              <a:gd name="connsiteX4" fmla="*/ 0 w 792088"/>
              <a:gd name="connsiteY4" fmla="*/ 0 h 2232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2088" h="2232248">
                <a:moveTo>
                  <a:pt x="0" y="0"/>
                </a:moveTo>
                <a:lnTo>
                  <a:pt x="792088" y="0"/>
                </a:lnTo>
                <a:cubicBezTo>
                  <a:pt x="459579" y="702519"/>
                  <a:pt x="459579" y="1557438"/>
                  <a:pt x="792088" y="2232248"/>
                </a:cubicBezTo>
                <a:lnTo>
                  <a:pt x="0" y="2232248"/>
                </a:lnTo>
                <a:cubicBezTo>
                  <a:pt x="374073" y="1585146"/>
                  <a:pt x="360218" y="647101"/>
                  <a:pt x="0" y="0"/>
                </a:cubicBezTo>
                <a:close/>
              </a:path>
            </a:pathLst>
          </a:cu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dirty="0"/>
          </a:p>
        </p:txBody>
      </p:sp>
      <p:sp>
        <p:nvSpPr>
          <p:cNvPr id="146" name="円/楕円 145"/>
          <p:cNvSpPr/>
          <p:nvPr/>
        </p:nvSpPr>
        <p:spPr>
          <a:xfrm>
            <a:off x="5764871" y="5958009"/>
            <a:ext cx="475257" cy="466432"/>
          </a:xfrm>
          <a:prstGeom prst="ellipse">
            <a:avLst/>
          </a:prstGeom>
          <a:solidFill>
            <a:schemeClr val="bg1">
              <a:lumMod val="85000"/>
              <a:alpha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dirty="0"/>
          </a:p>
        </p:txBody>
      </p:sp>
      <p:sp>
        <p:nvSpPr>
          <p:cNvPr id="147" name="円/楕円 146"/>
          <p:cNvSpPr/>
          <p:nvPr/>
        </p:nvSpPr>
        <p:spPr>
          <a:xfrm>
            <a:off x="6652014" y="5958009"/>
            <a:ext cx="475257" cy="466432"/>
          </a:xfrm>
          <a:prstGeom prst="ellipse">
            <a:avLst/>
          </a:prstGeom>
          <a:solidFill>
            <a:schemeClr val="bg1">
              <a:lumMod val="85000"/>
              <a:alpha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dirty="0"/>
          </a:p>
        </p:txBody>
      </p:sp>
      <p:sp>
        <p:nvSpPr>
          <p:cNvPr id="148" name="正方形/長方形 147"/>
          <p:cNvSpPr/>
          <p:nvPr/>
        </p:nvSpPr>
        <p:spPr>
          <a:xfrm>
            <a:off x="7271287" y="6062497"/>
            <a:ext cx="394202" cy="272085"/>
          </a:xfrm>
          <a:prstGeom prst="rect">
            <a:avLst/>
          </a:prstGeom>
          <a:solidFill>
            <a:srgbClr val="2783C5">
              <a:alpha val="85000"/>
            </a:srgbClr>
          </a:solidFill>
          <a:ln>
            <a:solidFill>
              <a:srgbClr val="2783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dirty="0"/>
          </a:p>
        </p:txBody>
      </p:sp>
      <p:sp>
        <p:nvSpPr>
          <p:cNvPr id="149" name="正方形/長方形 148"/>
          <p:cNvSpPr/>
          <p:nvPr/>
        </p:nvSpPr>
        <p:spPr>
          <a:xfrm>
            <a:off x="7778227" y="6062497"/>
            <a:ext cx="256232" cy="272085"/>
          </a:xfrm>
          <a:prstGeom prst="rect">
            <a:avLst/>
          </a:prstGeom>
          <a:solidFill>
            <a:schemeClr val="bg1">
              <a:lumMod val="85000"/>
              <a:alpha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dirty="0"/>
          </a:p>
        </p:txBody>
      </p:sp>
      <p:sp>
        <p:nvSpPr>
          <p:cNvPr id="150" name="テキスト ボックス 149"/>
          <p:cNvSpPr txBox="1"/>
          <p:nvPr/>
        </p:nvSpPr>
        <p:spPr>
          <a:xfrm>
            <a:off x="7164288" y="5635106"/>
            <a:ext cx="1491783" cy="369332"/>
          </a:xfrm>
          <a:prstGeom prst="rect">
            <a:avLst/>
          </a:prstGeom>
          <a:noFill/>
        </p:spPr>
        <p:txBody>
          <a:bodyPr wrap="square" rtlCol="0">
            <a:spAutoFit/>
          </a:bodyPr>
          <a:lstStyle/>
          <a:p>
            <a:r>
              <a:rPr kumimoji="1" lang="en-US" altLang="ja-JP" sz="1800" dirty="0" smtClean="0">
                <a:solidFill>
                  <a:srgbClr val="FF0000"/>
                </a:solidFill>
              </a:rPr>
              <a:t>OFF</a:t>
            </a:r>
            <a:endParaRPr kumimoji="1" lang="ja-JP" altLang="en-US" sz="1800" dirty="0">
              <a:solidFill>
                <a:srgbClr val="FF0000"/>
              </a:solidFill>
            </a:endParaRPr>
          </a:p>
        </p:txBody>
      </p:sp>
      <p:cxnSp>
        <p:nvCxnSpPr>
          <p:cNvPr id="5" name="直線コネクタ 4"/>
          <p:cNvCxnSpPr/>
          <p:nvPr/>
        </p:nvCxnSpPr>
        <p:spPr>
          <a:xfrm>
            <a:off x="123141" y="4149080"/>
            <a:ext cx="8906738" cy="22058"/>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6" name="正方形/長方形 5"/>
          <p:cNvSpPr/>
          <p:nvPr/>
        </p:nvSpPr>
        <p:spPr>
          <a:xfrm>
            <a:off x="3423708" y="1268184"/>
            <a:ext cx="5159958" cy="818131"/>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155" name="テキスト ボックス 154"/>
          <p:cNvSpPr txBox="1"/>
          <p:nvPr/>
        </p:nvSpPr>
        <p:spPr>
          <a:xfrm>
            <a:off x="1058850" y="6311273"/>
            <a:ext cx="640659" cy="369332"/>
          </a:xfrm>
          <a:prstGeom prst="rect">
            <a:avLst/>
          </a:prstGeom>
          <a:noFill/>
        </p:spPr>
        <p:txBody>
          <a:bodyPr wrap="square" rtlCol="0">
            <a:spAutoFit/>
          </a:bodyPr>
          <a:lstStyle/>
          <a:p>
            <a:r>
              <a:rPr kumimoji="1" lang="en-US" altLang="ja-JP" sz="1800" dirty="0" smtClean="0">
                <a:solidFill>
                  <a:schemeClr val="tx1">
                    <a:lumMod val="65000"/>
                    <a:lumOff val="35000"/>
                  </a:schemeClr>
                </a:solidFill>
              </a:rPr>
              <a:t>PBS</a:t>
            </a:r>
          </a:p>
        </p:txBody>
      </p:sp>
      <p:sp>
        <p:nvSpPr>
          <p:cNvPr id="156" name="テキスト ボックス 155"/>
          <p:cNvSpPr txBox="1"/>
          <p:nvPr/>
        </p:nvSpPr>
        <p:spPr>
          <a:xfrm>
            <a:off x="1630792" y="6319533"/>
            <a:ext cx="612968" cy="369332"/>
          </a:xfrm>
          <a:prstGeom prst="rect">
            <a:avLst/>
          </a:prstGeom>
          <a:noFill/>
        </p:spPr>
        <p:txBody>
          <a:bodyPr wrap="square" rtlCol="0">
            <a:spAutoFit/>
          </a:bodyPr>
          <a:lstStyle/>
          <a:p>
            <a:r>
              <a:rPr kumimoji="1" lang="en-US" altLang="ja-JP" sz="1800" dirty="0" smtClean="0">
                <a:solidFill>
                  <a:schemeClr val="tx1">
                    <a:lumMod val="65000"/>
                    <a:lumOff val="35000"/>
                  </a:schemeClr>
                </a:solidFill>
              </a:rPr>
              <a:t>PC</a:t>
            </a:r>
          </a:p>
        </p:txBody>
      </p:sp>
      <p:sp>
        <p:nvSpPr>
          <p:cNvPr id="159" name="テキスト ボックス 158"/>
          <p:cNvSpPr txBox="1"/>
          <p:nvPr/>
        </p:nvSpPr>
        <p:spPr>
          <a:xfrm>
            <a:off x="4488914" y="4221088"/>
            <a:ext cx="4540965" cy="369332"/>
          </a:xfrm>
          <a:prstGeom prst="rect">
            <a:avLst/>
          </a:prstGeom>
          <a:noFill/>
        </p:spPr>
        <p:txBody>
          <a:bodyPr wrap="square" rtlCol="0">
            <a:spAutoFit/>
          </a:bodyPr>
          <a:lstStyle/>
          <a:p>
            <a:r>
              <a:rPr lang="en-US" altLang="ja-JP" sz="1800" dirty="0" smtClean="0">
                <a:solidFill>
                  <a:schemeClr val="tx1">
                    <a:lumMod val="65000"/>
                    <a:lumOff val="35000"/>
                  </a:schemeClr>
                </a:solidFill>
              </a:rPr>
              <a:t>Accumulate these TS signals</a:t>
            </a:r>
          </a:p>
        </p:txBody>
      </p:sp>
      <p:sp>
        <p:nvSpPr>
          <p:cNvPr id="62" name="Rectangle 3"/>
          <p:cNvSpPr txBox="1">
            <a:spLocks noChangeArrowheads="1"/>
          </p:cNvSpPr>
          <p:nvPr/>
        </p:nvSpPr>
        <p:spPr bwMode="auto">
          <a:xfrm>
            <a:off x="0" y="-27384"/>
            <a:ext cx="9144000" cy="936625"/>
          </a:xfrm>
          <a:prstGeom prst="rect">
            <a:avLst/>
          </a:prstGeom>
          <a:noFill/>
          <a:ln w="9525">
            <a:noFill/>
            <a:miter lim="800000"/>
            <a:headEnd/>
            <a:tailEnd/>
          </a:ln>
        </p:spPr>
        <p:txBody>
          <a:bodyPr vert="horz" wrap="square" lIns="91321" tIns="45664" rIns="91321" bIns="45664" numCol="1" anchor="ctr" anchorCtr="0" compatLnSpc="1">
            <a:prstTxWarp prst="textNoShape">
              <a:avLst/>
            </a:prstTxWarp>
          </a:bodyPr>
          <a:lstStyle>
            <a:lvl1pPr algn="ctr" rtl="0" eaLnBrk="0" fontAlgn="base" hangingPunct="0">
              <a:spcBef>
                <a:spcPct val="0"/>
              </a:spcBef>
              <a:spcAft>
                <a:spcPct val="0"/>
              </a:spcAft>
              <a:defRPr kumimoji="1" sz="2800">
                <a:solidFill>
                  <a:srgbClr val="FF0000"/>
                </a:solidFill>
                <a:latin typeface="+mj-lt"/>
                <a:ea typeface="+mj-ea"/>
                <a:cs typeface="+mj-cs"/>
              </a:defRPr>
            </a:lvl1pPr>
            <a:lvl2pPr algn="ctr" rtl="0" eaLnBrk="0" fontAlgn="base" hangingPunct="0">
              <a:spcBef>
                <a:spcPct val="0"/>
              </a:spcBef>
              <a:spcAft>
                <a:spcPct val="0"/>
              </a:spcAft>
              <a:defRPr kumimoji="1" sz="2800">
                <a:solidFill>
                  <a:srgbClr val="FF0000"/>
                </a:solidFill>
                <a:latin typeface="Helvetica" pitchFamily="34" charset="0"/>
                <a:ea typeface="ＭＳ Ｐゴシック" pitchFamily="50" charset="-128"/>
              </a:defRPr>
            </a:lvl2pPr>
            <a:lvl3pPr algn="ctr" rtl="0" eaLnBrk="0" fontAlgn="base" hangingPunct="0">
              <a:spcBef>
                <a:spcPct val="0"/>
              </a:spcBef>
              <a:spcAft>
                <a:spcPct val="0"/>
              </a:spcAft>
              <a:defRPr kumimoji="1" sz="2800">
                <a:solidFill>
                  <a:srgbClr val="FF0000"/>
                </a:solidFill>
                <a:latin typeface="Helvetica" pitchFamily="34" charset="0"/>
                <a:ea typeface="ＭＳ Ｐゴシック" pitchFamily="50" charset="-128"/>
              </a:defRPr>
            </a:lvl3pPr>
            <a:lvl4pPr algn="ctr" rtl="0" eaLnBrk="0" fontAlgn="base" hangingPunct="0">
              <a:spcBef>
                <a:spcPct val="0"/>
              </a:spcBef>
              <a:spcAft>
                <a:spcPct val="0"/>
              </a:spcAft>
              <a:defRPr kumimoji="1" sz="2800">
                <a:solidFill>
                  <a:srgbClr val="FF0000"/>
                </a:solidFill>
                <a:latin typeface="Helvetica" pitchFamily="34" charset="0"/>
                <a:ea typeface="ＭＳ Ｐゴシック" pitchFamily="50" charset="-128"/>
              </a:defRPr>
            </a:lvl4pPr>
            <a:lvl5pPr algn="ctr" rtl="0" eaLnBrk="0" fontAlgn="base" hangingPunct="0">
              <a:spcBef>
                <a:spcPct val="0"/>
              </a:spcBef>
              <a:spcAft>
                <a:spcPct val="0"/>
              </a:spcAft>
              <a:defRPr kumimoji="1" sz="2800">
                <a:solidFill>
                  <a:srgbClr val="FF0000"/>
                </a:solidFill>
                <a:latin typeface="Helvetica" pitchFamily="34" charset="0"/>
                <a:ea typeface="ＭＳ Ｐゴシック" pitchFamily="50" charset="-128"/>
              </a:defRPr>
            </a:lvl5pPr>
            <a:lvl6pPr marL="456749" algn="ctr" rtl="0" fontAlgn="base">
              <a:spcBef>
                <a:spcPct val="0"/>
              </a:spcBef>
              <a:spcAft>
                <a:spcPct val="0"/>
              </a:spcAft>
              <a:defRPr kumimoji="1" sz="2800">
                <a:solidFill>
                  <a:srgbClr val="FF0000"/>
                </a:solidFill>
                <a:latin typeface="Helvetica" pitchFamily="34" charset="0"/>
                <a:ea typeface="ＭＳ Ｐゴシック" pitchFamily="50" charset="-128"/>
              </a:defRPr>
            </a:lvl6pPr>
            <a:lvl7pPr marL="913501" algn="ctr" rtl="0" fontAlgn="base">
              <a:spcBef>
                <a:spcPct val="0"/>
              </a:spcBef>
              <a:spcAft>
                <a:spcPct val="0"/>
              </a:spcAft>
              <a:defRPr kumimoji="1" sz="2800">
                <a:solidFill>
                  <a:srgbClr val="FF0000"/>
                </a:solidFill>
                <a:latin typeface="Helvetica" pitchFamily="34" charset="0"/>
                <a:ea typeface="ＭＳ Ｐゴシック" pitchFamily="50" charset="-128"/>
              </a:defRPr>
            </a:lvl7pPr>
            <a:lvl8pPr marL="1370252" algn="ctr" rtl="0" fontAlgn="base">
              <a:spcBef>
                <a:spcPct val="0"/>
              </a:spcBef>
              <a:spcAft>
                <a:spcPct val="0"/>
              </a:spcAft>
              <a:defRPr kumimoji="1" sz="2800">
                <a:solidFill>
                  <a:srgbClr val="FF0000"/>
                </a:solidFill>
                <a:latin typeface="Helvetica" pitchFamily="34" charset="0"/>
                <a:ea typeface="ＭＳ Ｐゴシック" pitchFamily="50" charset="-128"/>
              </a:defRPr>
            </a:lvl8pPr>
            <a:lvl9pPr marL="1827000" algn="ctr" rtl="0" fontAlgn="base">
              <a:spcBef>
                <a:spcPct val="0"/>
              </a:spcBef>
              <a:spcAft>
                <a:spcPct val="0"/>
              </a:spcAft>
              <a:defRPr kumimoji="1" sz="2800">
                <a:solidFill>
                  <a:srgbClr val="FF0000"/>
                </a:solidFill>
                <a:latin typeface="Helvetica" pitchFamily="34" charset="0"/>
                <a:ea typeface="ＭＳ Ｐゴシック" pitchFamily="50" charset="-128"/>
              </a:defRPr>
            </a:lvl9pPr>
          </a:lstStyle>
          <a:p>
            <a:r>
              <a:rPr lang="en-US" altLang="ja-JP" kern="0" dirty="0" smtClean="0">
                <a:latin typeface="Arial" panose="020B0604020202020204" pitchFamily="34" charset="0"/>
                <a:cs typeface="Arial" panose="020B0604020202020204" pitchFamily="34" charset="0"/>
              </a:rPr>
              <a:t>Multi-Pass TS is Being Developed</a:t>
            </a:r>
          </a:p>
        </p:txBody>
      </p:sp>
      <p:sp>
        <p:nvSpPr>
          <p:cNvPr id="63" name="Line 7"/>
          <p:cNvSpPr>
            <a:spLocks noChangeShapeType="1"/>
          </p:cNvSpPr>
          <p:nvPr/>
        </p:nvSpPr>
        <p:spPr bwMode="auto">
          <a:xfrm flipV="1">
            <a:off x="457200" y="908720"/>
            <a:ext cx="8229600" cy="0"/>
          </a:xfrm>
          <a:prstGeom prst="line">
            <a:avLst/>
          </a:prstGeom>
          <a:noFill/>
          <a:ln w="76200">
            <a:solidFill>
              <a:srgbClr val="00FFFF"/>
            </a:solidFill>
            <a:round/>
            <a:headEnd/>
            <a:tailEn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lIns="91321" tIns="45664" rIns="91321" bIns="45664" anchor="ctr"/>
          <a:lstStyle/>
          <a:p>
            <a:endParaRPr lang="ja-JP" altLang="en-US">
              <a:solidFill>
                <a:prstClr val="black"/>
              </a:solidFill>
              <a:latin typeface="Arial" panose="020B0604020202020204" pitchFamily="34" charset="0"/>
              <a:ea typeface="ＭＳ Ｐゴシック" pitchFamily="50" charset="-128"/>
              <a:cs typeface="Arial" panose="020B0604020202020204" pitchFamily="34" charset="0"/>
            </a:endParaRPr>
          </a:p>
        </p:txBody>
      </p:sp>
      <p:sp>
        <p:nvSpPr>
          <p:cNvPr id="64" name="テキスト ボックス 63"/>
          <p:cNvSpPr txBox="1"/>
          <p:nvPr/>
        </p:nvSpPr>
        <p:spPr>
          <a:xfrm>
            <a:off x="1979712" y="6494327"/>
            <a:ext cx="1274609" cy="369332"/>
          </a:xfrm>
          <a:prstGeom prst="rect">
            <a:avLst/>
          </a:prstGeom>
          <a:noFill/>
        </p:spPr>
        <p:txBody>
          <a:bodyPr wrap="square" rtlCol="0">
            <a:spAutoFit/>
          </a:bodyPr>
          <a:lstStyle/>
          <a:p>
            <a:r>
              <a:rPr kumimoji="1" lang="en-US" altLang="ja-JP" sz="1800" dirty="0" smtClean="0">
                <a:solidFill>
                  <a:schemeClr val="tx1">
                    <a:lumMod val="65000"/>
                    <a:lumOff val="35000"/>
                  </a:schemeClr>
                </a:solidFill>
              </a:rPr>
              <a:t>Plasma</a:t>
            </a:r>
          </a:p>
        </p:txBody>
      </p:sp>
      <p:sp>
        <p:nvSpPr>
          <p:cNvPr id="65" name="正方形/長方形 64"/>
          <p:cNvSpPr>
            <a:spLocks noChangeArrowheads="1"/>
          </p:cNvSpPr>
          <p:nvPr/>
        </p:nvSpPr>
        <p:spPr bwMode="auto">
          <a:xfrm>
            <a:off x="7450199" y="6475023"/>
            <a:ext cx="1148649" cy="338463"/>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lIns="91321" tIns="45664" rIns="91321" bIns="45664">
            <a:spAutoFit/>
          </a:bodyPr>
          <a:lstStyle/>
          <a:p>
            <a:pPr eaLnBrk="0" hangingPunct="0"/>
            <a:r>
              <a:rPr lang="en-US" altLang="ja-JP" sz="1600" dirty="0">
                <a:solidFill>
                  <a:srgbClr val="000000"/>
                </a:solidFill>
                <a:latin typeface="Arial" pitchFamily="34" charset="0"/>
                <a:cs typeface="Arial" pitchFamily="34" charset="0"/>
              </a:rPr>
              <a:t>H. </a:t>
            </a:r>
            <a:r>
              <a:rPr lang="en-US" altLang="ja-JP" sz="1600" dirty="0" err="1">
                <a:solidFill>
                  <a:srgbClr val="000000"/>
                </a:solidFill>
                <a:latin typeface="Arial" pitchFamily="34" charset="0"/>
                <a:cs typeface="Arial" pitchFamily="34" charset="0"/>
              </a:rPr>
              <a:t>Togashi</a:t>
            </a:r>
            <a:endParaRPr lang="ja-JP" altLang="en-US" sz="1600" dirty="0">
              <a:solidFill>
                <a:srgbClr val="000000"/>
              </a:solidFill>
              <a:latin typeface="Arial" pitchFamily="34" charset="0"/>
              <a:cs typeface="Arial" pitchFamily="34" charset="0"/>
            </a:endParaRPr>
          </a:p>
        </p:txBody>
      </p:sp>
      <p:sp>
        <p:nvSpPr>
          <p:cNvPr id="66" name="スライド番号プレースホルダー 4"/>
          <p:cNvSpPr>
            <a:spLocks noGrp="1"/>
          </p:cNvSpPr>
          <p:nvPr>
            <p:ph type="sldNum" sz="quarter" idx="12"/>
          </p:nvPr>
        </p:nvSpPr>
        <p:spPr>
          <a:xfrm>
            <a:off x="8686800" y="6520390"/>
            <a:ext cx="386910" cy="365125"/>
          </a:xfrm>
        </p:spPr>
        <p:txBody>
          <a:bodyPr/>
          <a:lstStyle/>
          <a:p>
            <a:fld id="{FD69EC3B-3975-41F7-A0D4-CB82BEE8B54C}" type="slidenum">
              <a:rPr lang="ja-JP" altLang="en-US" smtClean="0">
                <a:solidFill>
                  <a:prstClr val="black">
                    <a:tint val="75000"/>
                  </a:prstClr>
                </a:solidFill>
                <a:latin typeface="Arial" panose="020B0604020202020204" pitchFamily="34" charset="0"/>
                <a:cs typeface="Arial" panose="020B0604020202020204" pitchFamily="34" charset="0"/>
              </a:rPr>
              <a:pPr/>
              <a:t>43</a:t>
            </a:fld>
            <a:endParaRPr lang="ja-JP" altLang="en-US" dirty="0">
              <a:solidFill>
                <a:prstClr val="black">
                  <a:tint val="75000"/>
                </a:prst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07975500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図 2" descr="スクリーンショット 2015-07-21 18.38.20.png"/>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783998" y="1350018"/>
            <a:ext cx="4372648" cy="3873167"/>
          </a:xfrm>
          <a:prstGeom prst="rect">
            <a:avLst/>
          </a:prstGeom>
        </p:spPr>
      </p:pic>
      <p:sp>
        <p:nvSpPr>
          <p:cNvPr id="9" name="右矢印 8"/>
          <p:cNvSpPr/>
          <p:nvPr/>
        </p:nvSpPr>
        <p:spPr>
          <a:xfrm rot="20380901">
            <a:off x="821527" y="3892928"/>
            <a:ext cx="1460247" cy="340792"/>
          </a:xfrm>
          <a:prstGeom prs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lIns="91387" tIns="45694" rIns="91387" bIns="45694" rtlCol="0" anchor="ctr"/>
          <a:lstStyle/>
          <a:p>
            <a:pPr algn="ctr"/>
            <a:endParaRPr kumimoji="1" lang="ja-JP" altLang="en-US">
              <a:latin typeface="Arial" panose="020B0604020202020204" pitchFamily="34" charset="0"/>
              <a:cs typeface="Arial" panose="020B0604020202020204" pitchFamily="34" charset="0"/>
            </a:endParaRPr>
          </a:p>
        </p:txBody>
      </p:sp>
      <p:sp>
        <p:nvSpPr>
          <p:cNvPr id="10" name="テキスト ボックス 9"/>
          <p:cNvSpPr txBox="1"/>
          <p:nvPr/>
        </p:nvSpPr>
        <p:spPr>
          <a:xfrm>
            <a:off x="1221854" y="3468023"/>
            <a:ext cx="605999" cy="461612"/>
          </a:xfrm>
          <a:prstGeom prst="rect">
            <a:avLst/>
          </a:prstGeom>
          <a:noFill/>
        </p:spPr>
        <p:txBody>
          <a:bodyPr wrap="square" lIns="91387" tIns="45694" rIns="91387" bIns="45694" rtlCol="0">
            <a:spAutoFit/>
          </a:bodyPr>
          <a:lstStyle/>
          <a:p>
            <a:r>
              <a:rPr lang="en-US" altLang="ja-JP" sz="2400" dirty="0" err="1">
                <a:solidFill>
                  <a:srgbClr val="00B0F0"/>
                </a:solidFill>
                <a:latin typeface="Arial" panose="020B0604020202020204" pitchFamily="34" charset="0"/>
                <a:cs typeface="Arial" panose="020B0604020202020204" pitchFamily="34" charset="0"/>
              </a:rPr>
              <a:t>I</a:t>
            </a:r>
            <a:r>
              <a:rPr lang="en-US" altLang="ja-JP" sz="2400" baseline="-25000" dirty="0" err="1">
                <a:solidFill>
                  <a:srgbClr val="00B0F0"/>
                </a:solidFill>
                <a:latin typeface="Arial" panose="020B0604020202020204" pitchFamily="34" charset="0"/>
                <a:cs typeface="Arial" panose="020B0604020202020204" pitchFamily="34" charset="0"/>
              </a:rPr>
              <a:t>p</a:t>
            </a:r>
            <a:endParaRPr lang="ja-JP" altLang="en-US" sz="2400" baseline="-25000" dirty="0">
              <a:solidFill>
                <a:srgbClr val="00B0F0"/>
              </a:solidFill>
              <a:latin typeface="Arial" panose="020B0604020202020204" pitchFamily="34" charset="0"/>
              <a:cs typeface="Arial" panose="020B0604020202020204" pitchFamily="34" charset="0"/>
            </a:endParaRPr>
          </a:p>
        </p:txBody>
      </p:sp>
      <p:sp>
        <p:nvSpPr>
          <p:cNvPr id="11" name="右矢印 10"/>
          <p:cNvSpPr/>
          <p:nvPr/>
        </p:nvSpPr>
        <p:spPr>
          <a:xfrm rot="20380901">
            <a:off x="972668" y="4346972"/>
            <a:ext cx="1454097" cy="349145"/>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387" tIns="45694" rIns="91387" bIns="45694" rtlCol="0" anchor="ctr"/>
          <a:lstStyle/>
          <a:p>
            <a:pPr algn="ctr"/>
            <a:endParaRPr kumimoji="1" lang="ja-JP" altLang="en-US">
              <a:latin typeface="Arial" panose="020B0604020202020204" pitchFamily="34" charset="0"/>
              <a:cs typeface="Arial" panose="020B0604020202020204" pitchFamily="34" charset="0"/>
            </a:endParaRPr>
          </a:p>
        </p:txBody>
      </p:sp>
      <p:sp>
        <p:nvSpPr>
          <p:cNvPr id="12" name="テキスト ボックス 11"/>
          <p:cNvSpPr txBox="1"/>
          <p:nvPr/>
        </p:nvSpPr>
        <p:spPr>
          <a:xfrm>
            <a:off x="1849042" y="4433691"/>
            <a:ext cx="698891" cy="461612"/>
          </a:xfrm>
          <a:prstGeom prst="rect">
            <a:avLst/>
          </a:prstGeom>
          <a:noFill/>
        </p:spPr>
        <p:txBody>
          <a:bodyPr wrap="square" lIns="91387" tIns="45694" rIns="91387" bIns="45694" rtlCol="0">
            <a:spAutoFit/>
          </a:bodyPr>
          <a:lstStyle/>
          <a:p>
            <a:r>
              <a:rPr lang="en-US" altLang="ja-JP" sz="2400" dirty="0" err="1" smtClean="0">
                <a:solidFill>
                  <a:srgbClr val="FF0000"/>
                </a:solidFill>
                <a:latin typeface="Arial" panose="020B0604020202020204" pitchFamily="34" charset="0"/>
                <a:cs typeface="Arial" panose="020B0604020202020204" pitchFamily="34" charset="0"/>
              </a:rPr>
              <a:t>B</a:t>
            </a:r>
            <a:r>
              <a:rPr lang="en-US" altLang="ja-JP" sz="2400" baseline="-25000" dirty="0" err="1" smtClean="0">
                <a:solidFill>
                  <a:srgbClr val="FF0000"/>
                </a:solidFill>
                <a:latin typeface="Arial" panose="020B0604020202020204" pitchFamily="34" charset="0"/>
                <a:cs typeface="Arial" panose="020B0604020202020204" pitchFamily="34" charset="0"/>
              </a:rPr>
              <a:t>t</a:t>
            </a:r>
            <a:endParaRPr lang="ja-JP" altLang="en-US" sz="2400" baseline="-25000" dirty="0">
              <a:solidFill>
                <a:srgbClr val="FF0000"/>
              </a:solidFill>
              <a:latin typeface="Arial" panose="020B0604020202020204" pitchFamily="34" charset="0"/>
              <a:cs typeface="Arial" panose="020B0604020202020204" pitchFamily="34" charset="0"/>
            </a:endParaRPr>
          </a:p>
        </p:txBody>
      </p:sp>
      <p:sp>
        <p:nvSpPr>
          <p:cNvPr id="13" name="右矢印 12"/>
          <p:cNvSpPr/>
          <p:nvPr/>
        </p:nvSpPr>
        <p:spPr>
          <a:xfrm rot="16200000">
            <a:off x="2158134" y="2002467"/>
            <a:ext cx="779598" cy="310054"/>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Arial" panose="020B0604020202020204" pitchFamily="34" charset="0"/>
              <a:cs typeface="Arial" panose="020B0604020202020204" pitchFamily="34" charset="0"/>
            </a:endParaRPr>
          </a:p>
        </p:txBody>
      </p:sp>
      <p:sp>
        <p:nvSpPr>
          <p:cNvPr id="14" name="テキスト ボックス 13"/>
          <p:cNvSpPr txBox="1"/>
          <p:nvPr/>
        </p:nvSpPr>
        <p:spPr>
          <a:xfrm>
            <a:off x="2436079" y="1326081"/>
            <a:ext cx="638332" cy="461612"/>
          </a:xfrm>
          <a:prstGeom prst="rect">
            <a:avLst/>
          </a:prstGeom>
          <a:noFill/>
        </p:spPr>
        <p:txBody>
          <a:bodyPr wrap="square" lIns="91387" tIns="45694" rIns="91387" bIns="45694" rtlCol="0">
            <a:spAutoFit/>
          </a:bodyPr>
          <a:lstStyle/>
          <a:p>
            <a:r>
              <a:rPr lang="en-US" altLang="ja-JP" sz="2400" dirty="0" err="1" smtClean="0">
                <a:solidFill>
                  <a:srgbClr val="FF0000"/>
                </a:solidFill>
                <a:latin typeface="Arial" panose="020B0604020202020204" pitchFamily="34" charset="0"/>
                <a:cs typeface="Arial" panose="020B0604020202020204" pitchFamily="34" charset="0"/>
              </a:rPr>
              <a:t>B</a:t>
            </a:r>
            <a:r>
              <a:rPr lang="en-US" altLang="ja-JP" sz="2400" baseline="-25000" dirty="0" err="1" smtClean="0">
                <a:solidFill>
                  <a:srgbClr val="FF0000"/>
                </a:solidFill>
                <a:latin typeface="Arial" panose="020B0604020202020204" pitchFamily="34" charset="0"/>
                <a:cs typeface="Arial" panose="020B0604020202020204" pitchFamily="34" charset="0"/>
              </a:rPr>
              <a:t>p</a:t>
            </a:r>
            <a:endParaRPr lang="ja-JP" altLang="en-US" sz="2400" baseline="-25000" dirty="0">
              <a:solidFill>
                <a:srgbClr val="FF0000"/>
              </a:solidFill>
              <a:latin typeface="Arial" panose="020B0604020202020204" pitchFamily="34" charset="0"/>
              <a:cs typeface="Arial" panose="020B0604020202020204" pitchFamily="34" charset="0"/>
            </a:endParaRPr>
          </a:p>
        </p:txBody>
      </p:sp>
      <p:sp>
        <p:nvSpPr>
          <p:cNvPr id="15" name="右矢印 14"/>
          <p:cNvSpPr/>
          <p:nvPr/>
        </p:nvSpPr>
        <p:spPr>
          <a:xfrm rot="13145393">
            <a:off x="3765476" y="3952135"/>
            <a:ext cx="958803" cy="264207"/>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Arial" panose="020B0604020202020204" pitchFamily="34" charset="0"/>
              <a:cs typeface="Arial" panose="020B0604020202020204" pitchFamily="34" charset="0"/>
            </a:endParaRPr>
          </a:p>
        </p:txBody>
      </p:sp>
      <p:sp>
        <p:nvSpPr>
          <p:cNvPr id="16" name="テキスト ボックス 15"/>
          <p:cNvSpPr txBox="1"/>
          <p:nvPr/>
        </p:nvSpPr>
        <p:spPr>
          <a:xfrm>
            <a:off x="3954760" y="4409130"/>
            <a:ext cx="745505" cy="461612"/>
          </a:xfrm>
          <a:prstGeom prst="rect">
            <a:avLst/>
          </a:prstGeom>
          <a:noFill/>
        </p:spPr>
        <p:txBody>
          <a:bodyPr wrap="square" lIns="91387" tIns="45694" rIns="91387" bIns="45694" rtlCol="0">
            <a:spAutoFit/>
          </a:bodyPr>
          <a:lstStyle/>
          <a:p>
            <a:r>
              <a:rPr lang="en-US" altLang="ja-JP" sz="2400" dirty="0" smtClean="0">
                <a:solidFill>
                  <a:srgbClr val="FF0000"/>
                </a:solidFill>
                <a:latin typeface="Arial" panose="020B0604020202020204" pitchFamily="34" charset="0"/>
                <a:cs typeface="Arial" panose="020B0604020202020204" pitchFamily="34" charset="0"/>
              </a:rPr>
              <a:t>B</a:t>
            </a:r>
            <a:r>
              <a:rPr lang="en-US" altLang="ja-JP" sz="2400" baseline="-25000" dirty="0" smtClean="0">
                <a:solidFill>
                  <a:srgbClr val="FF0000"/>
                </a:solidFill>
                <a:latin typeface="Arial" panose="020B0604020202020204" pitchFamily="34" charset="0"/>
                <a:cs typeface="Arial" panose="020B0604020202020204" pitchFamily="34" charset="0"/>
              </a:rPr>
              <a:t>r</a:t>
            </a:r>
            <a:endParaRPr lang="ja-JP" altLang="en-US" sz="2400" baseline="-25000" dirty="0">
              <a:solidFill>
                <a:srgbClr val="FF0000"/>
              </a:solidFill>
              <a:latin typeface="Arial" panose="020B0604020202020204" pitchFamily="34" charset="0"/>
              <a:cs typeface="Arial" panose="020B0604020202020204" pitchFamily="34" charset="0"/>
            </a:endParaRPr>
          </a:p>
        </p:txBody>
      </p:sp>
      <p:pic>
        <p:nvPicPr>
          <p:cNvPr id="19" name="Picture 3"/>
          <p:cNvPicPr>
            <a:picLocks noChangeAspect="1" noChangeArrowheads="1"/>
          </p:cNvPicPr>
          <p:nvPr/>
        </p:nvPicPr>
        <p:blipFill>
          <a:blip r:embed="rId4"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70494" y="1024959"/>
            <a:ext cx="1404015" cy="1323921"/>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Lst>
        </p:spPr>
      </p:pic>
      <p:cxnSp>
        <p:nvCxnSpPr>
          <p:cNvPr id="21" name="直線矢印コネクタ 20"/>
          <p:cNvCxnSpPr/>
          <p:nvPr/>
        </p:nvCxnSpPr>
        <p:spPr>
          <a:xfrm>
            <a:off x="957288" y="2303098"/>
            <a:ext cx="1989506" cy="1164925"/>
          </a:xfrm>
          <a:prstGeom prst="straightConnector1">
            <a:avLst/>
          </a:prstGeom>
          <a:ln w="50800">
            <a:tailEnd type="arrow"/>
          </a:ln>
          <a:effectLst/>
        </p:spPr>
        <p:style>
          <a:lnRef idx="2">
            <a:schemeClr val="accent1"/>
          </a:lnRef>
          <a:fillRef idx="0">
            <a:schemeClr val="accent1"/>
          </a:fillRef>
          <a:effectRef idx="1">
            <a:schemeClr val="accent1"/>
          </a:effectRef>
          <a:fontRef idx="minor">
            <a:schemeClr val="tx1"/>
          </a:fontRef>
        </p:style>
      </p:cxnSp>
      <p:cxnSp>
        <p:nvCxnSpPr>
          <p:cNvPr id="23" name="直線矢印コネクタ 22"/>
          <p:cNvCxnSpPr/>
          <p:nvPr/>
        </p:nvCxnSpPr>
        <p:spPr>
          <a:xfrm>
            <a:off x="1331640" y="1944445"/>
            <a:ext cx="1216293" cy="1158721"/>
          </a:xfrm>
          <a:prstGeom prst="straightConnector1">
            <a:avLst/>
          </a:prstGeom>
          <a:ln w="50800">
            <a:tailEnd type="arrow"/>
          </a:ln>
          <a:effectLst/>
        </p:spPr>
        <p:style>
          <a:lnRef idx="2">
            <a:schemeClr val="accent1"/>
          </a:lnRef>
          <a:fillRef idx="0">
            <a:schemeClr val="accent1"/>
          </a:fillRef>
          <a:effectRef idx="1">
            <a:schemeClr val="accent1"/>
          </a:effectRef>
          <a:fontRef idx="minor">
            <a:schemeClr val="tx1"/>
          </a:fontRef>
        </p:style>
      </p:cxnSp>
      <p:sp>
        <p:nvSpPr>
          <p:cNvPr id="26" name="テキスト ボックス 25"/>
          <p:cNvSpPr txBox="1"/>
          <p:nvPr/>
        </p:nvSpPr>
        <p:spPr>
          <a:xfrm>
            <a:off x="3083194" y="1451265"/>
            <a:ext cx="2108269" cy="400110"/>
          </a:xfrm>
          <a:prstGeom prst="rect">
            <a:avLst/>
          </a:prstGeom>
          <a:noFill/>
        </p:spPr>
        <p:txBody>
          <a:bodyPr wrap="none" rtlCol="0">
            <a:spAutoFit/>
          </a:bodyPr>
          <a:lstStyle/>
          <a:p>
            <a:r>
              <a:rPr kumimoji="1" lang="en-US" altLang="ja-JP" dirty="0" smtClean="0">
                <a:solidFill>
                  <a:schemeClr val="bg1"/>
                </a:solidFill>
                <a:latin typeface="Arial" panose="020B0604020202020204" pitchFamily="34" charset="0"/>
                <a:cs typeface="Arial" panose="020B0604020202020204" pitchFamily="34" charset="0"/>
              </a:rPr>
              <a:t>Langmuir probes</a:t>
            </a:r>
            <a:endParaRPr kumimoji="1" lang="ja-JP" altLang="en-US" dirty="0">
              <a:solidFill>
                <a:schemeClr val="bg1"/>
              </a:solidFill>
              <a:latin typeface="Arial" panose="020B0604020202020204" pitchFamily="34" charset="0"/>
              <a:cs typeface="Arial" panose="020B0604020202020204" pitchFamily="34" charset="0"/>
            </a:endParaRPr>
          </a:p>
        </p:txBody>
      </p:sp>
      <p:cxnSp>
        <p:nvCxnSpPr>
          <p:cNvPr id="27" name="直線矢印コネクタ 26"/>
          <p:cNvCxnSpPr/>
          <p:nvPr/>
        </p:nvCxnSpPr>
        <p:spPr>
          <a:xfrm flipH="1">
            <a:off x="2829681" y="1944445"/>
            <a:ext cx="959808" cy="717306"/>
          </a:xfrm>
          <a:prstGeom prst="straightConnector1">
            <a:avLst/>
          </a:prstGeom>
          <a:ln w="50800">
            <a:tailEnd type="arrow"/>
          </a:ln>
          <a:effectLst/>
        </p:spPr>
        <p:style>
          <a:lnRef idx="2">
            <a:schemeClr val="accent1"/>
          </a:lnRef>
          <a:fillRef idx="0">
            <a:schemeClr val="accent1"/>
          </a:fillRef>
          <a:effectRef idx="1">
            <a:schemeClr val="accent1"/>
          </a:effectRef>
          <a:fontRef idx="minor">
            <a:schemeClr val="tx1"/>
          </a:fontRef>
        </p:style>
      </p:cxnSp>
      <p:cxnSp>
        <p:nvCxnSpPr>
          <p:cNvPr id="29" name="直線矢印コネクタ 28"/>
          <p:cNvCxnSpPr/>
          <p:nvPr/>
        </p:nvCxnSpPr>
        <p:spPr>
          <a:xfrm flipH="1">
            <a:off x="3181058" y="1956545"/>
            <a:ext cx="1034969" cy="1146621"/>
          </a:xfrm>
          <a:prstGeom prst="straightConnector1">
            <a:avLst/>
          </a:prstGeom>
          <a:ln w="50800">
            <a:tailEnd type="arrow"/>
          </a:ln>
          <a:effectLst/>
        </p:spPr>
        <p:style>
          <a:lnRef idx="2">
            <a:schemeClr val="accent1"/>
          </a:lnRef>
          <a:fillRef idx="0">
            <a:schemeClr val="accent1"/>
          </a:fillRef>
          <a:effectRef idx="1">
            <a:schemeClr val="accent1"/>
          </a:effectRef>
          <a:fontRef idx="minor">
            <a:schemeClr val="tx1"/>
          </a:fontRef>
        </p:style>
      </p:cxnSp>
      <p:sp>
        <p:nvSpPr>
          <p:cNvPr id="31" name="テキスト ボックス 30"/>
          <p:cNvSpPr txBox="1"/>
          <p:nvPr/>
        </p:nvSpPr>
        <p:spPr>
          <a:xfrm>
            <a:off x="557402" y="5376816"/>
            <a:ext cx="8012492" cy="1015663"/>
          </a:xfrm>
          <a:prstGeom prst="rect">
            <a:avLst/>
          </a:prstGeom>
          <a:noFill/>
        </p:spPr>
        <p:txBody>
          <a:bodyPr wrap="square" rtlCol="0">
            <a:spAutoFit/>
          </a:bodyPr>
          <a:lstStyle/>
          <a:p>
            <a:pPr marL="342900" indent="-342900">
              <a:buFont typeface="Arial"/>
              <a:buChar char="•"/>
            </a:pPr>
            <a:r>
              <a:rPr kumimoji="1" lang="en-US" altLang="ja-JP" sz="2000" dirty="0" err="1" smtClean="0">
                <a:latin typeface="Arial" panose="020B0604020202020204" pitchFamily="34" charset="0"/>
                <a:cs typeface="Arial" panose="020B0604020202020204" pitchFamily="34" charset="0"/>
              </a:rPr>
              <a:t>Rogowski</a:t>
            </a:r>
            <a:r>
              <a:rPr kumimoji="1" lang="en-US" altLang="ja-JP" sz="2000" dirty="0" smtClean="0">
                <a:latin typeface="Arial" panose="020B0604020202020204" pitchFamily="34" charset="0"/>
                <a:cs typeface="Arial" panose="020B0604020202020204" pitchFamily="34" charset="0"/>
              </a:rPr>
              <a:t> probe </a:t>
            </a:r>
            <a:r>
              <a:rPr lang="en-US" altLang="ja-JP" sz="2000" dirty="0" smtClean="0">
                <a:latin typeface="Arial" panose="020B0604020202020204" pitchFamily="34" charset="0"/>
                <a:cs typeface="Arial" panose="020B0604020202020204" pitchFamily="34" charset="0"/>
              </a:rPr>
              <a:t>consists of two multi-layer </a:t>
            </a:r>
            <a:r>
              <a:rPr lang="en-US" altLang="ja-JP" sz="2000" dirty="0" err="1" smtClean="0">
                <a:latin typeface="Arial" panose="020B0604020202020204" pitchFamily="34" charset="0"/>
                <a:cs typeface="Arial" panose="020B0604020202020204" pitchFamily="34" charset="0"/>
              </a:rPr>
              <a:t>Rogowski</a:t>
            </a:r>
            <a:r>
              <a:rPr lang="en-US" altLang="ja-JP" sz="2000" dirty="0" smtClean="0">
                <a:latin typeface="Arial" panose="020B0604020202020204" pitchFamily="34" charset="0"/>
                <a:cs typeface="Arial" panose="020B0604020202020204" pitchFamily="34" charset="0"/>
              </a:rPr>
              <a:t> coils, five pick-up coils and two </a:t>
            </a:r>
            <a:r>
              <a:rPr lang="en-US" altLang="ja-JP" sz="2000" dirty="0" err="1" smtClean="0">
                <a:latin typeface="Arial" panose="020B0604020202020204" pitchFamily="34" charset="0"/>
                <a:cs typeface="Arial" panose="020B0604020202020204" pitchFamily="34" charset="0"/>
              </a:rPr>
              <a:t>Langumuir</a:t>
            </a:r>
            <a:r>
              <a:rPr lang="en-US" altLang="ja-JP" sz="2000" dirty="0" smtClean="0">
                <a:latin typeface="Arial" panose="020B0604020202020204" pitchFamily="34" charset="0"/>
                <a:cs typeface="Arial" panose="020B0604020202020204" pitchFamily="34" charset="0"/>
              </a:rPr>
              <a:t> probes.</a:t>
            </a:r>
          </a:p>
          <a:p>
            <a:pPr marL="342900" indent="-342900">
              <a:buFont typeface="Arial"/>
              <a:buChar char="•"/>
            </a:pPr>
            <a:r>
              <a:rPr lang="en-US" altLang="ja-JP" sz="2000" dirty="0" smtClean="0">
                <a:latin typeface="Arial" panose="020B0604020202020204" pitchFamily="34" charset="0"/>
                <a:cs typeface="Arial" panose="020B0604020202020204" pitchFamily="34" charset="0"/>
              </a:rPr>
              <a:t>Local current was measured successfully.</a:t>
            </a:r>
          </a:p>
        </p:txBody>
      </p:sp>
      <p:pic>
        <p:nvPicPr>
          <p:cNvPr id="34" name="Picture 2" descr="C:\Users\user\Documents\research\gakkai\2014\High_temperture_plasma_diagnostic\thesis\graph\closed_open3.png"/>
          <p:cNvPicPr>
            <a:picLocks noChangeAspect="1" noChangeArrowheads="1"/>
          </p:cNvPicPr>
          <p:nvPr/>
        </p:nvPicPr>
        <p:blipFill>
          <a:blip r:embed="rId5">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5268623" y="1747308"/>
            <a:ext cx="3777160" cy="3330868"/>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
        <p:nvSpPr>
          <p:cNvPr id="42" name="テキスト ボックス 41"/>
          <p:cNvSpPr txBox="1"/>
          <p:nvPr/>
        </p:nvSpPr>
        <p:spPr>
          <a:xfrm>
            <a:off x="7668344" y="3070701"/>
            <a:ext cx="1351652" cy="646331"/>
          </a:xfrm>
          <a:prstGeom prst="rect">
            <a:avLst/>
          </a:prstGeom>
          <a:noFill/>
        </p:spPr>
        <p:txBody>
          <a:bodyPr wrap="none" rtlCol="0">
            <a:spAutoFit/>
          </a:bodyPr>
          <a:lstStyle/>
          <a:p>
            <a:r>
              <a:rPr lang="en-US" altLang="ja-JP" sz="1800" dirty="0" smtClean="0">
                <a:latin typeface="Arial" panose="020B0604020202020204" pitchFamily="34" charset="0"/>
                <a:cs typeface="Arial" panose="020B0604020202020204" pitchFamily="34" charset="0"/>
              </a:rPr>
              <a:t>open hole</a:t>
            </a:r>
          </a:p>
          <a:p>
            <a:r>
              <a:rPr lang="en-US" altLang="ja-JP" sz="1800" dirty="0" smtClean="0">
                <a:solidFill>
                  <a:srgbClr val="FF0000"/>
                </a:solidFill>
                <a:latin typeface="Arial" panose="020B0604020202020204" pitchFamily="34" charset="0"/>
                <a:cs typeface="Arial" panose="020B0604020202020204" pitchFamily="34" charset="0"/>
              </a:rPr>
              <a:t>closed hole</a:t>
            </a:r>
            <a:endParaRPr kumimoji="1" lang="ja-JP" altLang="en-US" sz="1800" dirty="0">
              <a:solidFill>
                <a:srgbClr val="FF0000"/>
              </a:solidFill>
              <a:latin typeface="Arial" panose="020B0604020202020204" pitchFamily="34" charset="0"/>
              <a:cs typeface="Arial" panose="020B0604020202020204" pitchFamily="34" charset="0"/>
            </a:endParaRPr>
          </a:p>
        </p:txBody>
      </p:sp>
      <p:sp>
        <p:nvSpPr>
          <p:cNvPr id="4" name="正方形/長方形 3"/>
          <p:cNvSpPr/>
          <p:nvPr/>
        </p:nvSpPr>
        <p:spPr>
          <a:xfrm>
            <a:off x="557402" y="6444044"/>
            <a:ext cx="5754556" cy="369332"/>
          </a:xfrm>
          <a:prstGeom prst="rect">
            <a:avLst/>
          </a:prstGeom>
        </p:spPr>
        <p:txBody>
          <a:bodyPr wrap="square">
            <a:spAutoFit/>
          </a:bodyPr>
          <a:lstStyle/>
          <a:p>
            <a:r>
              <a:rPr lang="en-US" altLang="ja-JP" sz="1800" dirty="0" smtClean="0">
                <a:latin typeface="Arial" panose="020B0604020202020204" pitchFamily="34" charset="0"/>
                <a:cs typeface="Arial" panose="020B0604020202020204" pitchFamily="34" charset="0"/>
              </a:rPr>
              <a:t> H. Furui, </a:t>
            </a:r>
            <a:r>
              <a:rPr lang="en-US" altLang="ja-JP" sz="1800" i="1" dirty="0" smtClean="0">
                <a:latin typeface="Arial" panose="020B0604020202020204" pitchFamily="34" charset="0"/>
                <a:cs typeface="Arial" panose="020B0604020202020204" pitchFamily="34" charset="0"/>
              </a:rPr>
              <a:t>et al.</a:t>
            </a:r>
            <a:r>
              <a:rPr lang="en-US" altLang="ja-JP" sz="1800" dirty="0" smtClean="0">
                <a:latin typeface="Arial" panose="020B0604020202020204" pitchFamily="34" charset="0"/>
                <a:cs typeface="Arial" panose="020B0604020202020204" pitchFamily="34" charset="0"/>
              </a:rPr>
              <a:t>, Rev. Sci. </a:t>
            </a:r>
            <a:r>
              <a:rPr lang="en-US" altLang="ja-JP" sz="1800" dirty="0" err="1" smtClean="0">
                <a:latin typeface="Arial" panose="020B0604020202020204" pitchFamily="34" charset="0"/>
                <a:cs typeface="Arial" panose="020B0604020202020204" pitchFamily="34" charset="0"/>
              </a:rPr>
              <a:t>Instrum</a:t>
            </a:r>
            <a:r>
              <a:rPr lang="en-US" altLang="ja-JP" sz="1800" dirty="0" smtClean="0">
                <a:latin typeface="Arial" panose="020B0604020202020204" pitchFamily="34" charset="0"/>
                <a:cs typeface="Arial" panose="020B0604020202020204" pitchFamily="34" charset="0"/>
              </a:rPr>
              <a:t>. </a:t>
            </a:r>
            <a:r>
              <a:rPr lang="en-US" altLang="ja-JP" sz="1800" b="1" dirty="0" smtClean="0">
                <a:latin typeface="Arial" panose="020B0604020202020204" pitchFamily="34" charset="0"/>
                <a:cs typeface="Arial" panose="020B0604020202020204" pitchFamily="34" charset="0"/>
              </a:rPr>
              <a:t>85</a:t>
            </a:r>
            <a:r>
              <a:rPr lang="en-US" altLang="ja-JP" sz="1800" dirty="0" smtClean="0">
                <a:latin typeface="Arial" panose="020B0604020202020204" pitchFamily="34" charset="0"/>
                <a:cs typeface="Arial" panose="020B0604020202020204" pitchFamily="34" charset="0"/>
              </a:rPr>
              <a:t>, (2014) 11D813 </a:t>
            </a:r>
            <a:endParaRPr lang="ja-JP" altLang="en-US" sz="1800" dirty="0">
              <a:latin typeface="Arial" panose="020B0604020202020204" pitchFamily="34" charset="0"/>
              <a:cs typeface="Arial" panose="020B0604020202020204" pitchFamily="34" charset="0"/>
            </a:endParaRPr>
          </a:p>
        </p:txBody>
      </p:sp>
      <p:sp>
        <p:nvSpPr>
          <p:cNvPr id="22" name="Rectangle 3"/>
          <p:cNvSpPr txBox="1">
            <a:spLocks noChangeArrowheads="1"/>
          </p:cNvSpPr>
          <p:nvPr/>
        </p:nvSpPr>
        <p:spPr bwMode="auto">
          <a:xfrm>
            <a:off x="0" y="-27384"/>
            <a:ext cx="9144000" cy="936625"/>
          </a:xfrm>
          <a:prstGeom prst="rect">
            <a:avLst/>
          </a:prstGeom>
          <a:noFill/>
          <a:ln w="9525">
            <a:noFill/>
            <a:miter lim="800000"/>
            <a:headEnd/>
            <a:tailEnd/>
          </a:ln>
        </p:spPr>
        <p:txBody>
          <a:bodyPr vert="horz" wrap="square" lIns="91321" tIns="45664" rIns="91321" bIns="45664" numCol="1" anchor="ctr" anchorCtr="0" compatLnSpc="1">
            <a:prstTxWarp prst="textNoShape">
              <a:avLst/>
            </a:prstTxWarp>
          </a:bodyPr>
          <a:lstStyle>
            <a:lvl1pPr algn="ctr" rtl="0" eaLnBrk="0" fontAlgn="base" hangingPunct="0">
              <a:spcBef>
                <a:spcPct val="0"/>
              </a:spcBef>
              <a:spcAft>
                <a:spcPct val="0"/>
              </a:spcAft>
              <a:defRPr kumimoji="1" sz="2800">
                <a:solidFill>
                  <a:srgbClr val="FF0000"/>
                </a:solidFill>
                <a:latin typeface="+mj-lt"/>
                <a:ea typeface="+mj-ea"/>
                <a:cs typeface="+mj-cs"/>
              </a:defRPr>
            </a:lvl1pPr>
            <a:lvl2pPr algn="ctr" rtl="0" eaLnBrk="0" fontAlgn="base" hangingPunct="0">
              <a:spcBef>
                <a:spcPct val="0"/>
              </a:spcBef>
              <a:spcAft>
                <a:spcPct val="0"/>
              </a:spcAft>
              <a:defRPr kumimoji="1" sz="2800">
                <a:solidFill>
                  <a:srgbClr val="FF0000"/>
                </a:solidFill>
                <a:latin typeface="Helvetica" pitchFamily="34" charset="0"/>
                <a:ea typeface="ＭＳ Ｐゴシック" pitchFamily="50" charset="-128"/>
              </a:defRPr>
            </a:lvl2pPr>
            <a:lvl3pPr algn="ctr" rtl="0" eaLnBrk="0" fontAlgn="base" hangingPunct="0">
              <a:spcBef>
                <a:spcPct val="0"/>
              </a:spcBef>
              <a:spcAft>
                <a:spcPct val="0"/>
              </a:spcAft>
              <a:defRPr kumimoji="1" sz="2800">
                <a:solidFill>
                  <a:srgbClr val="FF0000"/>
                </a:solidFill>
                <a:latin typeface="Helvetica" pitchFamily="34" charset="0"/>
                <a:ea typeface="ＭＳ Ｐゴシック" pitchFamily="50" charset="-128"/>
              </a:defRPr>
            </a:lvl3pPr>
            <a:lvl4pPr algn="ctr" rtl="0" eaLnBrk="0" fontAlgn="base" hangingPunct="0">
              <a:spcBef>
                <a:spcPct val="0"/>
              </a:spcBef>
              <a:spcAft>
                <a:spcPct val="0"/>
              </a:spcAft>
              <a:defRPr kumimoji="1" sz="2800">
                <a:solidFill>
                  <a:srgbClr val="FF0000"/>
                </a:solidFill>
                <a:latin typeface="Helvetica" pitchFamily="34" charset="0"/>
                <a:ea typeface="ＭＳ Ｐゴシック" pitchFamily="50" charset="-128"/>
              </a:defRPr>
            </a:lvl4pPr>
            <a:lvl5pPr algn="ctr" rtl="0" eaLnBrk="0" fontAlgn="base" hangingPunct="0">
              <a:spcBef>
                <a:spcPct val="0"/>
              </a:spcBef>
              <a:spcAft>
                <a:spcPct val="0"/>
              </a:spcAft>
              <a:defRPr kumimoji="1" sz="2800">
                <a:solidFill>
                  <a:srgbClr val="FF0000"/>
                </a:solidFill>
                <a:latin typeface="Helvetica" pitchFamily="34" charset="0"/>
                <a:ea typeface="ＭＳ Ｐゴシック" pitchFamily="50" charset="-128"/>
              </a:defRPr>
            </a:lvl5pPr>
            <a:lvl6pPr marL="456749" algn="ctr" rtl="0" fontAlgn="base">
              <a:spcBef>
                <a:spcPct val="0"/>
              </a:spcBef>
              <a:spcAft>
                <a:spcPct val="0"/>
              </a:spcAft>
              <a:defRPr kumimoji="1" sz="2800">
                <a:solidFill>
                  <a:srgbClr val="FF0000"/>
                </a:solidFill>
                <a:latin typeface="Helvetica" pitchFamily="34" charset="0"/>
                <a:ea typeface="ＭＳ Ｐゴシック" pitchFamily="50" charset="-128"/>
              </a:defRPr>
            </a:lvl6pPr>
            <a:lvl7pPr marL="913501" algn="ctr" rtl="0" fontAlgn="base">
              <a:spcBef>
                <a:spcPct val="0"/>
              </a:spcBef>
              <a:spcAft>
                <a:spcPct val="0"/>
              </a:spcAft>
              <a:defRPr kumimoji="1" sz="2800">
                <a:solidFill>
                  <a:srgbClr val="FF0000"/>
                </a:solidFill>
                <a:latin typeface="Helvetica" pitchFamily="34" charset="0"/>
                <a:ea typeface="ＭＳ Ｐゴシック" pitchFamily="50" charset="-128"/>
              </a:defRPr>
            </a:lvl7pPr>
            <a:lvl8pPr marL="1370252" algn="ctr" rtl="0" fontAlgn="base">
              <a:spcBef>
                <a:spcPct val="0"/>
              </a:spcBef>
              <a:spcAft>
                <a:spcPct val="0"/>
              </a:spcAft>
              <a:defRPr kumimoji="1" sz="2800">
                <a:solidFill>
                  <a:srgbClr val="FF0000"/>
                </a:solidFill>
                <a:latin typeface="Helvetica" pitchFamily="34" charset="0"/>
                <a:ea typeface="ＭＳ Ｐゴシック" pitchFamily="50" charset="-128"/>
              </a:defRPr>
            </a:lvl8pPr>
            <a:lvl9pPr marL="1827000" algn="ctr" rtl="0" fontAlgn="base">
              <a:spcBef>
                <a:spcPct val="0"/>
              </a:spcBef>
              <a:spcAft>
                <a:spcPct val="0"/>
              </a:spcAft>
              <a:defRPr kumimoji="1" sz="2800">
                <a:solidFill>
                  <a:srgbClr val="FF0000"/>
                </a:solidFill>
                <a:latin typeface="Helvetica" pitchFamily="34" charset="0"/>
                <a:ea typeface="ＭＳ Ｐゴシック" pitchFamily="50" charset="-128"/>
              </a:defRPr>
            </a:lvl9pPr>
          </a:lstStyle>
          <a:p>
            <a:r>
              <a:rPr lang="en-US" altLang="ja-JP" kern="0" dirty="0" smtClean="0">
                <a:latin typeface="Arial" panose="020B0604020202020204" pitchFamily="34" charset="0"/>
                <a:cs typeface="Arial" panose="020B0604020202020204" pitchFamily="34" charset="0"/>
              </a:rPr>
              <a:t>Local Current Measurement by </a:t>
            </a:r>
            <a:r>
              <a:rPr lang="en-US" altLang="ja-JP" kern="0" dirty="0" err="1" smtClean="0">
                <a:latin typeface="Arial" panose="020B0604020202020204" pitchFamily="34" charset="0"/>
                <a:cs typeface="Arial" panose="020B0604020202020204" pitchFamily="34" charset="0"/>
              </a:rPr>
              <a:t>Rogowski</a:t>
            </a:r>
            <a:r>
              <a:rPr lang="en-US" altLang="ja-JP" kern="0" dirty="0" smtClean="0">
                <a:latin typeface="Arial" panose="020B0604020202020204" pitchFamily="34" charset="0"/>
                <a:cs typeface="Arial" panose="020B0604020202020204" pitchFamily="34" charset="0"/>
              </a:rPr>
              <a:t> Probe</a:t>
            </a:r>
          </a:p>
        </p:txBody>
      </p:sp>
      <p:sp>
        <p:nvSpPr>
          <p:cNvPr id="24" name="Line 7"/>
          <p:cNvSpPr>
            <a:spLocks noChangeShapeType="1"/>
          </p:cNvSpPr>
          <p:nvPr/>
        </p:nvSpPr>
        <p:spPr bwMode="auto">
          <a:xfrm flipV="1">
            <a:off x="457200" y="908720"/>
            <a:ext cx="8229600" cy="0"/>
          </a:xfrm>
          <a:prstGeom prst="line">
            <a:avLst/>
          </a:prstGeom>
          <a:noFill/>
          <a:ln w="76200">
            <a:solidFill>
              <a:srgbClr val="00FFFF"/>
            </a:solidFill>
            <a:round/>
            <a:headEnd/>
            <a:tailEn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lIns="91321" tIns="45664" rIns="91321" bIns="45664" anchor="ctr"/>
          <a:lstStyle/>
          <a:p>
            <a:endParaRPr lang="ja-JP" altLang="en-US">
              <a:solidFill>
                <a:prstClr val="black"/>
              </a:solidFill>
              <a:latin typeface="Arial" panose="020B0604020202020204" pitchFamily="34" charset="0"/>
              <a:ea typeface="ＭＳ Ｐゴシック" pitchFamily="50" charset="-128"/>
              <a:cs typeface="Arial" panose="020B0604020202020204" pitchFamily="34" charset="0"/>
            </a:endParaRPr>
          </a:p>
        </p:txBody>
      </p:sp>
      <p:sp>
        <p:nvSpPr>
          <p:cNvPr id="30" name="スライド番号プレースホルダー 4"/>
          <p:cNvSpPr>
            <a:spLocks noGrp="1"/>
          </p:cNvSpPr>
          <p:nvPr>
            <p:ph type="sldNum" sz="quarter" idx="12"/>
          </p:nvPr>
        </p:nvSpPr>
        <p:spPr>
          <a:xfrm>
            <a:off x="8686800" y="6520390"/>
            <a:ext cx="386910" cy="365125"/>
          </a:xfrm>
        </p:spPr>
        <p:txBody>
          <a:bodyPr/>
          <a:lstStyle/>
          <a:p>
            <a:fld id="{FD69EC3B-3975-41F7-A0D4-CB82BEE8B54C}" type="slidenum">
              <a:rPr lang="ja-JP" altLang="en-US" smtClean="0">
                <a:solidFill>
                  <a:prstClr val="black">
                    <a:tint val="75000"/>
                  </a:prstClr>
                </a:solidFill>
                <a:latin typeface="Arial" panose="020B0604020202020204" pitchFamily="34" charset="0"/>
                <a:cs typeface="Arial" panose="020B0604020202020204" pitchFamily="34" charset="0"/>
              </a:rPr>
              <a:pPr/>
              <a:t>44</a:t>
            </a:fld>
            <a:endParaRPr lang="ja-JP" altLang="en-US" dirty="0">
              <a:solidFill>
                <a:prstClr val="black">
                  <a:tint val="75000"/>
                </a:prst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1472608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図 4" descr="スクリーンショット 2015-10-30 19.15.47.png"/>
          <p:cNvPicPr>
            <a:picLocks noChangeAspect="1"/>
          </p:cNvPicPr>
          <p:nvPr/>
        </p:nvPicPr>
        <p:blipFill>
          <a:blip r:embed="rId2"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1907704" y="1785307"/>
            <a:ext cx="4887822" cy="3443893"/>
          </a:xfrm>
          <a:prstGeom prst="rect">
            <a:avLst/>
          </a:prstGeom>
        </p:spPr>
      </p:pic>
      <p:cxnSp>
        <p:nvCxnSpPr>
          <p:cNvPr id="7" name="直線コネクタ 6"/>
          <p:cNvCxnSpPr/>
          <p:nvPr/>
        </p:nvCxnSpPr>
        <p:spPr>
          <a:xfrm>
            <a:off x="3337067" y="1940971"/>
            <a:ext cx="11669" cy="671230"/>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8" name="直線コネクタ 7"/>
          <p:cNvCxnSpPr/>
          <p:nvPr/>
        </p:nvCxnSpPr>
        <p:spPr>
          <a:xfrm>
            <a:off x="3334944" y="3078836"/>
            <a:ext cx="11669" cy="671230"/>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9" name="直線コネクタ 8"/>
          <p:cNvCxnSpPr/>
          <p:nvPr/>
        </p:nvCxnSpPr>
        <p:spPr>
          <a:xfrm>
            <a:off x="3331232" y="4247056"/>
            <a:ext cx="11669" cy="671230"/>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2" name="直線矢印コネクタ 11"/>
          <p:cNvCxnSpPr/>
          <p:nvPr/>
        </p:nvCxnSpPr>
        <p:spPr>
          <a:xfrm>
            <a:off x="3348736" y="1475033"/>
            <a:ext cx="0" cy="238266"/>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sp>
        <p:nvSpPr>
          <p:cNvPr id="14" name="テキスト ボックス 13"/>
          <p:cNvSpPr txBox="1"/>
          <p:nvPr/>
        </p:nvSpPr>
        <p:spPr>
          <a:xfrm>
            <a:off x="2854150" y="1042985"/>
            <a:ext cx="5129930" cy="369332"/>
          </a:xfrm>
          <a:prstGeom prst="rect">
            <a:avLst/>
          </a:prstGeom>
          <a:noFill/>
        </p:spPr>
        <p:txBody>
          <a:bodyPr wrap="none" rtlCol="0">
            <a:spAutoFit/>
          </a:bodyPr>
          <a:lstStyle/>
          <a:p>
            <a:r>
              <a:rPr kumimoji="1" lang="en-US" altLang="ja-JP" sz="1800" i="1" dirty="0" err="1" smtClean="0">
                <a:latin typeface="Arial" panose="020B0604020202020204" pitchFamily="34" charset="0"/>
                <a:cs typeface="Arial" panose="020B0604020202020204" pitchFamily="34" charset="0"/>
              </a:rPr>
              <a:t>I</a:t>
            </a:r>
            <a:r>
              <a:rPr kumimoji="1" lang="en-US" altLang="ja-JP" sz="1800" baseline="-25000" dirty="0" err="1" smtClean="0">
                <a:latin typeface="Arial" panose="020B0604020202020204" pitchFamily="34" charset="0"/>
                <a:cs typeface="Arial" panose="020B0604020202020204" pitchFamily="34" charset="0"/>
              </a:rPr>
              <a:t>p</a:t>
            </a:r>
            <a:r>
              <a:rPr kumimoji="1" lang="en-US" altLang="ja-JP" sz="1800" dirty="0" smtClean="0">
                <a:latin typeface="Arial" panose="020B0604020202020204" pitchFamily="34" charset="0"/>
                <a:cs typeface="Arial" panose="020B0604020202020204" pitchFamily="34" charset="0"/>
              </a:rPr>
              <a:t> spike due to IRE </a:t>
            </a:r>
            <a:r>
              <a:rPr lang="en-US" altLang="ja-JP" sz="1800" dirty="0">
                <a:latin typeface="Arial" panose="020B0604020202020204" pitchFamily="34" charset="0"/>
                <a:cs typeface="Arial" panose="020B0604020202020204" pitchFamily="34" charset="0"/>
              </a:rPr>
              <a:t>(</a:t>
            </a:r>
            <a:r>
              <a:rPr kumimoji="1" lang="en-US" altLang="ja-JP" sz="1800" dirty="0" smtClean="0">
                <a:latin typeface="Arial" panose="020B0604020202020204" pitchFamily="34" charset="0"/>
                <a:cs typeface="Arial" panose="020B0604020202020204" pitchFamily="34" charset="0"/>
              </a:rPr>
              <a:t>internal reconnection event)</a:t>
            </a:r>
            <a:endParaRPr kumimoji="1" lang="ja-JP" altLang="en-US" sz="1800" dirty="0">
              <a:latin typeface="Arial" panose="020B0604020202020204" pitchFamily="34" charset="0"/>
              <a:cs typeface="Arial" panose="020B0604020202020204" pitchFamily="34" charset="0"/>
            </a:endParaRPr>
          </a:p>
        </p:txBody>
      </p:sp>
      <p:sp>
        <p:nvSpPr>
          <p:cNvPr id="15" name="テキスト ボックス 14"/>
          <p:cNvSpPr txBox="1"/>
          <p:nvPr/>
        </p:nvSpPr>
        <p:spPr>
          <a:xfrm>
            <a:off x="2638126" y="1671312"/>
            <a:ext cx="1421160" cy="307777"/>
          </a:xfrm>
          <a:prstGeom prst="rect">
            <a:avLst/>
          </a:prstGeom>
          <a:noFill/>
        </p:spPr>
        <p:txBody>
          <a:bodyPr wrap="square" rtlCol="0">
            <a:spAutoFit/>
          </a:bodyPr>
          <a:lstStyle/>
          <a:p>
            <a:pPr algn="just"/>
            <a:r>
              <a:rPr kumimoji="1" lang="en-US" altLang="ja-JP" sz="1400" dirty="0" smtClean="0">
                <a:latin typeface="Arial" panose="020B0604020202020204" pitchFamily="34" charset="0"/>
                <a:cs typeface="Arial" panose="020B0604020202020204" pitchFamily="34" charset="0"/>
              </a:rPr>
              <a:t>plasma current</a:t>
            </a:r>
            <a:endParaRPr kumimoji="1" lang="en-US" altLang="ja-JP" sz="1400" baseline="-25000" dirty="0" smtClean="0">
              <a:latin typeface="Arial" panose="020B0604020202020204" pitchFamily="34" charset="0"/>
              <a:cs typeface="Arial" panose="020B0604020202020204" pitchFamily="34" charset="0"/>
            </a:endParaRPr>
          </a:p>
        </p:txBody>
      </p:sp>
      <p:sp>
        <p:nvSpPr>
          <p:cNvPr id="16" name="テキスト ボックス 15"/>
          <p:cNvSpPr txBox="1"/>
          <p:nvPr/>
        </p:nvSpPr>
        <p:spPr>
          <a:xfrm>
            <a:off x="1259632" y="5373216"/>
            <a:ext cx="7217297" cy="1323439"/>
          </a:xfrm>
          <a:prstGeom prst="rect">
            <a:avLst/>
          </a:prstGeom>
          <a:noFill/>
        </p:spPr>
        <p:txBody>
          <a:bodyPr wrap="none" rtlCol="0">
            <a:spAutoFit/>
          </a:bodyPr>
          <a:lstStyle/>
          <a:p>
            <a:r>
              <a:rPr kumimoji="1" lang="en-US" altLang="ja-JP" dirty="0" smtClean="0">
                <a:latin typeface="Arial" panose="020B0604020202020204" pitchFamily="34" charset="0"/>
                <a:cs typeface="Arial" panose="020B0604020202020204" pitchFamily="34" charset="0"/>
              </a:rPr>
              <a:t>1. Fluctuations of </a:t>
            </a:r>
            <a:r>
              <a:rPr lang="en-US" altLang="ja-JP" i="1" dirty="0" smtClean="0">
                <a:latin typeface="Arial" panose="020B0604020202020204" pitchFamily="34" charset="0"/>
                <a:cs typeface="Arial" panose="020B0604020202020204" pitchFamily="34" charset="0"/>
              </a:rPr>
              <a:t>j</a:t>
            </a:r>
            <a:r>
              <a:rPr lang="en-US" altLang="ja-JP" dirty="0" smtClean="0">
                <a:latin typeface="Arial" panose="020B0604020202020204" pitchFamily="34" charset="0"/>
                <a:cs typeface="Arial" panose="020B0604020202020204" pitchFamily="34" charset="0"/>
              </a:rPr>
              <a:t>, </a:t>
            </a:r>
            <a:r>
              <a:rPr lang="en-US" altLang="ja-JP" i="1" dirty="0" err="1" smtClean="0">
                <a:latin typeface="Arial" panose="020B0604020202020204" pitchFamily="34" charset="0"/>
                <a:cs typeface="Arial" panose="020B0604020202020204" pitchFamily="34" charset="0"/>
              </a:rPr>
              <a:t>I</a:t>
            </a:r>
            <a:r>
              <a:rPr lang="en-US" altLang="ja-JP" baseline="-25000" dirty="0" err="1" smtClean="0">
                <a:latin typeface="Arial" panose="020B0604020202020204" pitchFamily="34" charset="0"/>
                <a:cs typeface="Arial" panose="020B0604020202020204" pitchFamily="34" charset="0"/>
              </a:rPr>
              <a:t>is</a:t>
            </a:r>
            <a:r>
              <a:rPr lang="en-US" altLang="ja-JP" dirty="0" smtClean="0">
                <a:latin typeface="Arial" panose="020B0604020202020204" pitchFamily="34" charset="0"/>
                <a:cs typeface="Arial" panose="020B0604020202020204" pitchFamily="34" charset="0"/>
              </a:rPr>
              <a:t>, </a:t>
            </a:r>
            <a:r>
              <a:rPr lang="en-US" altLang="ja-JP" i="1" dirty="0" smtClean="0">
                <a:latin typeface="Arial" panose="020B0604020202020204" pitchFamily="34" charset="0"/>
                <a:cs typeface="Arial" panose="020B0604020202020204" pitchFamily="34" charset="0"/>
              </a:rPr>
              <a:t>dB</a:t>
            </a:r>
            <a:r>
              <a:rPr lang="en-US" altLang="ja-JP" dirty="0" smtClean="0">
                <a:latin typeface="Arial" panose="020B0604020202020204" pitchFamily="34" charset="0"/>
                <a:cs typeface="Arial" panose="020B0604020202020204" pitchFamily="34" charset="0"/>
              </a:rPr>
              <a:t>/</a:t>
            </a:r>
            <a:r>
              <a:rPr lang="en-US" altLang="ja-JP" i="1" dirty="0" err="1" smtClean="0">
                <a:latin typeface="Arial" panose="020B0604020202020204" pitchFamily="34" charset="0"/>
                <a:cs typeface="Arial" panose="020B0604020202020204" pitchFamily="34" charset="0"/>
              </a:rPr>
              <a:t>dt</a:t>
            </a:r>
            <a:r>
              <a:rPr lang="en-US" altLang="ja-JP" i="1" dirty="0" smtClean="0">
                <a:latin typeface="Arial" panose="020B0604020202020204" pitchFamily="34" charset="0"/>
                <a:cs typeface="Arial" panose="020B0604020202020204" pitchFamily="34" charset="0"/>
              </a:rPr>
              <a:t> </a:t>
            </a:r>
            <a:r>
              <a:rPr lang="en-US" altLang="ja-JP" dirty="0" smtClean="0">
                <a:latin typeface="Arial" panose="020B0604020202020204" pitchFamily="34" charset="0"/>
                <a:cs typeface="Arial" panose="020B0604020202020204" pitchFamily="34" charset="0"/>
              </a:rPr>
              <a:t>start at </a:t>
            </a:r>
            <a:r>
              <a:rPr lang="en-US" altLang="ja-JP" dirty="0" smtClean="0">
                <a:latin typeface="Symbol" panose="05050102010706020507" pitchFamily="18" charset="2"/>
                <a:cs typeface="Arial" panose="020B0604020202020204" pitchFamily="34" charset="0"/>
              </a:rPr>
              <a:t>-</a:t>
            </a:r>
            <a:r>
              <a:rPr lang="en-US" altLang="ja-JP" dirty="0" smtClean="0">
                <a:latin typeface="Arial" panose="020B0604020202020204" pitchFamily="34" charset="0"/>
                <a:cs typeface="Arial" panose="020B0604020202020204" pitchFamily="34" charset="0"/>
              </a:rPr>
              <a:t>0.2 </a:t>
            </a:r>
            <a:r>
              <a:rPr lang="en-US" altLang="ja-JP" dirty="0" err="1" smtClean="0">
                <a:latin typeface="Arial" panose="020B0604020202020204" pitchFamily="34" charset="0"/>
                <a:cs typeface="Arial" panose="020B0604020202020204" pitchFamily="34" charset="0"/>
              </a:rPr>
              <a:t>ms.</a:t>
            </a:r>
            <a:endParaRPr lang="en-US" altLang="ja-JP" dirty="0" smtClean="0">
              <a:latin typeface="Arial" panose="020B0604020202020204" pitchFamily="34" charset="0"/>
              <a:cs typeface="Arial" panose="020B0604020202020204" pitchFamily="34" charset="0"/>
            </a:endParaRPr>
          </a:p>
          <a:p>
            <a:r>
              <a:rPr kumimoji="1" lang="en-US" altLang="ja-JP" dirty="0" smtClean="0">
                <a:latin typeface="Arial" panose="020B0604020202020204" pitchFamily="34" charset="0"/>
                <a:cs typeface="Arial" panose="020B0604020202020204" pitchFamily="34" charset="0"/>
              </a:rPr>
              <a:t>2. </a:t>
            </a:r>
            <a:r>
              <a:rPr kumimoji="1" lang="en-US" altLang="ja-JP" i="1" dirty="0" smtClean="0">
                <a:latin typeface="Arial" panose="020B0604020202020204" pitchFamily="34" charset="0"/>
                <a:cs typeface="Arial" panose="020B0604020202020204" pitchFamily="34" charset="0"/>
              </a:rPr>
              <a:t>j</a:t>
            </a:r>
            <a:r>
              <a:rPr kumimoji="1" lang="en-US" altLang="ja-JP" dirty="0" smtClean="0">
                <a:latin typeface="Arial" panose="020B0604020202020204" pitchFamily="34" charset="0"/>
                <a:cs typeface="Arial" panose="020B0604020202020204" pitchFamily="34" charset="0"/>
              </a:rPr>
              <a:t> and </a:t>
            </a:r>
            <a:r>
              <a:rPr lang="en-US" altLang="ja-JP" i="1" dirty="0" err="1" smtClean="0">
                <a:latin typeface="Arial" panose="020B0604020202020204" pitchFamily="34" charset="0"/>
                <a:cs typeface="Arial" panose="020B0604020202020204" pitchFamily="34" charset="0"/>
              </a:rPr>
              <a:t>I</a:t>
            </a:r>
            <a:r>
              <a:rPr lang="en-US" altLang="ja-JP" baseline="-25000" dirty="0" err="1" smtClean="0">
                <a:latin typeface="Arial" panose="020B0604020202020204" pitchFamily="34" charset="0"/>
                <a:cs typeface="Arial" panose="020B0604020202020204" pitchFamily="34" charset="0"/>
              </a:rPr>
              <a:t>is</a:t>
            </a:r>
            <a:r>
              <a:rPr lang="en-US" altLang="ja-JP" dirty="0">
                <a:latin typeface="Arial" panose="020B0604020202020204" pitchFamily="34" charset="0"/>
                <a:cs typeface="Arial" panose="020B0604020202020204" pitchFamily="34" charset="0"/>
              </a:rPr>
              <a:t> </a:t>
            </a:r>
            <a:r>
              <a:rPr lang="en-US" altLang="ja-JP" dirty="0" smtClean="0">
                <a:latin typeface="Arial" panose="020B0604020202020204" pitchFamily="34" charset="0"/>
                <a:cs typeface="Arial" panose="020B0604020202020204" pitchFamily="34" charset="0"/>
              </a:rPr>
              <a:t>at the plasma edge start to increase at </a:t>
            </a:r>
            <a:r>
              <a:rPr lang="en-US" altLang="ja-JP" dirty="0" smtClean="0">
                <a:latin typeface="Symbol" panose="05050102010706020507" pitchFamily="18" charset="2"/>
                <a:cs typeface="Arial" panose="020B0604020202020204" pitchFamily="34" charset="0"/>
              </a:rPr>
              <a:t>-</a:t>
            </a:r>
            <a:r>
              <a:rPr lang="en-US" altLang="ja-JP" dirty="0" smtClean="0">
                <a:latin typeface="Arial" panose="020B0604020202020204" pitchFamily="34" charset="0"/>
                <a:cs typeface="Arial" panose="020B0604020202020204" pitchFamily="34" charset="0"/>
              </a:rPr>
              <a:t>0.2 </a:t>
            </a:r>
            <a:r>
              <a:rPr lang="en-US" altLang="ja-JP" dirty="0" err="1" smtClean="0">
                <a:latin typeface="Arial" panose="020B0604020202020204" pitchFamily="34" charset="0"/>
                <a:cs typeface="Arial" panose="020B0604020202020204" pitchFamily="34" charset="0"/>
              </a:rPr>
              <a:t>ms</a:t>
            </a:r>
            <a:endParaRPr lang="en-US" altLang="ja-JP" dirty="0" smtClean="0">
              <a:latin typeface="Arial" panose="020B0604020202020204" pitchFamily="34" charset="0"/>
              <a:cs typeface="Arial" panose="020B0604020202020204" pitchFamily="34" charset="0"/>
            </a:endParaRPr>
          </a:p>
          <a:p>
            <a:r>
              <a:rPr kumimoji="1" lang="en-US" altLang="ja-JP" dirty="0" smtClean="0">
                <a:latin typeface="Arial" panose="020B0604020202020204" pitchFamily="34" charset="0"/>
                <a:cs typeface="Arial" panose="020B0604020202020204" pitchFamily="34" charset="0"/>
              </a:rPr>
              <a:t>3. After 2, high frequency components of </a:t>
            </a:r>
            <a:r>
              <a:rPr lang="en-US" altLang="ja-JP" i="1" dirty="0">
                <a:latin typeface="Arial" panose="020B0604020202020204" pitchFamily="34" charset="0"/>
                <a:cs typeface="Arial" panose="020B0604020202020204" pitchFamily="34" charset="0"/>
              </a:rPr>
              <a:t>j</a:t>
            </a:r>
            <a:r>
              <a:rPr lang="en-US" altLang="ja-JP" dirty="0">
                <a:latin typeface="Arial" panose="020B0604020202020204" pitchFamily="34" charset="0"/>
                <a:cs typeface="Arial" panose="020B0604020202020204" pitchFamily="34" charset="0"/>
              </a:rPr>
              <a:t> and </a:t>
            </a:r>
            <a:r>
              <a:rPr lang="en-US" altLang="ja-JP" i="1" dirty="0" err="1" smtClean="0">
                <a:latin typeface="Arial" panose="020B0604020202020204" pitchFamily="34" charset="0"/>
                <a:cs typeface="Arial" panose="020B0604020202020204" pitchFamily="34" charset="0"/>
              </a:rPr>
              <a:t>I</a:t>
            </a:r>
            <a:r>
              <a:rPr lang="en-US" altLang="ja-JP" baseline="-25000" dirty="0" err="1" smtClean="0">
                <a:latin typeface="Arial" panose="020B0604020202020204" pitchFamily="34" charset="0"/>
                <a:cs typeface="Arial" panose="020B0604020202020204" pitchFamily="34" charset="0"/>
              </a:rPr>
              <a:t>is</a:t>
            </a:r>
            <a:r>
              <a:rPr lang="en-US" altLang="ja-JP" dirty="0" smtClean="0">
                <a:latin typeface="Arial" panose="020B0604020202020204" pitchFamily="34" charset="0"/>
                <a:cs typeface="Arial" panose="020B0604020202020204" pitchFamily="34" charset="0"/>
              </a:rPr>
              <a:t> can be seen.</a:t>
            </a:r>
          </a:p>
          <a:p>
            <a:r>
              <a:rPr kumimoji="1" lang="en-US" altLang="ja-JP" dirty="0" smtClean="0">
                <a:latin typeface="Arial" panose="020B0604020202020204" pitchFamily="34" charset="0"/>
                <a:cs typeface="Arial" panose="020B0604020202020204" pitchFamily="34" charset="0"/>
              </a:rPr>
              <a:t>4. </a:t>
            </a:r>
            <a:r>
              <a:rPr kumimoji="1" lang="en-US" altLang="ja-JP" i="1" dirty="0" err="1" smtClean="0">
                <a:latin typeface="Arial" panose="020B0604020202020204" pitchFamily="34" charset="0"/>
                <a:cs typeface="Arial" panose="020B0604020202020204" pitchFamily="34" charset="0"/>
              </a:rPr>
              <a:t>I</a:t>
            </a:r>
            <a:r>
              <a:rPr kumimoji="1" lang="en-US" altLang="ja-JP" baseline="-25000" dirty="0" err="1" smtClean="0">
                <a:latin typeface="Arial" panose="020B0604020202020204" pitchFamily="34" charset="0"/>
                <a:cs typeface="Arial" panose="020B0604020202020204" pitchFamily="34" charset="0"/>
              </a:rPr>
              <a:t>p</a:t>
            </a:r>
            <a:r>
              <a:rPr kumimoji="1" lang="en-US" altLang="ja-JP" baseline="-25000" dirty="0" smtClean="0">
                <a:latin typeface="Arial" panose="020B0604020202020204" pitchFamily="34" charset="0"/>
                <a:cs typeface="Arial" panose="020B0604020202020204" pitchFamily="34" charset="0"/>
              </a:rPr>
              <a:t> </a:t>
            </a:r>
            <a:r>
              <a:rPr kumimoji="1" lang="en-US" altLang="ja-JP" dirty="0" smtClean="0">
                <a:latin typeface="Arial" panose="020B0604020202020204" pitchFamily="34" charset="0"/>
                <a:cs typeface="Arial" panose="020B0604020202020204" pitchFamily="34" charset="0"/>
              </a:rPr>
              <a:t>shows a positive spike with the decrease of </a:t>
            </a:r>
            <a:r>
              <a:rPr lang="en-US" altLang="ja-JP" i="1" dirty="0">
                <a:latin typeface="Arial" panose="020B0604020202020204" pitchFamily="34" charset="0"/>
                <a:cs typeface="Arial" panose="020B0604020202020204" pitchFamily="34" charset="0"/>
              </a:rPr>
              <a:t>j</a:t>
            </a:r>
            <a:r>
              <a:rPr lang="en-US" altLang="ja-JP" dirty="0">
                <a:latin typeface="Arial" panose="020B0604020202020204" pitchFamily="34" charset="0"/>
                <a:cs typeface="Arial" panose="020B0604020202020204" pitchFamily="34" charset="0"/>
              </a:rPr>
              <a:t> and </a:t>
            </a:r>
            <a:r>
              <a:rPr lang="en-US" altLang="ja-JP" i="1" dirty="0" err="1" smtClean="0">
                <a:latin typeface="Arial" panose="020B0604020202020204" pitchFamily="34" charset="0"/>
                <a:cs typeface="Arial" panose="020B0604020202020204" pitchFamily="34" charset="0"/>
              </a:rPr>
              <a:t>I</a:t>
            </a:r>
            <a:r>
              <a:rPr lang="en-US" altLang="ja-JP" baseline="-25000" dirty="0" err="1" smtClean="0">
                <a:latin typeface="Arial" panose="020B0604020202020204" pitchFamily="34" charset="0"/>
                <a:cs typeface="Arial" panose="020B0604020202020204" pitchFamily="34" charset="0"/>
              </a:rPr>
              <a:t>is</a:t>
            </a:r>
            <a:r>
              <a:rPr lang="en-US" altLang="ja-JP" dirty="0" smtClean="0">
                <a:latin typeface="Arial" panose="020B0604020202020204" pitchFamily="34" charset="0"/>
                <a:cs typeface="Arial" panose="020B0604020202020204" pitchFamily="34" charset="0"/>
              </a:rPr>
              <a:t>.</a:t>
            </a:r>
            <a:endParaRPr kumimoji="1" lang="ja-JP" altLang="en-US" dirty="0">
              <a:latin typeface="Arial" panose="020B0604020202020204" pitchFamily="34" charset="0"/>
              <a:cs typeface="Arial" panose="020B0604020202020204" pitchFamily="34" charset="0"/>
            </a:endParaRPr>
          </a:p>
        </p:txBody>
      </p:sp>
      <p:sp>
        <p:nvSpPr>
          <p:cNvPr id="13" name="Rectangle 3"/>
          <p:cNvSpPr txBox="1">
            <a:spLocks noChangeArrowheads="1"/>
          </p:cNvSpPr>
          <p:nvPr/>
        </p:nvSpPr>
        <p:spPr bwMode="auto">
          <a:xfrm>
            <a:off x="0" y="-27384"/>
            <a:ext cx="9144000" cy="936625"/>
          </a:xfrm>
          <a:prstGeom prst="rect">
            <a:avLst/>
          </a:prstGeom>
          <a:noFill/>
          <a:ln w="9525">
            <a:noFill/>
            <a:miter lim="800000"/>
            <a:headEnd/>
            <a:tailEnd/>
          </a:ln>
        </p:spPr>
        <p:txBody>
          <a:bodyPr vert="horz" wrap="square" lIns="91321" tIns="45664" rIns="91321" bIns="45664" numCol="1" anchor="ctr" anchorCtr="0" compatLnSpc="1">
            <a:prstTxWarp prst="textNoShape">
              <a:avLst/>
            </a:prstTxWarp>
          </a:bodyPr>
          <a:lstStyle>
            <a:lvl1pPr algn="ctr" rtl="0" eaLnBrk="0" fontAlgn="base" hangingPunct="0">
              <a:spcBef>
                <a:spcPct val="0"/>
              </a:spcBef>
              <a:spcAft>
                <a:spcPct val="0"/>
              </a:spcAft>
              <a:defRPr kumimoji="1" sz="2800">
                <a:solidFill>
                  <a:srgbClr val="FF0000"/>
                </a:solidFill>
                <a:latin typeface="+mj-lt"/>
                <a:ea typeface="+mj-ea"/>
                <a:cs typeface="+mj-cs"/>
              </a:defRPr>
            </a:lvl1pPr>
            <a:lvl2pPr algn="ctr" rtl="0" eaLnBrk="0" fontAlgn="base" hangingPunct="0">
              <a:spcBef>
                <a:spcPct val="0"/>
              </a:spcBef>
              <a:spcAft>
                <a:spcPct val="0"/>
              </a:spcAft>
              <a:defRPr kumimoji="1" sz="2800">
                <a:solidFill>
                  <a:srgbClr val="FF0000"/>
                </a:solidFill>
                <a:latin typeface="Helvetica" pitchFamily="34" charset="0"/>
                <a:ea typeface="ＭＳ Ｐゴシック" pitchFamily="50" charset="-128"/>
              </a:defRPr>
            </a:lvl2pPr>
            <a:lvl3pPr algn="ctr" rtl="0" eaLnBrk="0" fontAlgn="base" hangingPunct="0">
              <a:spcBef>
                <a:spcPct val="0"/>
              </a:spcBef>
              <a:spcAft>
                <a:spcPct val="0"/>
              </a:spcAft>
              <a:defRPr kumimoji="1" sz="2800">
                <a:solidFill>
                  <a:srgbClr val="FF0000"/>
                </a:solidFill>
                <a:latin typeface="Helvetica" pitchFamily="34" charset="0"/>
                <a:ea typeface="ＭＳ Ｐゴシック" pitchFamily="50" charset="-128"/>
              </a:defRPr>
            </a:lvl3pPr>
            <a:lvl4pPr algn="ctr" rtl="0" eaLnBrk="0" fontAlgn="base" hangingPunct="0">
              <a:spcBef>
                <a:spcPct val="0"/>
              </a:spcBef>
              <a:spcAft>
                <a:spcPct val="0"/>
              </a:spcAft>
              <a:defRPr kumimoji="1" sz="2800">
                <a:solidFill>
                  <a:srgbClr val="FF0000"/>
                </a:solidFill>
                <a:latin typeface="Helvetica" pitchFamily="34" charset="0"/>
                <a:ea typeface="ＭＳ Ｐゴシック" pitchFamily="50" charset="-128"/>
              </a:defRPr>
            </a:lvl4pPr>
            <a:lvl5pPr algn="ctr" rtl="0" eaLnBrk="0" fontAlgn="base" hangingPunct="0">
              <a:spcBef>
                <a:spcPct val="0"/>
              </a:spcBef>
              <a:spcAft>
                <a:spcPct val="0"/>
              </a:spcAft>
              <a:defRPr kumimoji="1" sz="2800">
                <a:solidFill>
                  <a:srgbClr val="FF0000"/>
                </a:solidFill>
                <a:latin typeface="Helvetica" pitchFamily="34" charset="0"/>
                <a:ea typeface="ＭＳ Ｐゴシック" pitchFamily="50" charset="-128"/>
              </a:defRPr>
            </a:lvl5pPr>
            <a:lvl6pPr marL="456749" algn="ctr" rtl="0" fontAlgn="base">
              <a:spcBef>
                <a:spcPct val="0"/>
              </a:spcBef>
              <a:spcAft>
                <a:spcPct val="0"/>
              </a:spcAft>
              <a:defRPr kumimoji="1" sz="2800">
                <a:solidFill>
                  <a:srgbClr val="FF0000"/>
                </a:solidFill>
                <a:latin typeface="Helvetica" pitchFamily="34" charset="0"/>
                <a:ea typeface="ＭＳ Ｐゴシック" pitchFamily="50" charset="-128"/>
              </a:defRPr>
            </a:lvl6pPr>
            <a:lvl7pPr marL="913501" algn="ctr" rtl="0" fontAlgn="base">
              <a:spcBef>
                <a:spcPct val="0"/>
              </a:spcBef>
              <a:spcAft>
                <a:spcPct val="0"/>
              </a:spcAft>
              <a:defRPr kumimoji="1" sz="2800">
                <a:solidFill>
                  <a:srgbClr val="FF0000"/>
                </a:solidFill>
                <a:latin typeface="Helvetica" pitchFamily="34" charset="0"/>
                <a:ea typeface="ＭＳ Ｐゴシック" pitchFamily="50" charset="-128"/>
              </a:defRPr>
            </a:lvl7pPr>
            <a:lvl8pPr marL="1370252" algn="ctr" rtl="0" fontAlgn="base">
              <a:spcBef>
                <a:spcPct val="0"/>
              </a:spcBef>
              <a:spcAft>
                <a:spcPct val="0"/>
              </a:spcAft>
              <a:defRPr kumimoji="1" sz="2800">
                <a:solidFill>
                  <a:srgbClr val="FF0000"/>
                </a:solidFill>
                <a:latin typeface="Helvetica" pitchFamily="34" charset="0"/>
                <a:ea typeface="ＭＳ Ｐゴシック" pitchFamily="50" charset="-128"/>
              </a:defRPr>
            </a:lvl8pPr>
            <a:lvl9pPr marL="1827000" algn="ctr" rtl="0" fontAlgn="base">
              <a:spcBef>
                <a:spcPct val="0"/>
              </a:spcBef>
              <a:spcAft>
                <a:spcPct val="0"/>
              </a:spcAft>
              <a:defRPr kumimoji="1" sz="2800">
                <a:solidFill>
                  <a:srgbClr val="FF0000"/>
                </a:solidFill>
                <a:latin typeface="Helvetica" pitchFamily="34" charset="0"/>
                <a:ea typeface="ＭＳ Ｐゴシック" pitchFamily="50" charset="-128"/>
              </a:defRPr>
            </a:lvl9pPr>
          </a:lstStyle>
          <a:p>
            <a:r>
              <a:rPr lang="en-US" altLang="ja-JP" kern="0" dirty="0" smtClean="0">
                <a:latin typeface="Arial" panose="020B0604020202020204" pitchFamily="34" charset="0"/>
                <a:cs typeface="Arial" panose="020B0604020202020204" pitchFamily="34" charset="0"/>
              </a:rPr>
              <a:t>Measurement of Current Filament at IRE</a:t>
            </a:r>
          </a:p>
        </p:txBody>
      </p:sp>
      <p:sp>
        <p:nvSpPr>
          <p:cNvPr id="17" name="Line 7"/>
          <p:cNvSpPr>
            <a:spLocks noChangeShapeType="1"/>
          </p:cNvSpPr>
          <p:nvPr/>
        </p:nvSpPr>
        <p:spPr bwMode="auto">
          <a:xfrm flipV="1">
            <a:off x="457200" y="908720"/>
            <a:ext cx="8229600" cy="0"/>
          </a:xfrm>
          <a:prstGeom prst="line">
            <a:avLst/>
          </a:prstGeom>
          <a:noFill/>
          <a:ln w="76200">
            <a:solidFill>
              <a:srgbClr val="00FFFF"/>
            </a:solidFill>
            <a:round/>
            <a:headEnd/>
            <a:tailEn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lIns="91321" tIns="45664" rIns="91321" bIns="45664" anchor="ctr"/>
          <a:lstStyle/>
          <a:p>
            <a:endParaRPr lang="ja-JP" altLang="en-US">
              <a:solidFill>
                <a:prstClr val="black"/>
              </a:solidFill>
              <a:latin typeface="Arial" panose="020B0604020202020204" pitchFamily="34" charset="0"/>
              <a:ea typeface="ＭＳ Ｐゴシック" pitchFamily="50" charset="-128"/>
              <a:cs typeface="Arial" panose="020B0604020202020204" pitchFamily="34" charset="0"/>
            </a:endParaRPr>
          </a:p>
        </p:txBody>
      </p:sp>
      <p:sp>
        <p:nvSpPr>
          <p:cNvPr id="18" name="正方形/長方形 17"/>
          <p:cNvSpPr/>
          <p:nvPr/>
        </p:nvSpPr>
        <p:spPr>
          <a:xfrm>
            <a:off x="4995370" y="1496519"/>
            <a:ext cx="1556836" cy="307777"/>
          </a:xfrm>
          <a:prstGeom prst="rect">
            <a:avLst/>
          </a:prstGeom>
        </p:spPr>
        <p:txBody>
          <a:bodyPr wrap="none">
            <a:spAutoFit/>
          </a:bodyPr>
          <a:lstStyle/>
          <a:p>
            <a:r>
              <a:rPr lang="en-US" altLang="ja-JP" sz="1400" dirty="0">
                <a:latin typeface="Arial" panose="020B0604020202020204" pitchFamily="34" charset="0"/>
                <a:cs typeface="Arial" panose="020B0604020202020204" pitchFamily="34" charset="0"/>
              </a:rPr>
              <a:t>power </a:t>
            </a:r>
            <a:r>
              <a:rPr lang="en-US" altLang="ja-JP" sz="1400" dirty="0" smtClean="0">
                <a:latin typeface="Arial" panose="020B0604020202020204" pitchFamily="34" charset="0"/>
                <a:cs typeface="Arial" panose="020B0604020202020204" pitchFamily="34" charset="0"/>
              </a:rPr>
              <a:t>spectra of </a:t>
            </a:r>
            <a:endParaRPr lang="ja-JP" altLang="en-US" sz="1400" dirty="0"/>
          </a:p>
        </p:txBody>
      </p:sp>
      <p:sp>
        <p:nvSpPr>
          <p:cNvPr id="19" name="正方形/長方形 18"/>
          <p:cNvSpPr/>
          <p:nvPr/>
        </p:nvSpPr>
        <p:spPr>
          <a:xfrm>
            <a:off x="5907354" y="3995313"/>
            <a:ext cx="907236" cy="276999"/>
          </a:xfrm>
          <a:prstGeom prst="rect">
            <a:avLst/>
          </a:prstGeom>
        </p:spPr>
        <p:txBody>
          <a:bodyPr wrap="none">
            <a:spAutoFit/>
          </a:bodyPr>
          <a:lstStyle/>
          <a:p>
            <a:r>
              <a:rPr lang="en-US" altLang="ja-JP" sz="1200" dirty="0" smtClean="0">
                <a:latin typeface="Arial" panose="020B0604020202020204" pitchFamily="34" charset="0"/>
                <a:cs typeface="Arial" panose="020B0604020202020204" pitchFamily="34" charset="0"/>
              </a:rPr>
              <a:t>@ v.v. wall</a:t>
            </a:r>
            <a:endParaRPr lang="ja-JP" altLang="en-US" sz="1200" dirty="0"/>
          </a:p>
        </p:txBody>
      </p:sp>
      <p:sp>
        <p:nvSpPr>
          <p:cNvPr id="20" name="テキスト ボックス 19"/>
          <p:cNvSpPr txBox="1"/>
          <p:nvPr/>
        </p:nvSpPr>
        <p:spPr>
          <a:xfrm>
            <a:off x="2782142" y="2823440"/>
            <a:ext cx="1264208" cy="307777"/>
          </a:xfrm>
          <a:prstGeom prst="rect">
            <a:avLst/>
          </a:prstGeom>
          <a:noFill/>
        </p:spPr>
        <p:txBody>
          <a:bodyPr wrap="square" rtlCol="0">
            <a:spAutoFit/>
          </a:bodyPr>
          <a:lstStyle/>
          <a:p>
            <a:pPr algn="just"/>
            <a:r>
              <a:rPr lang="en-US" altLang="ja-JP" sz="1400" dirty="0" smtClean="0">
                <a:latin typeface="Arial" panose="020B0604020202020204" pitchFamily="34" charset="0"/>
                <a:cs typeface="Arial" panose="020B0604020202020204" pitchFamily="34" charset="0"/>
              </a:rPr>
              <a:t>local current</a:t>
            </a:r>
          </a:p>
        </p:txBody>
      </p:sp>
      <p:sp>
        <p:nvSpPr>
          <p:cNvPr id="21" name="テキスト ボックス 20"/>
          <p:cNvSpPr txBox="1"/>
          <p:nvPr/>
        </p:nvSpPr>
        <p:spPr>
          <a:xfrm>
            <a:off x="2426716" y="3975568"/>
            <a:ext cx="2083618" cy="307777"/>
          </a:xfrm>
          <a:prstGeom prst="rect">
            <a:avLst/>
          </a:prstGeom>
          <a:noFill/>
        </p:spPr>
        <p:txBody>
          <a:bodyPr wrap="square" rtlCol="0">
            <a:spAutoFit/>
          </a:bodyPr>
          <a:lstStyle/>
          <a:p>
            <a:pPr algn="just"/>
            <a:r>
              <a:rPr lang="en-US" altLang="ja-JP" sz="1400" dirty="0" smtClean="0">
                <a:latin typeface="Arial" panose="020B0604020202020204" pitchFamily="34" charset="0"/>
                <a:cs typeface="Arial" panose="020B0604020202020204" pitchFamily="34" charset="0"/>
              </a:rPr>
              <a:t>ion saturation current</a:t>
            </a:r>
          </a:p>
        </p:txBody>
      </p:sp>
      <p:sp>
        <p:nvSpPr>
          <p:cNvPr id="22" name="スライド番号プレースホルダー 4"/>
          <p:cNvSpPr>
            <a:spLocks noGrp="1"/>
          </p:cNvSpPr>
          <p:nvPr>
            <p:ph type="sldNum" sz="quarter" idx="12"/>
          </p:nvPr>
        </p:nvSpPr>
        <p:spPr>
          <a:xfrm>
            <a:off x="8686800" y="6520390"/>
            <a:ext cx="386910" cy="365125"/>
          </a:xfrm>
        </p:spPr>
        <p:txBody>
          <a:bodyPr/>
          <a:lstStyle/>
          <a:p>
            <a:fld id="{FD69EC3B-3975-41F7-A0D4-CB82BEE8B54C}" type="slidenum">
              <a:rPr lang="ja-JP" altLang="en-US" smtClean="0">
                <a:solidFill>
                  <a:prstClr val="black">
                    <a:tint val="75000"/>
                  </a:prstClr>
                </a:solidFill>
                <a:latin typeface="Arial" panose="020B0604020202020204" pitchFamily="34" charset="0"/>
                <a:cs typeface="Arial" panose="020B0604020202020204" pitchFamily="34" charset="0"/>
              </a:rPr>
              <a:pPr/>
              <a:t>45</a:t>
            </a:fld>
            <a:endParaRPr lang="ja-JP" altLang="en-US" dirty="0">
              <a:solidFill>
                <a:prstClr val="black">
                  <a:tint val="75000"/>
                </a:prst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9003117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コンテンツ プレースホルダー 2" descr="mws_schematic.png"/>
          <p:cNvPicPr>
            <a:picLocks noGrp="1" noChangeAspect="1"/>
          </p:cNvPicPr>
          <p:nvPr>
            <p:ph idx="1"/>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l="-7800" r="-7800"/>
          <a:stretch>
            <a:fillRect/>
          </a:stretch>
        </p:blipFill>
        <p:spPr>
          <a:xfrm>
            <a:off x="222721" y="1694770"/>
            <a:ext cx="8735493" cy="4804185"/>
          </a:xfrm>
        </p:spPr>
      </p:pic>
      <p:sp>
        <p:nvSpPr>
          <p:cNvPr id="9" name="テキスト ボックス 8"/>
          <p:cNvSpPr txBox="1"/>
          <p:nvPr/>
        </p:nvSpPr>
        <p:spPr>
          <a:xfrm>
            <a:off x="6610567" y="3753621"/>
            <a:ext cx="2347647" cy="646331"/>
          </a:xfrm>
          <a:prstGeom prst="rect">
            <a:avLst/>
          </a:prstGeom>
          <a:noFill/>
        </p:spPr>
        <p:txBody>
          <a:bodyPr wrap="square" rtlCol="0">
            <a:spAutoFit/>
          </a:bodyPr>
          <a:lstStyle/>
          <a:p>
            <a:pPr defTabSz="457200" fontAlgn="auto">
              <a:spcBef>
                <a:spcPts val="0"/>
              </a:spcBef>
              <a:spcAft>
                <a:spcPts val="0"/>
              </a:spcAft>
            </a:pPr>
            <a:r>
              <a:rPr lang="en-US" altLang="ja-JP" sz="1800" dirty="0" smtClean="0">
                <a:solidFill>
                  <a:prstClr val="black"/>
                </a:solidFill>
                <a:latin typeface="Calibri"/>
                <a:ea typeface="ＭＳ Ｐゴシック"/>
                <a:cs typeface="+mn-cs"/>
              </a:rPr>
              <a:t>12-40 GHz covered with Ku, K and </a:t>
            </a:r>
            <a:r>
              <a:rPr lang="en-US" altLang="ja-JP" sz="1800" dirty="0" err="1" smtClean="0">
                <a:solidFill>
                  <a:prstClr val="black"/>
                </a:solidFill>
                <a:latin typeface="Calibri"/>
                <a:ea typeface="ＭＳ Ｐゴシック"/>
                <a:cs typeface="+mn-cs"/>
              </a:rPr>
              <a:t>Ka</a:t>
            </a:r>
            <a:r>
              <a:rPr lang="en-US" altLang="ja-JP" sz="1800" dirty="0" smtClean="0">
                <a:solidFill>
                  <a:prstClr val="black"/>
                </a:solidFill>
                <a:latin typeface="Calibri"/>
                <a:ea typeface="ＭＳ Ｐゴシック"/>
                <a:cs typeface="+mn-cs"/>
              </a:rPr>
              <a:t> band</a:t>
            </a:r>
          </a:p>
        </p:txBody>
      </p:sp>
      <p:sp>
        <p:nvSpPr>
          <p:cNvPr id="6" name="スライド番号プレースホルダー 4"/>
          <p:cNvSpPr>
            <a:spLocks noGrp="1"/>
          </p:cNvSpPr>
          <p:nvPr>
            <p:ph type="sldNum" sz="quarter" idx="12"/>
          </p:nvPr>
        </p:nvSpPr>
        <p:spPr>
          <a:xfrm>
            <a:off x="8604448" y="6520402"/>
            <a:ext cx="469262" cy="365125"/>
          </a:xfrm>
        </p:spPr>
        <p:txBody>
          <a:bodyPr/>
          <a:lstStyle/>
          <a:p>
            <a:fld id="{FD69EC3B-3975-41F7-A0D4-CB82BEE8B54C}" type="slidenum">
              <a:rPr lang="ja-JP" altLang="en-US" smtClean="0">
                <a:solidFill>
                  <a:prstClr val="black">
                    <a:tint val="75000"/>
                  </a:prstClr>
                </a:solidFill>
                <a:latin typeface="Arial" panose="020B0604020202020204" pitchFamily="34" charset="0"/>
                <a:cs typeface="Arial" panose="020B0604020202020204" pitchFamily="34" charset="0"/>
              </a:rPr>
              <a:pPr/>
              <a:t>46</a:t>
            </a:fld>
            <a:endParaRPr lang="ja-JP" altLang="en-US" dirty="0">
              <a:solidFill>
                <a:prstClr val="black">
                  <a:tint val="75000"/>
                </a:prstClr>
              </a:solidFill>
              <a:latin typeface="Arial" panose="020B0604020202020204" pitchFamily="34" charset="0"/>
              <a:cs typeface="Arial" panose="020B0604020202020204" pitchFamily="34" charset="0"/>
            </a:endParaRPr>
          </a:p>
        </p:txBody>
      </p:sp>
      <p:sp>
        <p:nvSpPr>
          <p:cNvPr id="7" name="正方形/長方形 6"/>
          <p:cNvSpPr>
            <a:spLocks noChangeArrowheads="1"/>
          </p:cNvSpPr>
          <p:nvPr/>
        </p:nvSpPr>
        <p:spPr bwMode="auto">
          <a:xfrm>
            <a:off x="7803371" y="6519571"/>
            <a:ext cx="896928" cy="338441"/>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lIns="91321" tIns="45664" rIns="91321" bIns="45664">
            <a:spAutoFit/>
          </a:bodyPr>
          <a:lstStyle/>
          <a:p>
            <a:pPr eaLnBrk="0" hangingPunct="0"/>
            <a:r>
              <a:rPr lang="en-US" altLang="ja-JP" sz="1600" dirty="0">
                <a:solidFill>
                  <a:srgbClr val="000000"/>
                </a:solidFill>
                <a:latin typeface="Arial" pitchFamily="34" charset="0"/>
                <a:cs typeface="Arial" pitchFamily="34" charset="0"/>
              </a:rPr>
              <a:t>N</a:t>
            </a:r>
            <a:r>
              <a:rPr lang="en-US" altLang="ja-JP" sz="1600" dirty="0" smtClean="0">
                <a:solidFill>
                  <a:srgbClr val="000000"/>
                </a:solidFill>
                <a:latin typeface="Arial" pitchFamily="34" charset="0"/>
                <a:cs typeface="Arial" pitchFamily="34" charset="0"/>
              </a:rPr>
              <a:t>. </a:t>
            </a:r>
            <a:r>
              <a:rPr lang="en-US" altLang="ja-JP" sz="1600" dirty="0" err="1" smtClean="0">
                <a:solidFill>
                  <a:srgbClr val="000000"/>
                </a:solidFill>
                <a:latin typeface="Arial" pitchFamily="34" charset="0"/>
                <a:cs typeface="Arial" pitchFamily="34" charset="0"/>
              </a:rPr>
              <a:t>Tsujii</a:t>
            </a:r>
            <a:endParaRPr lang="ja-JP" altLang="en-US" sz="1600" dirty="0">
              <a:solidFill>
                <a:srgbClr val="000000"/>
              </a:solidFill>
              <a:latin typeface="Arial" pitchFamily="34" charset="0"/>
              <a:cs typeface="Arial" pitchFamily="34" charset="0"/>
            </a:endParaRPr>
          </a:p>
        </p:txBody>
      </p:sp>
      <p:sp>
        <p:nvSpPr>
          <p:cNvPr id="12" name="Line 7"/>
          <p:cNvSpPr>
            <a:spLocks noChangeShapeType="1"/>
          </p:cNvSpPr>
          <p:nvPr/>
        </p:nvSpPr>
        <p:spPr bwMode="auto">
          <a:xfrm flipV="1">
            <a:off x="457200" y="1124744"/>
            <a:ext cx="8229600" cy="0"/>
          </a:xfrm>
          <a:prstGeom prst="line">
            <a:avLst/>
          </a:prstGeom>
          <a:noFill/>
          <a:ln w="76200">
            <a:solidFill>
              <a:srgbClr val="00FFFF"/>
            </a:solidFill>
            <a:round/>
            <a:headEnd/>
            <a:tailEn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lIns="91321" tIns="45664" rIns="91321" bIns="45664" anchor="ctr"/>
          <a:lstStyle/>
          <a:p>
            <a:endParaRPr lang="ja-JP" altLang="en-US" sz="2400">
              <a:solidFill>
                <a:prstClr val="black"/>
              </a:solidFill>
              <a:latin typeface="Arial" panose="020B0604020202020204" pitchFamily="34" charset="0"/>
              <a:ea typeface="ＭＳ Ｐゴシック" pitchFamily="50" charset="-128"/>
              <a:cs typeface="Arial" panose="020B0604020202020204" pitchFamily="34" charset="0"/>
            </a:endParaRPr>
          </a:p>
        </p:txBody>
      </p:sp>
      <p:sp>
        <p:nvSpPr>
          <p:cNvPr id="15" name="タイトル 1"/>
          <p:cNvSpPr txBox="1">
            <a:spLocks/>
          </p:cNvSpPr>
          <p:nvPr/>
        </p:nvSpPr>
        <p:spPr bwMode="auto">
          <a:xfrm>
            <a:off x="685800" y="152400"/>
            <a:ext cx="7772400" cy="828328"/>
          </a:xfrm>
          <a:prstGeom prst="rect">
            <a:avLst/>
          </a:prstGeom>
          <a:noFill/>
          <a:ln w="9525">
            <a:noFill/>
            <a:miter lim="800000"/>
            <a:headEnd/>
            <a:tailEnd/>
          </a:ln>
        </p:spPr>
        <p:txBody>
          <a:bodyPr vert="horz" wrap="square" lIns="91321" tIns="45664" rIns="91321" bIns="45664" numCol="1" anchor="ctr" anchorCtr="0" compatLnSpc="1">
            <a:prstTxWarp prst="textNoShape">
              <a:avLst/>
            </a:prstTxWarp>
          </a:bodyPr>
          <a:lstStyle>
            <a:lvl1pPr algn="ctr" rtl="0" eaLnBrk="0" fontAlgn="base" hangingPunct="0">
              <a:spcBef>
                <a:spcPct val="0"/>
              </a:spcBef>
              <a:spcAft>
                <a:spcPct val="0"/>
              </a:spcAft>
              <a:defRPr kumimoji="1" sz="2800">
                <a:solidFill>
                  <a:srgbClr val="FF0000"/>
                </a:solidFill>
                <a:latin typeface="+mj-lt"/>
                <a:ea typeface="+mj-ea"/>
                <a:cs typeface="+mj-cs"/>
              </a:defRPr>
            </a:lvl1pPr>
            <a:lvl2pPr algn="ctr" rtl="0" eaLnBrk="0" fontAlgn="base" hangingPunct="0">
              <a:spcBef>
                <a:spcPct val="0"/>
              </a:spcBef>
              <a:spcAft>
                <a:spcPct val="0"/>
              </a:spcAft>
              <a:defRPr kumimoji="1" sz="2800">
                <a:solidFill>
                  <a:srgbClr val="FF0000"/>
                </a:solidFill>
                <a:latin typeface="Helvetica" pitchFamily="34" charset="0"/>
                <a:ea typeface="ＭＳ Ｐゴシック" pitchFamily="50" charset="-128"/>
              </a:defRPr>
            </a:lvl2pPr>
            <a:lvl3pPr algn="ctr" rtl="0" eaLnBrk="0" fontAlgn="base" hangingPunct="0">
              <a:spcBef>
                <a:spcPct val="0"/>
              </a:spcBef>
              <a:spcAft>
                <a:spcPct val="0"/>
              </a:spcAft>
              <a:defRPr kumimoji="1" sz="2800">
                <a:solidFill>
                  <a:srgbClr val="FF0000"/>
                </a:solidFill>
                <a:latin typeface="Helvetica" pitchFamily="34" charset="0"/>
                <a:ea typeface="ＭＳ Ｐゴシック" pitchFamily="50" charset="-128"/>
              </a:defRPr>
            </a:lvl3pPr>
            <a:lvl4pPr algn="ctr" rtl="0" eaLnBrk="0" fontAlgn="base" hangingPunct="0">
              <a:spcBef>
                <a:spcPct val="0"/>
              </a:spcBef>
              <a:spcAft>
                <a:spcPct val="0"/>
              </a:spcAft>
              <a:defRPr kumimoji="1" sz="2800">
                <a:solidFill>
                  <a:srgbClr val="FF0000"/>
                </a:solidFill>
                <a:latin typeface="Helvetica" pitchFamily="34" charset="0"/>
                <a:ea typeface="ＭＳ Ｐゴシック" pitchFamily="50" charset="-128"/>
              </a:defRPr>
            </a:lvl4pPr>
            <a:lvl5pPr algn="ctr" rtl="0" eaLnBrk="0" fontAlgn="base" hangingPunct="0">
              <a:spcBef>
                <a:spcPct val="0"/>
              </a:spcBef>
              <a:spcAft>
                <a:spcPct val="0"/>
              </a:spcAft>
              <a:defRPr kumimoji="1" sz="2800">
                <a:solidFill>
                  <a:srgbClr val="FF0000"/>
                </a:solidFill>
                <a:latin typeface="Helvetica" pitchFamily="34" charset="0"/>
                <a:ea typeface="ＭＳ Ｐゴシック" pitchFamily="50" charset="-128"/>
              </a:defRPr>
            </a:lvl5pPr>
            <a:lvl6pPr marL="456630" algn="ctr" rtl="0" fontAlgn="base">
              <a:spcBef>
                <a:spcPct val="0"/>
              </a:spcBef>
              <a:spcAft>
                <a:spcPct val="0"/>
              </a:spcAft>
              <a:defRPr kumimoji="1" sz="2800">
                <a:solidFill>
                  <a:srgbClr val="FF0000"/>
                </a:solidFill>
                <a:latin typeface="Helvetica" pitchFamily="34" charset="0"/>
                <a:ea typeface="ＭＳ Ｐゴシック" pitchFamily="50" charset="-128"/>
              </a:defRPr>
            </a:lvl6pPr>
            <a:lvl7pPr marL="913267" algn="ctr" rtl="0" fontAlgn="base">
              <a:spcBef>
                <a:spcPct val="0"/>
              </a:spcBef>
              <a:spcAft>
                <a:spcPct val="0"/>
              </a:spcAft>
              <a:defRPr kumimoji="1" sz="2800">
                <a:solidFill>
                  <a:srgbClr val="FF0000"/>
                </a:solidFill>
                <a:latin typeface="Helvetica" pitchFamily="34" charset="0"/>
                <a:ea typeface="ＭＳ Ｐゴシック" pitchFamily="50" charset="-128"/>
              </a:defRPr>
            </a:lvl7pPr>
            <a:lvl8pPr marL="1369902" algn="ctr" rtl="0" fontAlgn="base">
              <a:spcBef>
                <a:spcPct val="0"/>
              </a:spcBef>
              <a:spcAft>
                <a:spcPct val="0"/>
              </a:spcAft>
              <a:defRPr kumimoji="1" sz="2800">
                <a:solidFill>
                  <a:srgbClr val="FF0000"/>
                </a:solidFill>
                <a:latin typeface="Helvetica" pitchFamily="34" charset="0"/>
                <a:ea typeface="ＭＳ Ｐゴシック" pitchFamily="50" charset="-128"/>
              </a:defRPr>
            </a:lvl8pPr>
            <a:lvl9pPr marL="1826532" algn="ctr" rtl="0" fontAlgn="base">
              <a:spcBef>
                <a:spcPct val="0"/>
              </a:spcBef>
              <a:spcAft>
                <a:spcPct val="0"/>
              </a:spcAft>
              <a:defRPr kumimoji="1" sz="2800">
                <a:solidFill>
                  <a:srgbClr val="FF0000"/>
                </a:solidFill>
                <a:latin typeface="Helvetica" pitchFamily="34" charset="0"/>
                <a:ea typeface="ＭＳ Ｐゴシック" pitchFamily="50" charset="-128"/>
              </a:defRPr>
            </a:lvl9pPr>
          </a:lstStyle>
          <a:p>
            <a:r>
              <a:rPr lang="en-US" altLang="ja-JP" kern="0" dirty="0" smtClean="0">
                <a:latin typeface="Arial" pitchFamily="34" charset="0"/>
                <a:cs typeface="Arial" pitchFamily="34" charset="0"/>
              </a:rPr>
              <a:t>Microwave Scattering Diagnostic </a:t>
            </a:r>
            <a:r>
              <a:rPr lang="en-US" altLang="ja-JP" kern="0" dirty="0">
                <a:latin typeface="Arial" pitchFamily="34" charset="0"/>
                <a:cs typeface="Arial" pitchFamily="34" charset="0"/>
              </a:rPr>
              <a:t>is </a:t>
            </a:r>
            <a:endParaRPr lang="en-US" altLang="ja-JP" kern="0" dirty="0" smtClean="0">
              <a:latin typeface="Arial" pitchFamily="34" charset="0"/>
              <a:cs typeface="Arial" pitchFamily="34" charset="0"/>
            </a:endParaRPr>
          </a:p>
          <a:p>
            <a:r>
              <a:rPr lang="en-US" altLang="ja-JP" kern="0" dirty="0" smtClean="0">
                <a:latin typeface="Arial" pitchFamily="34" charset="0"/>
                <a:cs typeface="Arial" pitchFamily="34" charset="0"/>
              </a:rPr>
              <a:t>Being Prepared </a:t>
            </a:r>
            <a:r>
              <a:rPr lang="en-US" altLang="ja-JP" kern="0" dirty="0">
                <a:latin typeface="Arial" pitchFamily="34" charset="0"/>
                <a:cs typeface="Arial" pitchFamily="34" charset="0"/>
              </a:rPr>
              <a:t>to </a:t>
            </a:r>
            <a:r>
              <a:rPr lang="en-US" altLang="ja-JP" kern="0" dirty="0" smtClean="0">
                <a:latin typeface="Arial" pitchFamily="34" charset="0"/>
                <a:cs typeface="Arial" pitchFamily="34" charset="0"/>
              </a:rPr>
              <a:t>Measure </a:t>
            </a:r>
            <a:r>
              <a:rPr lang="en-US" altLang="ja-JP" kern="0" dirty="0">
                <a:latin typeface="Arial" pitchFamily="34" charset="0"/>
                <a:cs typeface="Arial" pitchFamily="34" charset="0"/>
              </a:rPr>
              <a:t>LH </a:t>
            </a:r>
            <a:r>
              <a:rPr lang="en-US" altLang="ja-JP" kern="0" dirty="0" smtClean="0">
                <a:latin typeface="Arial" pitchFamily="34" charset="0"/>
                <a:cs typeface="Arial" pitchFamily="34" charset="0"/>
              </a:rPr>
              <a:t>Waves</a:t>
            </a:r>
            <a:endParaRPr lang="ja-JP" altLang="en-US" kern="0" dirty="0" smtClean="0">
              <a:latin typeface="Arial" pitchFamily="34" charset="0"/>
              <a:cs typeface="Arial" pitchFamily="34"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846344937"/>
      </p:ext>
    </p:extLst>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7" name="コンテンツ プレースホルダー 6" descr="ne3d.png"/>
          <p:cNvPicPr>
            <a:picLocks noGrp="1" noChangeAspect="1"/>
          </p:cNvPicPr>
          <p:nvPr>
            <p:ph sz="half" idx="1"/>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t="-4453" b="-4453"/>
          <a:stretch>
            <a:fillRect/>
          </a:stretch>
        </p:blipFill>
        <p:spPr>
          <a:xfrm>
            <a:off x="246063" y="1600200"/>
            <a:ext cx="4514850" cy="5060950"/>
          </a:xfrm>
        </p:spPr>
      </p:pic>
      <p:sp>
        <p:nvSpPr>
          <p:cNvPr id="6" name="コンテンツ プレースホルダー 5"/>
          <p:cNvSpPr>
            <a:spLocks noGrp="1"/>
          </p:cNvSpPr>
          <p:nvPr>
            <p:ph sz="half" idx="2"/>
          </p:nvPr>
        </p:nvSpPr>
        <p:spPr>
          <a:xfrm>
            <a:off x="5039847" y="1600200"/>
            <a:ext cx="3742724" cy="4839018"/>
          </a:xfrm>
        </p:spPr>
        <p:txBody>
          <a:bodyPr>
            <a:normAutofit/>
          </a:bodyPr>
          <a:lstStyle/>
          <a:p>
            <a:r>
              <a:rPr lang="en-US" altLang="ja-JP" dirty="0" smtClean="0"/>
              <a:t>Density fluctuation increases as the wave propagates</a:t>
            </a:r>
            <a:r>
              <a:rPr lang="en-US" altLang="ja-JP" dirty="0"/>
              <a:t> </a:t>
            </a:r>
            <a:r>
              <a:rPr lang="en-US" altLang="ja-JP" dirty="0" smtClean="0"/>
              <a:t>inwards</a:t>
            </a:r>
            <a:endParaRPr lang="en-US" altLang="ja-JP" dirty="0"/>
          </a:p>
          <a:p>
            <a:r>
              <a:rPr lang="en-US" altLang="ja-JP" dirty="0" smtClean="0"/>
              <a:t>Typical density fluctuation 2x10</a:t>
            </a:r>
            <a:r>
              <a:rPr lang="en-US" altLang="ja-JP" baseline="30000" dirty="0" smtClean="0"/>
              <a:t>16</a:t>
            </a:r>
            <a:r>
              <a:rPr lang="en-US" altLang="ja-JP" dirty="0" smtClean="0"/>
              <a:t> m</a:t>
            </a:r>
            <a:r>
              <a:rPr lang="en-US" altLang="ja-JP" baseline="30000" dirty="0" smtClean="0"/>
              <a:t>-3</a:t>
            </a:r>
            <a:r>
              <a:rPr lang="en-US" altLang="ja-JP" dirty="0" smtClean="0"/>
              <a:t> at 20 kW</a:t>
            </a:r>
          </a:p>
          <a:p>
            <a:r>
              <a:rPr lang="en-US" altLang="ja-JP" dirty="0" smtClean="0"/>
              <a:t>Scattered amplitude ~3%</a:t>
            </a:r>
          </a:p>
          <a:p>
            <a:pPr lvl="1"/>
            <a:r>
              <a:rPr kumimoji="1" lang="en-US" altLang="ja-JP" dirty="0" smtClean="0"/>
              <a:t>Detectable with proper focusing</a:t>
            </a:r>
          </a:p>
          <a:p>
            <a:endParaRPr kumimoji="1" lang="ja-JP" altLang="en-US" dirty="0"/>
          </a:p>
        </p:txBody>
      </p:sp>
      <p:sp>
        <p:nvSpPr>
          <p:cNvPr id="9" name="テキスト ボックス 8"/>
          <p:cNvSpPr txBox="1"/>
          <p:nvPr/>
        </p:nvSpPr>
        <p:spPr>
          <a:xfrm>
            <a:off x="1216049" y="5515888"/>
            <a:ext cx="2850954" cy="923330"/>
          </a:xfrm>
          <a:prstGeom prst="rect">
            <a:avLst/>
          </a:prstGeom>
          <a:noFill/>
        </p:spPr>
        <p:txBody>
          <a:bodyPr wrap="square" rtlCol="0">
            <a:spAutoFit/>
          </a:bodyPr>
          <a:lstStyle/>
          <a:p>
            <a:pPr defTabSz="457200" fontAlgn="auto">
              <a:spcBef>
                <a:spcPts val="0"/>
              </a:spcBef>
              <a:spcAft>
                <a:spcPts val="0"/>
              </a:spcAft>
            </a:pPr>
            <a:r>
              <a:rPr lang="en-US" altLang="ja-JP" sz="1800" dirty="0" smtClean="0">
                <a:solidFill>
                  <a:prstClr val="black"/>
                </a:solidFill>
                <a:latin typeface="Calibri"/>
                <a:ea typeface="ＭＳ Ｐゴシック"/>
                <a:cs typeface="+mn-cs"/>
              </a:rPr>
              <a:t>Electron density fluctuation simulated by AORSA (Maxwellian at 500 </a:t>
            </a:r>
            <a:r>
              <a:rPr lang="en-US" altLang="ja-JP" sz="1800" dirty="0" err="1" smtClean="0">
                <a:solidFill>
                  <a:prstClr val="black"/>
                </a:solidFill>
                <a:latin typeface="Calibri"/>
                <a:ea typeface="ＭＳ Ｐゴシック"/>
                <a:cs typeface="+mn-cs"/>
              </a:rPr>
              <a:t>eV</a:t>
            </a:r>
            <a:r>
              <a:rPr lang="en-US" altLang="ja-JP" sz="1800" dirty="0" smtClean="0">
                <a:solidFill>
                  <a:prstClr val="black"/>
                </a:solidFill>
                <a:latin typeface="Calibri"/>
                <a:ea typeface="ＭＳ Ｐゴシック"/>
                <a:cs typeface="+mn-cs"/>
              </a:rPr>
              <a:t>, 1W)</a:t>
            </a:r>
            <a:endParaRPr lang="ja-JP" altLang="en-US" sz="1800" baseline="-25000" dirty="0">
              <a:solidFill>
                <a:prstClr val="black"/>
              </a:solidFill>
              <a:latin typeface="Calibri"/>
              <a:ea typeface="ＭＳ Ｐゴシック"/>
              <a:cs typeface="+mn-cs"/>
            </a:endParaRPr>
          </a:p>
        </p:txBody>
      </p:sp>
      <p:sp>
        <p:nvSpPr>
          <p:cNvPr id="8" name="スライド番号プレースホルダー 4"/>
          <p:cNvSpPr>
            <a:spLocks noGrp="1"/>
          </p:cNvSpPr>
          <p:nvPr>
            <p:ph type="sldNum" sz="quarter" idx="12"/>
          </p:nvPr>
        </p:nvSpPr>
        <p:spPr>
          <a:xfrm>
            <a:off x="8604448" y="6520402"/>
            <a:ext cx="469262" cy="365125"/>
          </a:xfrm>
        </p:spPr>
        <p:txBody>
          <a:bodyPr/>
          <a:lstStyle/>
          <a:p>
            <a:fld id="{FD69EC3B-3975-41F7-A0D4-CB82BEE8B54C}" type="slidenum">
              <a:rPr lang="ja-JP" altLang="en-US" smtClean="0">
                <a:solidFill>
                  <a:prstClr val="black">
                    <a:tint val="75000"/>
                  </a:prstClr>
                </a:solidFill>
                <a:latin typeface="Arial" panose="020B0604020202020204" pitchFamily="34" charset="0"/>
                <a:cs typeface="Arial" panose="020B0604020202020204" pitchFamily="34" charset="0"/>
              </a:rPr>
              <a:pPr/>
              <a:t>47</a:t>
            </a:fld>
            <a:endParaRPr lang="ja-JP" altLang="en-US" dirty="0">
              <a:solidFill>
                <a:prstClr val="black">
                  <a:tint val="75000"/>
                </a:prstClr>
              </a:solidFill>
              <a:latin typeface="Arial" panose="020B0604020202020204" pitchFamily="34" charset="0"/>
              <a:cs typeface="Arial" panose="020B0604020202020204" pitchFamily="34" charset="0"/>
            </a:endParaRPr>
          </a:p>
        </p:txBody>
      </p:sp>
      <p:sp>
        <p:nvSpPr>
          <p:cNvPr id="10" name="正方形/長方形 9"/>
          <p:cNvSpPr>
            <a:spLocks noChangeArrowheads="1"/>
          </p:cNvSpPr>
          <p:nvPr/>
        </p:nvSpPr>
        <p:spPr bwMode="auto">
          <a:xfrm>
            <a:off x="7803371" y="6519571"/>
            <a:ext cx="896928" cy="338441"/>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lIns="91321" tIns="45664" rIns="91321" bIns="45664">
            <a:spAutoFit/>
          </a:bodyPr>
          <a:lstStyle/>
          <a:p>
            <a:pPr eaLnBrk="0" hangingPunct="0"/>
            <a:r>
              <a:rPr lang="en-US" altLang="ja-JP" sz="1600" dirty="0" smtClean="0">
                <a:solidFill>
                  <a:srgbClr val="000000"/>
                </a:solidFill>
                <a:latin typeface="Arial" pitchFamily="34" charset="0"/>
                <a:cs typeface="Arial" pitchFamily="34" charset="0"/>
              </a:rPr>
              <a:t>N. </a:t>
            </a:r>
            <a:r>
              <a:rPr lang="en-US" altLang="ja-JP" sz="1600" dirty="0" err="1" smtClean="0">
                <a:solidFill>
                  <a:srgbClr val="000000"/>
                </a:solidFill>
                <a:latin typeface="Arial" pitchFamily="34" charset="0"/>
                <a:cs typeface="Arial" pitchFamily="34" charset="0"/>
              </a:rPr>
              <a:t>Tsujii</a:t>
            </a:r>
            <a:endParaRPr lang="ja-JP" altLang="en-US" sz="1600" dirty="0">
              <a:solidFill>
                <a:srgbClr val="000000"/>
              </a:solidFill>
              <a:latin typeface="Arial" pitchFamily="34" charset="0"/>
              <a:cs typeface="Arial" pitchFamily="34" charset="0"/>
            </a:endParaRPr>
          </a:p>
        </p:txBody>
      </p:sp>
      <p:sp>
        <p:nvSpPr>
          <p:cNvPr id="11" name="Line 7"/>
          <p:cNvSpPr>
            <a:spLocks noChangeShapeType="1"/>
          </p:cNvSpPr>
          <p:nvPr/>
        </p:nvSpPr>
        <p:spPr bwMode="auto">
          <a:xfrm flipV="1">
            <a:off x="457200" y="1124744"/>
            <a:ext cx="8229600" cy="0"/>
          </a:xfrm>
          <a:prstGeom prst="line">
            <a:avLst/>
          </a:prstGeom>
          <a:noFill/>
          <a:ln w="76200">
            <a:solidFill>
              <a:srgbClr val="00FFFF"/>
            </a:solidFill>
            <a:round/>
            <a:headEnd/>
            <a:tailEn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lIns="91321" tIns="45664" rIns="91321" bIns="45664" anchor="ctr"/>
          <a:lstStyle/>
          <a:p>
            <a:endParaRPr lang="ja-JP" altLang="en-US" sz="2400">
              <a:solidFill>
                <a:prstClr val="black"/>
              </a:solidFill>
              <a:latin typeface="Arial" panose="020B0604020202020204" pitchFamily="34" charset="0"/>
              <a:ea typeface="ＭＳ Ｐゴシック" pitchFamily="50" charset="-128"/>
              <a:cs typeface="Arial" panose="020B0604020202020204" pitchFamily="34" charset="0"/>
            </a:endParaRPr>
          </a:p>
        </p:txBody>
      </p:sp>
      <p:sp>
        <p:nvSpPr>
          <p:cNvPr id="12" name="タイトル 1"/>
          <p:cNvSpPr txBox="1">
            <a:spLocks/>
          </p:cNvSpPr>
          <p:nvPr/>
        </p:nvSpPr>
        <p:spPr bwMode="auto">
          <a:xfrm>
            <a:off x="685800" y="152400"/>
            <a:ext cx="7772400" cy="828328"/>
          </a:xfrm>
          <a:prstGeom prst="rect">
            <a:avLst/>
          </a:prstGeom>
          <a:noFill/>
          <a:ln w="9525">
            <a:noFill/>
            <a:miter lim="800000"/>
            <a:headEnd/>
            <a:tailEnd/>
          </a:ln>
        </p:spPr>
        <p:txBody>
          <a:bodyPr vert="horz" wrap="square" lIns="91321" tIns="45664" rIns="91321" bIns="45664" numCol="1" anchor="ctr" anchorCtr="0" compatLnSpc="1">
            <a:prstTxWarp prst="textNoShape">
              <a:avLst/>
            </a:prstTxWarp>
          </a:bodyPr>
          <a:lstStyle>
            <a:lvl1pPr algn="ctr" rtl="0" eaLnBrk="0" fontAlgn="base" hangingPunct="0">
              <a:spcBef>
                <a:spcPct val="0"/>
              </a:spcBef>
              <a:spcAft>
                <a:spcPct val="0"/>
              </a:spcAft>
              <a:defRPr kumimoji="1" sz="2800">
                <a:solidFill>
                  <a:srgbClr val="FF0000"/>
                </a:solidFill>
                <a:latin typeface="+mj-lt"/>
                <a:ea typeface="+mj-ea"/>
                <a:cs typeface="+mj-cs"/>
              </a:defRPr>
            </a:lvl1pPr>
            <a:lvl2pPr algn="ctr" rtl="0" eaLnBrk="0" fontAlgn="base" hangingPunct="0">
              <a:spcBef>
                <a:spcPct val="0"/>
              </a:spcBef>
              <a:spcAft>
                <a:spcPct val="0"/>
              </a:spcAft>
              <a:defRPr kumimoji="1" sz="2800">
                <a:solidFill>
                  <a:srgbClr val="FF0000"/>
                </a:solidFill>
                <a:latin typeface="Helvetica" pitchFamily="34" charset="0"/>
                <a:ea typeface="ＭＳ Ｐゴシック" pitchFamily="50" charset="-128"/>
              </a:defRPr>
            </a:lvl2pPr>
            <a:lvl3pPr algn="ctr" rtl="0" eaLnBrk="0" fontAlgn="base" hangingPunct="0">
              <a:spcBef>
                <a:spcPct val="0"/>
              </a:spcBef>
              <a:spcAft>
                <a:spcPct val="0"/>
              </a:spcAft>
              <a:defRPr kumimoji="1" sz="2800">
                <a:solidFill>
                  <a:srgbClr val="FF0000"/>
                </a:solidFill>
                <a:latin typeface="Helvetica" pitchFamily="34" charset="0"/>
                <a:ea typeface="ＭＳ Ｐゴシック" pitchFamily="50" charset="-128"/>
              </a:defRPr>
            </a:lvl3pPr>
            <a:lvl4pPr algn="ctr" rtl="0" eaLnBrk="0" fontAlgn="base" hangingPunct="0">
              <a:spcBef>
                <a:spcPct val="0"/>
              </a:spcBef>
              <a:spcAft>
                <a:spcPct val="0"/>
              </a:spcAft>
              <a:defRPr kumimoji="1" sz="2800">
                <a:solidFill>
                  <a:srgbClr val="FF0000"/>
                </a:solidFill>
                <a:latin typeface="Helvetica" pitchFamily="34" charset="0"/>
                <a:ea typeface="ＭＳ Ｐゴシック" pitchFamily="50" charset="-128"/>
              </a:defRPr>
            </a:lvl4pPr>
            <a:lvl5pPr algn="ctr" rtl="0" eaLnBrk="0" fontAlgn="base" hangingPunct="0">
              <a:spcBef>
                <a:spcPct val="0"/>
              </a:spcBef>
              <a:spcAft>
                <a:spcPct val="0"/>
              </a:spcAft>
              <a:defRPr kumimoji="1" sz="2800">
                <a:solidFill>
                  <a:srgbClr val="FF0000"/>
                </a:solidFill>
                <a:latin typeface="Helvetica" pitchFamily="34" charset="0"/>
                <a:ea typeface="ＭＳ Ｐゴシック" pitchFamily="50" charset="-128"/>
              </a:defRPr>
            </a:lvl5pPr>
            <a:lvl6pPr marL="456630" algn="ctr" rtl="0" fontAlgn="base">
              <a:spcBef>
                <a:spcPct val="0"/>
              </a:spcBef>
              <a:spcAft>
                <a:spcPct val="0"/>
              </a:spcAft>
              <a:defRPr kumimoji="1" sz="2800">
                <a:solidFill>
                  <a:srgbClr val="FF0000"/>
                </a:solidFill>
                <a:latin typeface="Helvetica" pitchFamily="34" charset="0"/>
                <a:ea typeface="ＭＳ Ｐゴシック" pitchFamily="50" charset="-128"/>
              </a:defRPr>
            </a:lvl6pPr>
            <a:lvl7pPr marL="913267" algn="ctr" rtl="0" fontAlgn="base">
              <a:spcBef>
                <a:spcPct val="0"/>
              </a:spcBef>
              <a:spcAft>
                <a:spcPct val="0"/>
              </a:spcAft>
              <a:defRPr kumimoji="1" sz="2800">
                <a:solidFill>
                  <a:srgbClr val="FF0000"/>
                </a:solidFill>
                <a:latin typeface="Helvetica" pitchFamily="34" charset="0"/>
                <a:ea typeface="ＭＳ Ｐゴシック" pitchFamily="50" charset="-128"/>
              </a:defRPr>
            </a:lvl7pPr>
            <a:lvl8pPr marL="1369902" algn="ctr" rtl="0" fontAlgn="base">
              <a:spcBef>
                <a:spcPct val="0"/>
              </a:spcBef>
              <a:spcAft>
                <a:spcPct val="0"/>
              </a:spcAft>
              <a:defRPr kumimoji="1" sz="2800">
                <a:solidFill>
                  <a:srgbClr val="FF0000"/>
                </a:solidFill>
                <a:latin typeface="Helvetica" pitchFamily="34" charset="0"/>
                <a:ea typeface="ＭＳ Ｐゴシック" pitchFamily="50" charset="-128"/>
              </a:defRPr>
            </a:lvl8pPr>
            <a:lvl9pPr marL="1826532" algn="ctr" rtl="0" fontAlgn="base">
              <a:spcBef>
                <a:spcPct val="0"/>
              </a:spcBef>
              <a:spcAft>
                <a:spcPct val="0"/>
              </a:spcAft>
              <a:defRPr kumimoji="1" sz="2800">
                <a:solidFill>
                  <a:srgbClr val="FF0000"/>
                </a:solidFill>
                <a:latin typeface="Helvetica" pitchFamily="34" charset="0"/>
                <a:ea typeface="ＭＳ Ｐゴシック" pitchFamily="50" charset="-128"/>
              </a:defRPr>
            </a:lvl9pPr>
          </a:lstStyle>
          <a:p>
            <a:r>
              <a:rPr lang="en-US" altLang="ja-JP" kern="0" dirty="0" smtClean="0">
                <a:latin typeface="Arial" pitchFamily="34" charset="0"/>
                <a:cs typeface="Arial" pitchFamily="34" charset="0"/>
              </a:rPr>
              <a:t>Scattered Amplitude </a:t>
            </a:r>
            <a:r>
              <a:rPr lang="en-US" altLang="ja-JP" kern="0" dirty="0">
                <a:latin typeface="Arial" pitchFamily="34" charset="0"/>
                <a:cs typeface="Arial" pitchFamily="34" charset="0"/>
              </a:rPr>
              <a:t>is </a:t>
            </a:r>
            <a:r>
              <a:rPr lang="en-US" altLang="ja-JP" kern="0" dirty="0" smtClean="0">
                <a:latin typeface="Arial" pitchFamily="34" charset="0"/>
                <a:cs typeface="Arial" pitchFamily="34" charset="0"/>
              </a:rPr>
              <a:t>Appreciable </a:t>
            </a:r>
          </a:p>
          <a:p>
            <a:r>
              <a:rPr lang="en-US" altLang="ja-JP" kern="0" dirty="0" smtClean="0">
                <a:latin typeface="Arial" pitchFamily="34" charset="0"/>
                <a:cs typeface="Arial" pitchFamily="34" charset="0"/>
              </a:rPr>
              <a:t>at Typical RF Power </a:t>
            </a:r>
            <a:r>
              <a:rPr lang="en-US" altLang="ja-JP" kern="0" dirty="0">
                <a:latin typeface="Arial" pitchFamily="34" charset="0"/>
                <a:cs typeface="Arial" pitchFamily="34" charset="0"/>
              </a:rPr>
              <a:t>on TST-2</a:t>
            </a:r>
            <a:endParaRPr lang="ja-JP" altLang="en-US" kern="0" dirty="0" smtClean="0">
              <a:latin typeface="Arial" pitchFamily="34" charset="0"/>
              <a:cs typeface="Arial" pitchFamily="34"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283422447"/>
      </p:ext>
    </p:extLst>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6" name="タイトル 1"/>
          <p:cNvSpPr>
            <a:spLocks noGrp="1"/>
          </p:cNvSpPr>
          <p:nvPr>
            <p:ph type="title"/>
          </p:nvPr>
        </p:nvSpPr>
        <p:spPr>
          <a:xfrm>
            <a:off x="685800" y="152400"/>
            <a:ext cx="7772400" cy="612304"/>
          </a:xfrm>
        </p:spPr>
        <p:txBody>
          <a:bodyPr/>
          <a:lstStyle/>
          <a:p>
            <a:r>
              <a:rPr lang="en-US" altLang="ja-JP" dirty="0" smtClean="0">
                <a:latin typeface="Arial" pitchFamily="34" charset="0"/>
                <a:cs typeface="Arial" pitchFamily="34" charset="0"/>
              </a:rPr>
              <a:t>Conclusions</a:t>
            </a:r>
            <a:endParaRPr lang="ja-JP" altLang="en-US" dirty="0" smtClean="0">
              <a:latin typeface="Arial" pitchFamily="34" charset="0"/>
              <a:cs typeface="Arial" pitchFamily="34" charset="0"/>
            </a:endParaRPr>
          </a:p>
        </p:txBody>
      </p:sp>
      <p:sp>
        <p:nvSpPr>
          <p:cNvPr id="3" name="コンテンツ プレースホルダ 2"/>
          <p:cNvSpPr>
            <a:spLocks noGrp="1"/>
          </p:cNvSpPr>
          <p:nvPr>
            <p:ph idx="1"/>
          </p:nvPr>
        </p:nvSpPr>
        <p:spPr>
          <a:xfrm>
            <a:off x="611565" y="1008112"/>
            <a:ext cx="7901014" cy="5733256"/>
          </a:xfrm>
        </p:spPr>
        <p:txBody>
          <a:bodyPr/>
          <a:lstStyle/>
          <a:p>
            <a:pPr>
              <a:tabLst>
                <a:tab pos="2687480" algn="l"/>
              </a:tabLst>
              <a:defRPr/>
            </a:pPr>
            <a:r>
              <a:rPr lang="en-US" dirty="0" smtClean="0">
                <a:cs typeface="Arial" panose="020B0604020202020204" pitchFamily="34" charset="0"/>
              </a:rPr>
              <a:t>ST plasma initiation and </a:t>
            </a:r>
            <a:r>
              <a:rPr lang="en-US" i="1" dirty="0" err="1" smtClean="0">
                <a:cs typeface="Arial" panose="020B0604020202020204" pitchFamily="34" charset="0"/>
              </a:rPr>
              <a:t>I</a:t>
            </a:r>
            <a:r>
              <a:rPr lang="en-US" baseline="-25000" dirty="0" err="1" smtClean="0">
                <a:cs typeface="Arial" panose="020B0604020202020204" pitchFamily="34" charset="0"/>
              </a:rPr>
              <a:t>p</a:t>
            </a:r>
            <a:r>
              <a:rPr lang="en-US" dirty="0" smtClean="0">
                <a:cs typeface="Arial" panose="020B0604020202020204" pitchFamily="34" charset="0"/>
              </a:rPr>
              <a:t> ramp-up by waves in the LH frequency range were demonstrated on TST-2.</a:t>
            </a:r>
            <a:endParaRPr lang="en-US" dirty="0" smtClean="0">
              <a:latin typeface="Arial" panose="020B0604020202020204" pitchFamily="34" charset="0"/>
              <a:cs typeface="Arial" panose="020B0604020202020204" pitchFamily="34" charset="0"/>
            </a:endParaRPr>
          </a:p>
          <a:p>
            <a:pPr lvl="1">
              <a:tabLst>
                <a:tab pos="2687480" algn="l"/>
              </a:tabLst>
              <a:defRPr/>
            </a:pPr>
            <a:r>
              <a:rPr lang="en-US" dirty="0" smtClean="0">
                <a:cs typeface="Arial" panose="020B0604020202020204" pitchFamily="34" charset="0"/>
              </a:rPr>
              <a:t>Inductively-coupled </a:t>
            </a:r>
            <a:r>
              <a:rPr lang="en-US" dirty="0" err="1" smtClean="0">
                <a:cs typeface="Arial" panose="020B0604020202020204" pitchFamily="34" charset="0"/>
              </a:rPr>
              <a:t>combline</a:t>
            </a:r>
            <a:r>
              <a:rPr lang="en-US" dirty="0" smtClean="0">
                <a:cs typeface="Arial" panose="020B0604020202020204" pitchFamily="34" charset="0"/>
              </a:rPr>
              <a:t> antenna (FW launch), dielectric-loaded waveguide array (“grill”) antenna (LHW launch), and </a:t>
            </a:r>
            <a:r>
              <a:rPr lang="en-US" dirty="0" err="1" smtClean="0">
                <a:cs typeface="Arial" panose="020B0604020202020204" pitchFamily="34" charset="0"/>
              </a:rPr>
              <a:t>capacitively</a:t>
            </a:r>
            <a:r>
              <a:rPr lang="en-US" dirty="0" smtClean="0">
                <a:cs typeface="Arial" panose="020B0604020202020204" pitchFamily="34" charset="0"/>
              </a:rPr>
              <a:t>-coupled </a:t>
            </a:r>
            <a:r>
              <a:rPr lang="en-US" dirty="0" err="1" smtClean="0">
                <a:cs typeface="Arial" panose="020B0604020202020204" pitchFamily="34" charset="0"/>
              </a:rPr>
              <a:t>combline</a:t>
            </a:r>
            <a:r>
              <a:rPr lang="en-US" dirty="0" smtClean="0">
                <a:cs typeface="Arial" panose="020B0604020202020204" pitchFamily="34" charset="0"/>
              </a:rPr>
              <a:t> antenna (LHW launch) were used.</a:t>
            </a:r>
            <a:endParaRPr lang="en-US" dirty="0" smtClean="0">
              <a:latin typeface="Arial" panose="020B0604020202020204" pitchFamily="34" charset="0"/>
              <a:cs typeface="Arial" panose="020B0604020202020204" pitchFamily="34" charset="0"/>
            </a:endParaRPr>
          </a:p>
          <a:p>
            <a:pPr lvl="2">
              <a:tabLst>
                <a:tab pos="2687480" algn="l"/>
              </a:tabLst>
              <a:defRPr/>
            </a:pPr>
            <a:r>
              <a:rPr lang="en-US" altLang="ja-JP" dirty="0" smtClean="0">
                <a:cs typeface="Arial" panose="020B0604020202020204" pitchFamily="34" charset="0"/>
              </a:rPr>
              <a:t>Similar </a:t>
            </a:r>
            <a:r>
              <a:rPr lang="en-US" altLang="ja-JP" i="1" dirty="0" err="1">
                <a:cs typeface="Arial" panose="020B0604020202020204" pitchFamily="34" charset="0"/>
              </a:rPr>
              <a:t>I</a:t>
            </a:r>
            <a:r>
              <a:rPr lang="en-US" altLang="ja-JP" baseline="-25000" dirty="0" err="1">
                <a:cs typeface="Arial" panose="020B0604020202020204" pitchFamily="34" charset="0"/>
              </a:rPr>
              <a:t>p</a:t>
            </a:r>
            <a:r>
              <a:rPr lang="en-US" altLang="ja-JP" dirty="0">
                <a:cs typeface="Arial" panose="020B0604020202020204" pitchFamily="34" charset="0"/>
              </a:rPr>
              <a:t> </a:t>
            </a:r>
            <a:r>
              <a:rPr lang="en-US" altLang="ja-JP" dirty="0" smtClean="0">
                <a:cs typeface="Arial" panose="020B0604020202020204" pitchFamily="34" charset="0"/>
              </a:rPr>
              <a:t>was obtained with different antennas for </a:t>
            </a:r>
            <a:r>
              <a:rPr lang="en-US" altLang="ja-JP" dirty="0">
                <a:cs typeface="Arial" panose="020B0604020202020204" pitchFamily="34" charset="0"/>
              </a:rPr>
              <a:t>similar </a:t>
            </a:r>
            <a:r>
              <a:rPr lang="en-US" altLang="ja-JP" i="1" dirty="0" err="1">
                <a:cs typeface="Arial" panose="020B0604020202020204" pitchFamily="34" charset="0"/>
              </a:rPr>
              <a:t>B</a:t>
            </a:r>
            <a:r>
              <a:rPr lang="en-US" altLang="ja-JP" baseline="-25000" dirty="0" err="1">
                <a:cs typeface="Arial" panose="020B0604020202020204" pitchFamily="34" charset="0"/>
              </a:rPr>
              <a:t>v</a:t>
            </a:r>
            <a:r>
              <a:rPr lang="en-US" altLang="ja-JP" dirty="0">
                <a:cs typeface="Arial" panose="020B0604020202020204" pitchFamily="34" charset="0"/>
              </a:rPr>
              <a:t> and </a:t>
            </a:r>
            <a:r>
              <a:rPr lang="en-US" altLang="ja-JP" i="1" dirty="0" smtClean="0">
                <a:cs typeface="Arial" panose="020B0604020202020204" pitchFamily="34" charset="0"/>
              </a:rPr>
              <a:t>P</a:t>
            </a:r>
            <a:r>
              <a:rPr lang="en-US" altLang="ja-JP" baseline="-25000" dirty="0" smtClean="0">
                <a:cs typeface="Arial" panose="020B0604020202020204" pitchFamily="34" charset="0"/>
              </a:rPr>
              <a:t>RF</a:t>
            </a:r>
            <a:r>
              <a:rPr lang="en-US" altLang="ja-JP" dirty="0" smtClean="0">
                <a:cs typeface="Arial" panose="020B0604020202020204" pitchFamily="34" charset="0"/>
              </a:rPr>
              <a:t>, but </a:t>
            </a:r>
            <a:r>
              <a:rPr lang="en-US" altLang="ja-JP" i="1" dirty="0" err="1" smtClean="0">
                <a:latin typeface="Symbol" panose="05050102010706020507" pitchFamily="18" charset="2"/>
                <a:cs typeface="Arial" panose="020B0604020202020204" pitchFamily="34" charset="0"/>
              </a:rPr>
              <a:t>h</a:t>
            </a:r>
            <a:r>
              <a:rPr lang="en-US" altLang="ja-JP" baseline="-25000" dirty="0" err="1" smtClean="0">
                <a:cs typeface="Arial" panose="020B0604020202020204" pitchFamily="34" charset="0"/>
              </a:rPr>
              <a:t>CD</a:t>
            </a:r>
            <a:r>
              <a:rPr lang="en-US" altLang="ja-JP" dirty="0" smtClean="0">
                <a:cs typeface="Arial" panose="020B0604020202020204" pitchFamily="34" charset="0"/>
              </a:rPr>
              <a:t> is higher with the CCC antenna (improved </a:t>
            </a:r>
            <a:r>
              <a:rPr lang="en-US" altLang="ja-JP" i="1" dirty="0">
                <a:cs typeface="Arial" panose="020B0604020202020204" pitchFamily="34" charset="0"/>
              </a:rPr>
              <a:t>n</a:t>
            </a:r>
            <a:r>
              <a:rPr lang="en-US" altLang="ja-JP" baseline="-25000" dirty="0">
                <a:cs typeface="Arial" panose="020B0604020202020204" pitchFamily="34" charset="0"/>
              </a:rPr>
              <a:t>||</a:t>
            </a:r>
            <a:r>
              <a:rPr lang="en-US" altLang="ja-JP" dirty="0">
                <a:cs typeface="Arial" panose="020B0604020202020204" pitchFamily="34" charset="0"/>
              </a:rPr>
              <a:t> </a:t>
            </a:r>
            <a:r>
              <a:rPr lang="en-US" altLang="ja-JP" dirty="0" smtClean="0">
                <a:cs typeface="Arial" panose="020B0604020202020204" pitchFamily="34" charset="0"/>
              </a:rPr>
              <a:t>spectrum). </a:t>
            </a:r>
          </a:p>
          <a:p>
            <a:pPr lvl="1">
              <a:tabLst>
                <a:tab pos="2687480" algn="l"/>
              </a:tabLst>
              <a:defRPr/>
            </a:pPr>
            <a:r>
              <a:rPr lang="en-US" altLang="ja-JP" dirty="0" smtClean="0">
                <a:cs typeface="Arial" panose="020B0604020202020204" pitchFamily="34" charset="0"/>
              </a:rPr>
              <a:t>Grill antenna (variable </a:t>
            </a:r>
            <a:r>
              <a:rPr lang="en-US" altLang="ja-JP" i="1" dirty="0">
                <a:cs typeface="Arial" panose="020B0604020202020204" pitchFamily="34" charset="0"/>
              </a:rPr>
              <a:t>n</a:t>
            </a:r>
            <a:r>
              <a:rPr lang="en-US" altLang="ja-JP" baseline="-25000" dirty="0" smtClean="0">
                <a:cs typeface="Arial" panose="020B0604020202020204" pitchFamily="34" charset="0"/>
              </a:rPr>
              <a:t>||</a:t>
            </a:r>
            <a:r>
              <a:rPr lang="en-US" altLang="ja-JP" dirty="0" smtClean="0">
                <a:cs typeface="Arial" panose="020B0604020202020204" pitchFamily="34" charset="0"/>
              </a:rPr>
              <a:t>)</a:t>
            </a:r>
          </a:p>
          <a:p>
            <a:pPr lvl="2">
              <a:tabLst>
                <a:tab pos="2687480" algn="l"/>
              </a:tabLst>
              <a:defRPr/>
            </a:pPr>
            <a:r>
              <a:rPr lang="en-US" altLang="ja-JP" dirty="0" smtClean="0">
                <a:cs typeface="Arial" panose="020B0604020202020204" pitchFamily="34" charset="0"/>
              </a:rPr>
              <a:t>Current drive maximizes for </a:t>
            </a:r>
            <a:r>
              <a:rPr lang="en-US" altLang="ja-JP" i="1" dirty="0">
                <a:cs typeface="Arial" panose="020B0604020202020204" pitchFamily="34" charset="0"/>
              </a:rPr>
              <a:t>n</a:t>
            </a:r>
            <a:r>
              <a:rPr lang="en-US" altLang="ja-JP" baseline="-25000" dirty="0">
                <a:cs typeface="Arial" panose="020B0604020202020204" pitchFamily="34" charset="0"/>
              </a:rPr>
              <a:t>||</a:t>
            </a:r>
            <a:r>
              <a:rPr lang="en-US" altLang="ja-JP" dirty="0">
                <a:cs typeface="Arial" panose="020B0604020202020204" pitchFamily="34" charset="0"/>
              </a:rPr>
              <a:t> </a:t>
            </a:r>
            <a:r>
              <a:rPr lang="en-US" altLang="ja-JP" dirty="0" smtClean="0">
                <a:cs typeface="Arial" panose="020B0604020202020204" pitchFamily="34" charset="0"/>
              </a:rPr>
              <a:t>= 2~4</a:t>
            </a:r>
          </a:p>
          <a:p>
            <a:pPr lvl="2">
              <a:tabLst>
                <a:tab pos="2687480" algn="l"/>
              </a:tabLst>
              <a:defRPr/>
            </a:pPr>
            <a:r>
              <a:rPr lang="en-US" altLang="ja-JP" dirty="0" smtClean="0">
                <a:cs typeface="Arial" panose="020B0604020202020204" pitchFamily="34" charset="0"/>
              </a:rPr>
              <a:t>Wavenumber/polarization measured by a magnetic probe array</a:t>
            </a:r>
          </a:p>
          <a:p>
            <a:pPr lvl="1">
              <a:tabLst>
                <a:tab pos="2687480" algn="l"/>
              </a:tabLst>
              <a:defRPr/>
            </a:pPr>
            <a:r>
              <a:rPr lang="en-US" altLang="ja-JP" dirty="0">
                <a:cs typeface="Arial" panose="020B0604020202020204" pitchFamily="34" charset="0"/>
              </a:rPr>
              <a:t>CCC </a:t>
            </a:r>
            <a:r>
              <a:rPr lang="en-US" altLang="ja-JP" dirty="0" smtClean="0">
                <a:cs typeface="Arial" panose="020B0604020202020204" pitchFamily="34" charset="0"/>
              </a:rPr>
              <a:t>antenna (fixed </a:t>
            </a:r>
            <a:r>
              <a:rPr lang="en-US" altLang="ja-JP" i="1" dirty="0">
                <a:cs typeface="Arial" panose="020B0604020202020204" pitchFamily="34" charset="0"/>
              </a:rPr>
              <a:t>n</a:t>
            </a:r>
            <a:r>
              <a:rPr lang="en-US" altLang="ja-JP" baseline="-25000" dirty="0" smtClean="0">
                <a:cs typeface="Arial" panose="020B0604020202020204" pitchFamily="34" charset="0"/>
              </a:rPr>
              <a:t>||</a:t>
            </a:r>
            <a:r>
              <a:rPr lang="en-US" altLang="ja-JP" dirty="0" smtClean="0">
                <a:cs typeface="Arial" panose="020B0604020202020204" pitchFamily="34" charset="0"/>
              </a:rPr>
              <a:t>)</a:t>
            </a:r>
          </a:p>
          <a:p>
            <a:pPr lvl="2">
              <a:tabLst>
                <a:tab pos="2687480" algn="l"/>
              </a:tabLst>
              <a:defRPr/>
            </a:pPr>
            <a:r>
              <a:rPr lang="en-US" altLang="ja-JP" i="1" dirty="0" err="1" smtClean="0">
                <a:cs typeface="Arial" panose="020B0604020202020204" pitchFamily="34" charset="0"/>
              </a:rPr>
              <a:t>I</a:t>
            </a:r>
            <a:r>
              <a:rPr lang="en-US" altLang="ja-JP" baseline="-25000" dirty="0" err="1" smtClean="0">
                <a:cs typeface="Arial" panose="020B0604020202020204" pitchFamily="34" charset="0"/>
              </a:rPr>
              <a:t>p</a:t>
            </a:r>
            <a:r>
              <a:rPr lang="en-US" altLang="ja-JP" dirty="0" smtClean="0">
                <a:cs typeface="Arial" panose="020B0604020202020204" pitchFamily="34" charset="0"/>
              </a:rPr>
              <a:t> initiated and ramped up to 25 kA</a:t>
            </a:r>
          </a:p>
          <a:p>
            <a:pPr lvl="2">
              <a:tabLst>
                <a:tab pos="2687480" algn="l"/>
              </a:tabLst>
              <a:defRPr/>
            </a:pPr>
            <a:r>
              <a:rPr lang="en-US" altLang="ja-JP" dirty="0" smtClean="0">
                <a:cs typeface="Arial" panose="020B0604020202020204" pitchFamily="34" charset="0"/>
              </a:rPr>
              <a:t>HX/SX indicate deterioration of accessibility at low </a:t>
            </a:r>
            <a:r>
              <a:rPr lang="en-US" altLang="ja-JP" i="1" dirty="0" err="1" smtClean="0">
                <a:cs typeface="Arial" panose="020B0604020202020204" pitchFamily="34" charset="0"/>
              </a:rPr>
              <a:t>B</a:t>
            </a:r>
            <a:r>
              <a:rPr lang="en-US" altLang="ja-JP" baseline="-25000" dirty="0" err="1" smtClean="0">
                <a:cs typeface="Arial" panose="020B0604020202020204" pitchFamily="34" charset="0"/>
              </a:rPr>
              <a:t>t</a:t>
            </a:r>
            <a:r>
              <a:rPr lang="en-US" altLang="ja-JP" dirty="0" smtClean="0">
                <a:cs typeface="Arial" panose="020B0604020202020204" pitchFamily="34" charset="0"/>
              </a:rPr>
              <a:t> and high </a:t>
            </a:r>
            <a:r>
              <a:rPr lang="en-US" altLang="ja-JP" i="1" dirty="0" smtClean="0">
                <a:cs typeface="Arial" panose="020B0604020202020204" pitchFamily="34" charset="0"/>
              </a:rPr>
              <a:t>n</a:t>
            </a:r>
            <a:r>
              <a:rPr lang="en-US" altLang="ja-JP" baseline="-25000" dirty="0" smtClean="0">
                <a:cs typeface="Arial" panose="020B0604020202020204" pitchFamily="34" charset="0"/>
              </a:rPr>
              <a:t>e</a:t>
            </a:r>
          </a:p>
          <a:p>
            <a:pPr lvl="1">
              <a:tabLst>
                <a:tab pos="2687480" algn="l"/>
              </a:tabLst>
              <a:defRPr/>
            </a:pPr>
            <a:r>
              <a:rPr lang="en-US" altLang="ja-JP" dirty="0" smtClean="0">
                <a:cs typeface="Arial" panose="020B0604020202020204" pitchFamily="34" charset="0"/>
              </a:rPr>
              <a:t>Characteristics of LH driven plasmas</a:t>
            </a:r>
          </a:p>
          <a:p>
            <a:pPr lvl="2">
              <a:tabLst>
                <a:tab pos="2687480" algn="l"/>
              </a:tabLst>
              <a:defRPr/>
            </a:pPr>
            <a:r>
              <a:rPr lang="en-US" altLang="ja-JP" i="1" dirty="0" err="1" smtClean="0">
                <a:cs typeface="Arial" panose="020B0604020202020204" pitchFamily="34" charset="0"/>
              </a:rPr>
              <a:t>p</a:t>
            </a:r>
            <a:r>
              <a:rPr lang="en-US" altLang="ja-JP" baseline="-25000" dirty="0" err="1" smtClean="0">
                <a:cs typeface="Arial" panose="020B0604020202020204" pitchFamily="34" charset="0"/>
              </a:rPr>
              <a:t>e</a:t>
            </a:r>
            <a:r>
              <a:rPr lang="en-US" altLang="ja-JP" dirty="0" smtClean="0">
                <a:cs typeface="Arial" panose="020B0604020202020204" pitchFamily="34" charset="0"/>
              </a:rPr>
              <a:t> dominated by energetic electrons</a:t>
            </a:r>
          </a:p>
          <a:p>
            <a:pPr lvl="2">
              <a:tabLst>
                <a:tab pos="2687480" algn="l"/>
              </a:tabLst>
              <a:defRPr/>
            </a:pPr>
            <a:r>
              <a:rPr lang="en-US" altLang="ja-JP" dirty="0">
                <a:cs typeface="Arial" panose="020B0604020202020204" pitchFamily="34" charset="0"/>
              </a:rPr>
              <a:t>i</a:t>
            </a:r>
            <a:r>
              <a:rPr lang="en-US" altLang="ja-JP" dirty="0" smtClean="0">
                <a:cs typeface="Arial" panose="020B0604020202020204" pitchFamily="34" charset="0"/>
              </a:rPr>
              <a:t>on flow is in the co-</a:t>
            </a:r>
            <a:r>
              <a:rPr lang="en-US" altLang="ja-JP" i="1" dirty="0">
                <a:cs typeface="Arial" panose="020B0604020202020204" pitchFamily="34" charset="0"/>
              </a:rPr>
              <a:t> </a:t>
            </a:r>
            <a:r>
              <a:rPr lang="en-US" altLang="ja-JP" i="1" dirty="0" err="1">
                <a:cs typeface="Arial" panose="020B0604020202020204" pitchFamily="34" charset="0"/>
              </a:rPr>
              <a:t>I</a:t>
            </a:r>
            <a:r>
              <a:rPr lang="en-US" altLang="ja-JP" baseline="-25000" dirty="0" err="1">
                <a:cs typeface="Arial" panose="020B0604020202020204" pitchFamily="34" charset="0"/>
              </a:rPr>
              <a:t>p</a:t>
            </a:r>
            <a:r>
              <a:rPr lang="en-US" altLang="ja-JP" dirty="0" smtClean="0">
                <a:cs typeface="Arial" panose="020B0604020202020204" pitchFamily="34" charset="0"/>
              </a:rPr>
              <a:t> direction</a:t>
            </a:r>
          </a:p>
          <a:p>
            <a:pPr lvl="2">
              <a:tabLst>
                <a:tab pos="2687480" algn="l"/>
              </a:tabLst>
              <a:defRPr/>
            </a:pPr>
            <a:r>
              <a:rPr lang="en-US" altLang="ja-JP" dirty="0" smtClean="0">
                <a:cs typeface="Arial" panose="020B0604020202020204" pitchFamily="34" charset="0"/>
              </a:rPr>
              <a:t>3-fluid equilibrium model was developed</a:t>
            </a:r>
          </a:p>
          <a:p>
            <a:pPr lvl="2">
              <a:tabLst>
                <a:tab pos="2687480" algn="l"/>
              </a:tabLst>
              <a:defRPr/>
            </a:pPr>
            <a:r>
              <a:rPr lang="en-US" altLang="ja-JP" dirty="0">
                <a:cs typeface="Arial" panose="020B0604020202020204" pitchFamily="34" charset="0"/>
              </a:rPr>
              <a:t>d</a:t>
            </a:r>
            <a:r>
              <a:rPr lang="en-US" altLang="ja-JP" dirty="0" smtClean="0">
                <a:cs typeface="Arial" panose="020B0604020202020204" pitchFamily="34" charset="0"/>
              </a:rPr>
              <a:t>ensity limit (a little lower than accessibility limit?)</a:t>
            </a:r>
          </a:p>
          <a:p>
            <a:pPr lvl="2">
              <a:tabLst>
                <a:tab pos="2687480" algn="l"/>
              </a:tabLst>
              <a:defRPr/>
            </a:pPr>
            <a:r>
              <a:rPr lang="en-US" altLang="ja-JP" dirty="0">
                <a:cs typeface="Arial" panose="020B0604020202020204" pitchFamily="34" charset="0"/>
              </a:rPr>
              <a:t>o</a:t>
            </a:r>
            <a:r>
              <a:rPr lang="en-US" altLang="ja-JP" dirty="0" smtClean="0">
                <a:cs typeface="Arial" panose="020B0604020202020204" pitchFamily="34" charset="0"/>
              </a:rPr>
              <a:t>rbit loss of high energy electrons is important at low </a:t>
            </a:r>
            <a:r>
              <a:rPr lang="en-US" altLang="ja-JP" i="1" dirty="0" err="1">
                <a:cs typeface="Arial" panose="020B0604020202020204" pitchFamily="34" charset="0"/>
              </a:rPr>
              <a:t>I</a:t>
            </a:r>
            <a:r>
              <a:rPr lang="en-US" altLang="ja-JP" baseline="-25000" dirty="0" err="1">
                <a:cs typeface="Arial" panose="020B0604020202020204" pitchFamily="34" charset="0"/>
              </a:rPr>
              <a:t>p</a:t>
            </a:r>
            <a:endParaRPr lang="en-US" altLang="ja-JP" dirty="0">
              <a:cs typeface="Arial" panose="020B0604020202020204" pitchFamily="34" charset="0"/>
            </a:endParaRPr>
          </a:p>
          <a:p>
            <a:pPr lvl="1">
              <a:tabLst>
                <a:tab pos="2687480" algn="l"/>
              </a:tabLst>
              <a:defRPr/>
            </a:pPr>
            <a:endParaRPr lang="en-US" altLang="ja-JP" dirty="0" smtClean="0">
              <a:cs typeface="Arial" panose="020B0604020202020204" pitchFamily="34" charset="0"/>
            </a:endParaRPr>
          </a:p>
          <a:p>
            <a:pPr lvl="2">
              <a:tabLst>
                <a:tab pos="2687480" algn="l"/>
              </a:tabLst>
              <a:defRPr/>
            </a:pPr>
            <a:endParaRPr lang="en-US" altLang="ja-JP" dirty="0" smtClean="0">
              <a:cs typeface="Arial" panose="020B0604020202020204" pitchFamily="34" charset="0"/>
            </a:endParaRPr>
          </a:p>
        </p:txBody>
      </p:sp>
      <p:sp>
        <p:nvSpPr>
          <p:cNvPr id="4" name="スライド番号プレースホルダー 4"/>
          <p:cNvSpPr>
            <a:spLocks noGrp="1"/>
          </p:cNvSpPr>
          <p:nvPr>
            <p:ph type="sldNum" sz="quarter" idx="12"/>
          </p:nvPr>
        </p:nvSpPr>
        <p:spPr>
          <a:xfrm>
            <a:off x="8604448" y="6520390"/>
            <a:ext cx="469262" cy="365125"/>
          </a:xfrm>
        </p:spPr>
        <p:txBody>
          <a:bodyPr/>
          <a:lstStyle/>
          <a:p>
            <a:fld id="{FD69EC3B-3975-41F7-A0D4-CB82BEE8B54C}" type="slidenum">
              <a:rPr lang="ja-JP" altLang="en-US" smtClean="0">
                <a:solidFill>
                  <a:prstClr val="black">
                    <a:tint val="75000"/>
                  </a:prstClr>
                </a:solidFill>
                <a:latin typeface="Arial" panose="020B0604020202020204" pitchFamily="34" charset="0"/>
                <a:cs typeface="Arial" panose="020B0604020202020204" pitchFamily="34" charset="0"/>
              </a:rPr>
              <a:pPr/>
              <a:t>48</a:t>
            </a:fld>
            <a:endParaRPr lang="ja-JP" altLang="en-US" dirty="0">
              <a:solidFill>
                <a:prstClr val="black">
                  <a:tint val="75000"/>
                </a:prstClr>
              </a:solidFill>
              <a:latin typeface="Arial" panose="020B0604020202020204" pitchFamily="34" charset="0"/>
              <a:cs typeface="Arial" panose="020B0604020202020204" pitchFamily="34" charset="0"/>
            </a:endParaRPr>
          </a:p>
        </p:txBody>
      </p:sp>
      <p:sp>
        <p:nvSpPr>
          <p:cNvPr id="5" name="Line 7"/>
          <p:cNvSpPr>
            <a:spLocks noChangeShapeType="1"/>
          </p:cNvSpPr>
          <p:nvPr/>
        </p:nvSpPr>
        <p:spPr bwMode="auto">
          <a:xfrm flipV="1">
            <a:off x="457200" y="908720"/>
            <a:ext cx="8229600" cy="0"/>
          </a:xfrm>
          <a:prstGeom prst="line">
            <a:avLst/>
          </a:prstGeom>
          <a:noFill/>
          <a:ln w="76200">
            <a:solidFill>
              <a:srgbClr val="00FFFF"/>
            </a:solidFill>
            <a:round/>
            <a:headEnd/>
            <a:tailEn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lIns="91321" tIns="45664" rIns="91321" bIns="45664" anchor="ctr"/>
          <a:lstStyle/>
          <a:p>
            <a:endParaRPr lang="ja-JP" altLang="en-US" sz="2400">
              <a:solidFill>
                <a:prstClr val="black"/>
              </a:solidFill>
              <a:latin typeface="Arial" panose="020B0604020202020204" pitchFamily="34" charset="0"/>
              <a:ea typeface="ＭＳ Ｐゴシック" pitchFamily="50" charset="-128"/>
              <a:cs typeface="Arial" panose="020B0604020202020204" pitchFamily="34"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12706305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6" name="タイトル 1"/>
          <p:cNvSpPr>
            <a:spLocks noGrp="1"/>
          </p:cNvSpPr>
          <p:nvPr>
            <p:ph type="title"/>
          </p:nvPr>
        </p:nvSpPr>
        <p:spPr>
          <a:xfrm>
            <a:off x="685800" y="152400"/>
            <a:ext cx="7772400" cy="612304"/>
          </a:xfrm>
        </p:spPr>
        <p:txBody>
          <a:bodyPr/>
          <a:lstStyle/>
          <a:p>
            <a:r>
              <a:rPr lang="en-US" altLang="ja-JP" dirty="0" smtClean="0">
                <a:latin typeface="Arial" pitchFamily="34" charset="0"/>
                <a:cs typeface="Arial" pitchFamily="34" charset="0"/>
              </a:rPr>
              <a:t>Near-Future Plans</a:t>
            </a:r>
            <a:endParaRPr lang="ja-JP" altLang="en-US" dirty="0" smtClean="0">
              <a:latin typeface="Arial" pitchFamily="34" charset="0"/>
              <a:cs typeface="Arial" pitchFamily="34" charset="0"/>
            </a:endParaRPr>
          </a:p>
        </p:txBody>
      </p:sp>
      <p:sp>
        <p:nvSpPr>
          <p:cNvPr id="3" name="コンテンツ プレースホルダ 2"/>
          <p:cNvSpPr>
            <a:spLocks noGrp="1"/>
          </p:cNvSpPr>
          <p:nvPr>
            <p:ph idx="1"/>
          </p:nvPr>
        </p:nvSpPr>
        <p:spPr>
          <a:xfrm>
            <a:off x="611564" y="1268760"/>
            <a:ext cx="8075240" cy="4968551"/>
          </a:xfrm>
        </p:spPr>
        <p:txBody>
          <a:bodyPr/>
          <a:lstStyle/>
          <a:p>
            <a:pPr>
              <a:tabLst>
                <a:tab pos="2687480" algn="l"/>
              </a:tabLst>
              <a:defRPr/>
            </a:pPr>
            <a:r>
              <a:rPr lang="en-US" altLang="ja-JP" dirty="0">
                <a:cs typeface="Arial" panose="020B0604020202020204" pitchFamily="34" charset="0"/>
              </a:rPr>
              <a:t>Coil Power Supply Upgrade</a:t>
            </a:r>
          </a:p>
          <a:p>
            <a:pPr lvl="1">
              <a:tabLst>
                <a:tab pos="2687480" algn="l"/>
              </a:tabLst>
              <a:defRPr/>
            </a:pPr>
            <a:r>
              <a:rPr lang="en-US" altLang="ja-JP" dirty="0">
                <a:cs typeface="Arial" panose="020B0604020202020204" pitchFamily="34" charset="0"/>
              </a:rPr>
              <a:t>Sustained high field (</a:t>
            </a:r>
            <a:r>
              <a:rPr lang="en-US" altLang="ja-JP" dirty="0" err="1">
                <a:cs typeface="Arial" panose="020B0604020202020204" pitchFamily="34" charset="0"/>
              </a:rPr>
              <a:t>B</a:t>
            </a:r>
            <a:r>
              <a:rPr lang="en-US" altLang="ja-JP" baseline="-25000" dirty="0" err="1">
                <a:cs typeface="Arial" panose="020B0604020202020204" pitchFamily="34" charset="0"/>
              </a:rPr>
              <a:t>t</a:t>
            </a:r>
            <a:r>
              <a:rPr lang="en-US" altLang="ja-JP" dirty="0">
                <a:cs typeface="Arial" panose="020B0604020202020204" pitchFamily="34" charset="0"/>
              </a:rPr>
              <a:t> = 0.3 T for &gt; 0.1 s) for further </a:t>
            </a:r>
            <a:r>
              <a:rPr lang="en-US" altLang="ja-JP" dirty="0" err="1">
                <a:cs typeface="Arial" panose="020B0604020202020204" pitchFamily="34" charset="0"/>
              </a:rPr>
              <a:t>I</a:t>
            </a:r>
            <a:r>
              <a:rPr lang="en-US" altLang="ja-JP" baseline="-25000" dirty="0" err="1">
                <a:cs typeface="Arial" panose="020B0604020202020204" pitchFamily="34" charset="0"/>
              </a:rPr>
              <a:t>p</a:t>
            </a:r>
            <a:r>
              <a:rPr lang="en-US" altLang="ja-JP" dirty="0">
                <a:cs typeface="Arial" panose="020B0604020202020204" pitchFamily="34" charset="0"/>
              </a:rPr>
              <a:t> ramp-up.</a:t>
            </a:r>
          </a:p>
          <a:p>
            <a:pPr lvl="8">
              <a:tabLst>
                <a:tab pos="2687480" algn="l"/>
              </a:tabLst>
              <a:defRPr/>
            </a:pPr>
            <a:endParaRPr lang="en-US" altLang="ja-JP" dirty="0">
              <a:latin typeface="Arial" panose="020B0604020202020204" pitchFamily="34" charset="0"/>
              <a:cs typeface="Arial" panose="020B0604020202020204" pitchFamily="34" charset="0"/>
            </a:endParaRPr>
          </a:p>
          <a:p>
            <a:pPr>
              <a:tabLst>
                <a:tab pos="2687480" algn="l"/>
              </a:tabLst>
              <a:defRPr/>
            </a:pPr>
            <a:r>
              <a:rPr lang="en-US" dirty="0" smtClean="0">
                <a:cs typeface="Arial" panose="020B0604020202020204" pitchFamily="34" charset="0"/>
              </a:rPr>
              <a:t>Antenna Upgrade</a:t>
            </a:r>
          </a:p>
          <a:p>
            <a:pPr lvl="1">
              <a:tabLst>
                <a:tab pos="2687480" algn="l"/>
              </a:tabLst>
              <a:defRPr/>
            </a:pPr>
            <a:r>
              <a:rPr lang="en-US" altLang="ja-JP" dirty="0" smtClean="0">
                <a:cs typeface="Arial" panose="020B0604020202020204" pitchFamily="34" charset="0"/>
              </a:rPr>
              <a:t>Top-launch CCC antenna.</a:t>
            </a:r>
          </a:p>
          <a:p>
            <a:pPr lvl="8">
              <a:tabLst>
                <a:tab pos="2687480" algn="l"/>
              </a:tabLst>
              <a:defRPr/>
            </a:pPr>
            <a:endParaRPr lang="en-US" dirty="0" smtClean="0">
              <a:latin typeface="Arial" panose="020B0604020202020204" pitchFamily="34" charset="0"/>
              <a:cs typeface="Arial" panose="020B0604020202020204" pitchFamily="34" charset="0"/>
            </a:endParaRPr>
          </a:p>
          <a:p>
            <a:pPr>
              <a:tabLst>
                <a:tab pos="2687480" algn="l"/>
              </a:tabLst>
              <a:defRPr/>
            </a:pPr>
            <a:r>
              <a:rPr lang="en-US" altLang="ja-JP" dirty="0" smtClean="0">
                <a:cs typeface="Arial" panose="020B0604020202020204" pitchFamily="34" charset="0"/>
              </a:rPr>
              <a:t>Wave/Turbulence Diagnostics</a:t>
            </a:r>
            <a:endParaRPr lang="en-US" altLang="ja-JP" dirty="0">
              <a:cs typeface="Arial" panose="020B0604020202020204" pitchFamily="34" charset="0"/>
            </a:endParaRPr>
          </a:p>
          <a:p>
            <a:pPr lvl="1">
              <a:tabLst>
                <a:tab pos="2687480" algn="l"/>
              </a:tabLst>
              <a:defRPr/>
            </a:pPr>
            <a:r>
              <a:rPr lang="en-US" altLang="ja-JP" dirty="0" smtClean="0">
                <a:cs typeface="Arial" panose="020B0604020202020204" pitchFamily="34" charset="0"/>
              </a:rPr>
              <a:t>Electrostatic probe array</a:t>
            </a:r>
          </a:p>
          <a:p>
            <a:pPr lvl="1">
              <a:tabLst>
                <a:tab pos="2687480" algn="l"/>
              </a:tabLst>
              <a:defRPr/>
            </a:pPr>
            <a:r>
              <a:rPr lang="en-US" altLang="ja-JP" dirty="0" smtClean="0">
                <a:cs typeface="Arial" panose="020B0604020202020204" pitchFamily="34" charset="0"/>
              </a:rPr>
              <a:t>Microwave </a:t>
            </a:r>
            <a:r>
              <a:rPr lang="en-US" altLang="ja-JP" dirty="0" err="1" smtClean="0">
                <a:cs typeface="Arial" panose="020B0604020202020204" pitchFamily="34" charset="0"/>
              </a:rPr>
              <a:t>scatteriing</a:t>
            </a:r>
            <a:endParaRPr lang="en-US" altLang="ja-JP" dirty="0" smtClean="0">
              <a:cs typeface="Arial" panose="020B0604020202020204" pitchFamily="34" charset="0"/>
            </a:endParaRPr>
          </a:p>
          <a:p>
            <a:pPr lvl="8">
              <a:tabLst>
                <a:tab pos="2687480" algn="l"/>
              </a:tabLst>
              <a:defRPr/>
            </a:pPr>
            <a:endParaRPr lang="en-US" altLang="ja-JP" dirty="0" smtClean="0">
              <a:latin typeface="Arial" panose="020B0604020202020204" pitchFamily="34" charset="0"/>
              <a:cs typeface="Arial" panose="020B0604020202020204" pitchFamily="34" charset="0"/>
            </a:endParaRPr>
          </a:p>
          <a:p>
            <a:pPr>
              <a:tabLst>
                <a:tab pos="2687480" algn="l"/>
              </a:tabLst>
              <a:defRPr/>
            </a:pPr>
            <a:r>
              <a:rPr lang="en-US" altLang="ja-JP" dirty="0" smtClean="0">
                <a:cs typeface="Arial" panose="020B0604020202020204" pitchFamily="34" charset="0"/>
              </a:rPr>
              <a:t>Plasma diagnostics</a:t>
            </a:r>
            <a:endParaRPr lang="en-US" altLang="ja-JP" dirty="0">
              <a:cs typeface="Arial" panose="020B0604020202020204" pitchFamily="34" charset="0"/>
            </a:endParaRPr>
          </a:p>
          <a:p>
            <a:pPr lvl="1">
              <a:tabLst>
                <a:tab pos="2687480" algn="l"/>
              </a:tabLst>
              <a:defRPr/>
            </a:pPr>
            <a:r>
              <a:rPr lang="en-US" altLang="ja-JP" dirty="0" smtClean="0">
                <a:cs typeface="Arial" panose="020B0604020202020204" pitchFamily="34" charset="0"/>
              </a:rPr>
              <a:t>Multi-pass Thomson scattering</a:t>
            </a:r>
          </a:p>
          <a:p>
            <a:pPr lvl="1">
              <a:tabLst>
                <a:tab pos="2687480" algn="l"/>
              </a:tabLst>
              <a:defRPr/>
            </a:pPr>
            <a:r>
              <a:rPr lang="en-US" altLang="ja-JP" dirty="0" smtClean="0">
                <a:cs typeface="Arial" panose="020B0604020202020204" pitchFamily="34" charset="0"/>
              </a:rPr>
              <a:t>Current profile measurement by </a:t>
            </a:r>
            <a:r>
              <a:rPr lang="en-US" altLang="ja-JP" dirty="0" err="1" smtClean="0">
                <a:cs typeface="Arial" panose="020B0604020202020204" pitchFamily="34" charset="0"/>
              </a:rPr>
              <a:t>Rogowski</a:t>
            </a:r>
            <a:r>
              <a:rPr lang="en-US" altLang="ja-JP" dirty="0" smtClean="0">
                <a:cs typeface="Arial" panose="020B0604020202020204" pitchFamily="34" charset="0"/>
              </a:rPr>
              <a:t> probe / magnetic probe</a:t>
            </a:r>
          </a:p>
          <a:p>
            <a:pPr lvl="1">
              <a:tabLst>
                <a:tab pos="2687480" algn="l"/>
              </a:tabLst>
              <a:defRPr/>
            </a:pPr>
            <a:r>
              <a:rPr lang="en-US" altLang="ja-JP" dirty="0" smtClean="0">
                <a:cs typeface="Arial" panose="020B0604020202020204" pitchFamily="34" charset="0"/>
              </a:rPr>
              <a:t>Ion flow measurement</a:t>
            </a:r>
          </a:p>
          <a:p>
            <a:pPr lvl="1">
              <a:tabLst>
                <a:tab pos="2687480" algn="l"/>
              </a:tabLst>
              <a:defRPr/>
            </a:pPr>
            <a:r>
              <a:rPr lang="en-US" altLang="ja-JP" dirty="0">
                <a:cs typeface="Arial" panose="020B0604020202020204" pitchFamily="34" charset="0"/>
              </a:rPr>
              <a:t>EBW emission</a:t>
            </a:r>
          </a:p>
          <a:p>
            <a:pPr lvl="1">
              <a:tabLst>
                <a:tab pos="2687480" algn="l"/>
              </a:tabLst>
              <a:defRPr/>
            </a:pPr>
            <a:endParaRPr lang="en-US" altLang="ja-JP" dirty="0">
              <a:cs typeface="Arial" panose="020B0604020202020204" pitchFamily="34" charset="0"/>
            </a:endParaRPr>
          </a:p>
        </p:txBody>
      </p:sp>
      <p:sp>
        <p:nvSpPr>
          <p:cNvPr id="4" name="スライド番号プレースホルダー 4"/>
          <p:cNvSpPr>
            <a:spLocks noGrp="1"/>
          </p:cNvSpPr>
          <p:nvPr>
            <p:ph type="sldNum" sz="quarter" idx="12"/>
          </p:nvPr>
        </p:nvSpPr>
        <p:spPr>
          <a:xfrm>
            <a:off x="8604448" y="6520390"/>
            <a:ext cx="469262" cy="365125"/>
          </a:xfrm>
        </p:spPr>
        <p:txBody>
          <a:bodyPr/>
          <a:lstStyle/>
          <a:p>
            <a:fld id="{FD69EC3B-3975-41F7-A0D4-CB82BEE8B54C}" type="slidenum">
              <a:rPr lang="ja-JP" altLang="en-US" smtClean="0">
                <a:solidFill>
                  <a:prstClr val="black">
                    <a:tint val="75000"/>
                  </a:prstClr>
                </a:solidFill>
                <a:latin typeface="Arial" panose="020B0604020202020204" pitchFamily="34" charset="0"/>
                <a:cs typeface="Arial" panose="020B0604020202020204" pitchFamily="34" charset="0"/>
              </a:rPr>
              <a:pPr/>
              <a:t>49</a:t>
            </a:fld>
            <a:endParaRPr lang="ja-JP" altLang="en-US" dirty="0">
              <a:solidFill>
                <a:prstClr val="black">
                  <a:tint val="75000"/>
                </a:prstClr>
              </a:solidFill>
              <a:latin typeface="Arial" panose="020B0604020202020204" pitchFamily="34" charset="0"/>
              <a:cs typeface="Arial" panose="020B0604020202020204" pitchFamily="34" charset="0"/>
            </a:endParaRPr>
          </a:p>
        </p:txBody>
      </p:sp>
      <p:sp>
        <p:nvSpPr>
          <p:cNvPr id="5" name="Line 7"/>
          <p:cNvSpPr>
            <a:spLocks noChangeShapeType="1"/>
          </p:cNvSpPr>
          <p:nvPr/>
        </p:nvSpPr>
        <p:spPr bwMode="auto">
          <a:xfrm flipV="1">
            <a:off x="457200" y="908720"/>
            <a:ext cx="8229600" cy="0"/>
          </a:xfrm>
          <a:prstGeom prst="line">
            <a:avLst/>
          </a:prstGeom>
          <a:noFill/>
          <a:ln w="76200">
            <a:solidFill>
              <a:srgbClr val="00FFFF"/>
            </a:solidFill>
            <a:round/>
            <a:headEnd/>
            <a:tailEn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noFill/>
              </a14:hiddenFill>
            </a:ext>
          </a:extLst>
        </p:spPr>
        <p:txBody>
          <a:bodyPr wrap="none" lIns="91321" tIns="45664" rIns="91321" bIns="45664" anchor="ctr"/>
          <a:lstStyle/>
          <a:p>
            <a:endParaRPr lang="ja-JP" altLang="en-US" sz="2400">
              <a:solidFill>
                <a:prstClr val="black"/>
              </a:solidFill>
              <a:latin typeface="Arial" panose="020B0604020202020204" pitchFamily="34" charset="0"/>
              <a:ea typeface="ＭＳ Ｐゴシック" pitchFamily="50" charset="-128"/>
              <a:cs typeface="Arial" panose="020B0604020202020204" pitchFamily="34"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197173492"/>
      </p:ext>
    </p:extLst>
  </p:cSld>
  <p:clrMapOvr>
    <a:masterClrMapping/>
  </p:clrMapOvr>
  <p:timing>
    <p:tnLst>
      <p:par>
        <p:cTn id="1" dur="indefinite" restart="never" nodeType="tmRoot"/>
      </p:par>
    </p:tnLst>
  </p:timing>
</p:sld>
</file>

<file path=ppt/theme/_rels/theme11.xml.rels><?xml version="1.0" encoding="UTF-8" standalone="yes"?>
<Relationships xmlns="http://schemas.openxmlformats.org/package/2006/relationships"><Relationship Id="rId1" Type="http://schemas.openxmlformats.org/officeDocument/2006/relationships/image" Target="../media/image1.png"/></Relationships>
</file>

<file path=ppt/theme/_rels/theme1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新しいﾌﾟﾚｾﾞﾝﾃｰｼｮﾝ">
  <a:themeElements>
    <a:clrScheme name="新しいﾌﾟﾚｾﾞﾝﾃｰｼｮﾝ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新しいﾌﾟﾚｾﾞﾝﾃｰｼｮﾝ">
      <a:majorFont>
        <a:latin typeface="Helvetica"/>
        <a:ea typeface="ＭＳ Ｐゴシック"/>
        <a:cs typeface=""/>
      </a:majorFont>
      <a:minorFont>
        <a:latin typeface="Helvetic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ja-JP" altLang="en-US" sz="2000" b="0" i="0" u="none" strike="noStrike" cap="none" normalizeH="0" baseline="0" smtClean="0">
            <a:ln>
              <a:noFill/>
            </a:ln>
            <a:solidFill>
              <a:schemeClr val="tx1"/>
            </a:solidFill>
            <a:effectLst/>
            <a:latin typeface="Helvetica" pitchFamily="34" charset="0"/>
            <a:ea typeface="平成角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ja-JP" altLang="en-US" sz="2000" b="0" i="0" u="none" strike="noStrike" cap="none" normalizeH="0" baseline="0" smtClean="0">
            <a:ln>
              <a:noFill/>
            </a:ln>
            <a:solidFill>
              <a:schemeClr val="tx1"/>
            </a:solidFill>
            <a:effectLst/>
            <a:latin typeface="Helvetica" pitchFamily="34" charset="0"/>
            <a:ea typeface="平成角ゴシック" charset="-128"/>
          </a:defRPr>
        </a:defPPr>
      </a:lstStyle>
    </a:lnDef>
    <a:txDef>
      <a:spPr>
        <a:noFill/>
        <a:ln w="25400">
          <a:solidFill>
            <a:schemeClr val="tx1"/>
          </a:solidFill>
        </a:ln>
      </a:spPr>
      <a:bodyPr wrap="none" lIns="91345" tIns="45675" rIns="91345" bIns="45675" rtlCol="0">
        <a:spAutoFit/>
      </a:bodyPr>
      <a:lstStyle>
        <a:defPPr>
          <a:defRPr sz="2400" i="1">
            <a:latin typeface="Cambria Math"/>
          </a:defRPr>
        </a:defPPr>
      </a:lstStyle>
    </a:txDef>
  </a:objectDefaults>
  <a:extraClrSchemeLst>
    <a:extraClrScheme>
      <a:clrScheme name="新しいﾌﾟﾚｾﾞﾝﾃｰｼｮﾝ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新しいﾌﾟﾚｾﾞﾝﾃｰｼｮﾝ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新しいﾌﾟﾚｾﾞﾝﾃｰｼｮﾝ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新しいﾌﾟﾚｾﾞﾝﾃｰｼｮﾝ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新しいﾌﾟﾚｾﾞﾝﾃｰｼｮﾝ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新しいﾌﾟﾚｾﾞﾝﾃｰｼｮﾝ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新しいﾌﾟﾚｾﾞﾝﾃｰｼｮﾝ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4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6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8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9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2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3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5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_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ヒラギノ角ゴ Pro W3"/>
        <a:ea typeface="ヒラギノ角ゴ Pro W3"/>
        <a:cs typeface="ヒラギノ角ゴ Pro W3"/>
      </a:majorFont>
      <a:minorFont>
        <a:latin typeface="ヒラギノ角ゴ Pro W3"/>
        <a:ea typeface="ヒラギノ角ゴ Pro W3"/>
        <a:cs typeface="ヒラギノ角ゴ Pro W3"/>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n-lt"/>
            <a:ea typeface="+mn-ea"/>
            <a:cs typeface="+mn-cs"/>
            <a:sym typeface="ヒラギノ角ゴ Pro W3"/>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mn-lt"/>
            <a:ea typeface="+mn-ea"/>
            <a:cs typeface="+mn-cs"/>
            <a:sym typeface="ヒラギノ角ゴ Pro W3"/>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12.xml><?xml version="1.0" encoding="utf-8"?>
<a:theme xmlns:a="http://schemas.openxmlformats.org/drawingml/2006/main" name="2_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ヒラギノ角ゴ Pro W3"/>
        <a:ea typeface="ヒラギノ角ゴ Pro W3"/>
        <a:cs typeface="ヒラギノ角ゴ Pro W3"/>
      </a:majorFont>
      <a:minorFont>
        <a:latin typeface="ヒラギノ角ゴ Pro W3"/>
        <a:ea typeface="ヒラギノ角ゴ Pro W3"/>
        <a:cs typeface="ヒラギノ角ゴ Pro W3"/>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n-lt"/>
            <a:ea typeface="+mn-ea"/>
            <a:cs typeface="+mn-cs"/>
            <a:sym typeface="ヒラギノ角ゴ Pro W3"/>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4200" b="0" i="0" u="none" strike="noStrike" cap="none" spc="0" normalizeH="0" baseline="0">
            <a:ln>
              <a:noFill/>
            </a:ln>
            <a:solidFill>
              <a:srgbClr val="000000"/>
            </a:solidFill>
            <a:effectLst/>
            <a:uFillTx/>
            <a:latin typeface="+mn-lt"/>
            <a:ea typeface="+mn-ea"/>
            <a:cs typeface="+mn-cs"/>
            <a:sym typeface="ヒラギノ角ゴ Pro W3"/>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13.xml><?xml version="1.0" encoding="utf-8"?>
<a:theme xmlns:a="http://schemas.openxmlformats.org/drawingml/2006/main" name="2_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xmlns:a="http://schemas.openxmlformats.org/drawingml/2006/main" name="Office Theme" id="{62F939B6-93AF-4DB8-9C6B-D6C7DFDC589F}" vid="{4A3C46E8-61CC-4603-A589-7422A47A8E4A}"/>
    </a:ext>
  </a:extLst>
</a:theme>
</file>

<file path=ppt/theme/theme14.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5.xml><?xml version="1.0" encoding="utf-8"?>
<a:theme xmlns:a="http://schemas.openxmlformats.org/drawingml/2006/main" name="2_新しいﾌﾟﾚｾﾞﾝﾃｰｼｮﾝ">
  <a:themeElements>
    <a:clrScheme name="新しいﾌﾟﾚｾﾞﾝﾃｰｼｮﾝ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新しいﾌﾟﾚｾﾞﾝﾃｰｼｮﾝ">
      <a:majorFont>
        <a:latin typeface="Helvetica"/>
        <a:ea typeface="ＭＳ Ｐゴシック"/>
        <a:cs typeface=""/>
      </a:majorFont>
      <a:minorFont>
        <a:latin typeface="Helvetic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ja-JP" altLang="en-US" sz="2000" b="0" i="0" u="none" strike="noStrike" cap="none" normalizeH="0" baseline="0" smtClean="0">
            <a:ln>
              <a:noFill/>
            </a:ln>
            <a:solidFill>
              <a:schemeClr val="tx1"/>
            </a:solidFill>
            <a:effectLst/>
            <a:latin typeface="Helvetica" pitchFamily="34" charset="0"/>
            <a:ea typeface="平成角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ja-JP" altLang="en-US" sz="2000" b="0" i="0" u="none" strike="noStrike" cap="none" normalizeH="0" baseline="0" smtClean="0">
            <a:ln>
              <a:noFill/>
            </a:ln>
            <a:solidFill>
              <a:schemeClr val="tx1"/>
            </a:solidFill>
            <a:effectLst/>
            <a:latin typeface="Helvetica" pitchFamily="34" charset="0"/>
            <a:ea typeface="平成角ゴシック" charset="-128"/>
          </a:defRPr>
        </a:defPPr>
      </a:lstStyle>
    </a:lnDef>
    <a:txDef>
      <a:spPr>
        <a:noFill/>
        <a:ln w="25400">
          <a:solidFill>
            <a:schemeClr val="tx1"/>
          </a:solidFill>
        </a:ln>
      </a:spPr>
      <a:bodyPr wrap="none" lIns="91345" tIns="45675" rIns="91345" bIns="45675" rtlCol="0">
        <a:spAutoFit/>
      </a:bodyPr>
      <a:lstStyle>
        <a:defPPr>
          <a:defRPr sz="2400" i="1">
            <a:latin typeface="Cambria Math"/>
          </a:defRPr>
        </a:defPPr>
      </a:lstStyle>
    </a:txDef>
  </a:objectDefaults>
  <a:extraClrSchemeLst>
    <a:extraClrScheme>
      <a:clrScheme name="新しいﾌﾟﾚｾﾞﾝﾃｰｼｮﾝ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新しいﾌﾟﾚｾﾞﾝﾃｰｼｮﾝ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新しいﾌﾟﾚｾﾞﾝﾃｰｼｮﾝ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新しいﾌﾟﾚｾﾞﾝﾃｰｼｮﾝ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新しいﾌﾟﾚｾﾞﾝﾃｰｼｮﾝ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新しいﾌﾟﾚｾﾞﾝﾃｰｼｮﾝ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新しいﾌﾟﾚｾﾞﾝﾃｰｼｮﾝ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Office テーマ">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Office テーマ">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79917</TotalTime>
  <Words>5695</Words>
  <Application>Microsoft Macintosh PowerPoint</Application>
  <PresentationFormat>On-screen Show (4:3)</PresentationFormat>
  <Paragraphs>868</Paragraphs>
  <Slides>49</Slides>
  <Notes>14</Notes>
  <HiddenSlides>0</HiddenSlides>
  <MMClips>0</MMClips>
  <ScaleCrop>false</ScaleCrop>
  <HeadingPairs>
    <vt:vector size="6" baseType="variant">
      <vt:variant>
        <vt:lpstr>Design Template</vt:lpstr>
      </vt:variant>
      <vt:variant>
        <vt:i4>15</vt:i4>
      </vt:variant>
      <vt:variant>
        <vt:lpstr>Embedded OLE Servers</vt:lpstr>
      </vt:variant>
      <vt:variant>
        <vt:i4>1</vt:i4>
      </vt:variant>
      <vt:variant>
        <vt:lpstr>Slide Titles</vt:lpstr>
      </vt:variant>
      <vt:variant>
        <vt:i4>49</vt:i4>
      </vt:variant>
    </vt:vector>
  </HeadingPairs>
  <TitlesOfParts>
    <vt:vector size="65" baseType="lpstr">
      <vt:lpstr>新しいﾌﾟﾚｾﾞﾝﾃｰｼｮﾝ</vt:lpstr>
      <vt:lpstr>1_Office テーマ</vt:lpstr>
      <vt:lpstr>4_Office ​​テーマ</vt:lpstr>
      <vt:lpstr>6_Office テーマ</vt:lpstr>
      <vt:lpstr>8_Office テーマ</vt:lpstr>
      <vt:lpstr>9_Office テーマ</vt:lpstr>
      <vt:lpstr>1_Office ​​テーマ</vt:lpstr>
      <vt:lpstr>2_Office ​​テーマ</vt:lpstr>
      <vt:lpstr>3_Office ​​テーマ</vt:lpstr>
      <vt:lpstr>5_Office ​​テーマ</vt:lpstr>
      <vt:lpstr>1_White</vt:lpstr>
      <vt:lpstr>2_White</vt:lpstr>
      <vt:lpstr>2_Office テーマ</vt:lpstr>
      <vt:lpstr>ホワイト</vt:lpstr>
      <vt:lpstr>2_新しいﾌﾟﾚｾﾞﾝﾃｰｼｮﾝ</vt:lpstr>
      <vt:lpstr>数式</vt:lpstr>
      <vt:lpstr> Non-inductive plasma start-up experiments on the TST-2 spherical tokamak </vt:lpstr>
      <vt:lpstr>Outline</vt:lpstr>
      <vt:lpstr>Outline</vt:lpstr>
      <vt:lpstr>Motivation and Goal of Research</vt:lpstr>
      <vt:lpstr>Slide 5</vt:lpstr>
      <vt:lpstr>Slide 6</vt:lpstr>
      <vt:lpstr>Outline</vt:lpstr>
      <vt:lpstr>Grill Antenna</vt:lpstr>
      <vt:lpstr>n|| Dependence of Ip and HX Spectrum (Grill Antenna)</vt:lpstr>
      <vt:lpstr>Slide 10</vt:lpstr>
      <vt:lpstr>RF Magnetic Probe Array for k Measurement (Grill Antenna, ~ 1kA)</vt:lpstr>
      <vt:lpstr>Outline</vt:lpstr>
      <vt:lpstr>Slide 13</vt:lpstr>
      <vt:lpstr>Slide 14</vt:lpstr>
      <vt:lpstr>Slide 15</vt:lpstr>
      <vt:lpstr>Slide 16</vt:lpstr>
      <vt:lpstr>Slide 17</vt:lpstr>
      <vt:lpstr>Improvement of Excited N|| Spectrum (CCC Antenna)</vt:lpstr>
      <vt:lpstr>Improved N|| Spectrum is Excited by the CCC Antenna</vt:lpstr>
      <vt:lpstr>Slide 20</vt:lpstr>
      <vt:lpstr>Scaling of Ip with Bv and Bt</vt:lpstr>
      <vt:lpstr>Slide 22</vt:lpstr>
      <vt:lpstr>Slide 23</vt:lpstr>
      <vt:lpstr>Slide 24</vt:lpstr>
      <vt:lpstr>Slide 25</vt:lpstr>
      <vt:lpstr>Slide 26</vt:lpstr>
      <vt:lpstr>Slide 27</vt:lpstr>
      <vt:lpstr>Slide 28</vt:lpstr>
      <vt:lpstr>Slide 29</vt:lpstr>
      <vt:lpstr>Slide 30</vt:lpstr>
      <vt:lpstr>Spectroscopic Identification of Cu Impurity Source</vt:lpstr>
      <vt:lpstr>Slide 32</vt:lpstr>
      <vt:lpstr>Slide 33</vt:lpstr>
      <vt:lpstr>Slide 34</vt:lpstr>
      <vt:lpstr>Is Density Limit Due to Accessibility?</vt:lpstr>
      <vt:lpstr>Slide 36</vt:lpstr>
      <vt:lpstr>Outline</vt:lpstr>
      <vt:lpstr>Calculated Wave Field and Driven Current Profiles</vt:lpstr>
      <vt:lpstr>Orbit Loss is Important at Low Ip</vt:lpstr>
      <vt:lpstr>TF Power Supply Upgrade</vt:lpstr>
      <vt:lpstr>Slide 41</vt:lpstr>
      <vt:lpstr>Outline</vt:lpstr>
      <vt:lpstr>Slide 43</vt:lpstr>
      <vt:lpstr>Slide 44</vt:lpstr>
      <vt:lpstr>Slide 45</vt:lpstr>
      <vt:lpstr>Slide 46</vt:lpstr>
      <vt:lpstr>Slide 47</vt:lpstr>
      <vt:lpstr>Conclusions</vt:lpstr>
      <vt:lpstr>Near-Future Plans</vt:lpstr>
    </vt:vector>
  </TitlesOfParts>
  <Company>東京大学</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NSTXにおけるHHFW加熱・電流駆動実験</dc:title>
  <dc:creator>高瀬雄一</dc:creator>
  <cp:lastModifiedBy>Paolo Micozzi</cp:lastModifiedBy>
  <cp:revision>1132</cp:revision>
  <cp:lastPrinted>2015-11-05T09:52:41Z</cp:lastPrinted>
  <dcterms:created xsi:type="dcterms:W3CDTF">2015-11-17T10:19:11Z</dcterms:created>
  <dcterms:modified xsi:type="dcterms:W3CDTF">2015-11-17T10:19:30Z</dcterms:modified>
</cp:coreProperties>
</file>