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</p:sldMasterIdLst>
  <p:notesMasterIdLst>
    <p:notesMasterId r:id="rId24"/>
  </p:notesMasterIdLst>
  <p:sldIdLst>
    <p:sldId id="260" r:id="rId5"/>
    <p:sldId id="263" r:id="rId6"/>
    <p:sldId id="400" r:id="rId7"/>
    <p:sldId id="286" r:id="rId8"/>
    <p:sldId id="398" r:id="rId9"/>
    <p:sldId id="405" r:id="rId10"/>
    <p:sldId id="401" r:id="rId11"/>
    <p:sldId id="406" r:id="rId12"/>
    <p:sldId id="407" r:id="rId13"/>
    <p:sldId id="408" r:id="rId14"/>
    <p:sldId id="410" r:id="rId15"/>
    <p:sldId id="409" r:id="rId16"/>
    <p:sldId id="413" r:id="rId17"/>
    <p:sldId id="411" r:id="rId18"/>
    <p:sldId id="402" r:id="rId19"/>
    <p:sldId id="311" r:id="rId20"/>
    <p:sldId id="414" r:id="rId21"/>
    <p:sldId id="416" r:id="rId22"/>
    <p:sldId id="423" r:id="rId23"/>
  </p:sldIdLst>
  <p:sldSz cx="9144000" cy="6858000" type="screen4x3"/>
  <p:notesSz cx="6858000" cy="9144000"/>
  <p:defaultTextStyle>
    <a:defPPr>
      <a:defRPr lang="it-IT"/>
    </a:defPPr>
    <a:lvl1pPr marL="0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59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16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74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231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289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346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404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462" algn="l" defTabSz="91411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FA597158-40D1-44DD-8534-8FF977C76F8F}">
          <p14:sldIdLst>
            <p14:sldId id="260"/>
            <p14:sldId id="263"/>
          </p14:sldIdLst>
        </p14:section>
        <p14:section name="Tanto per capirci" id="{DFA5C3C3-ADC3-4F25-90C2-D1ECCA6C8299}">
          <p14:sldIdLst>
            <p14:sldId id="400"/>
            <p14:sldId id="286"/>
            <p14:sldId id="398"/>
            <p14:sldId id="405"/>
          </p14:sldIdLst>
        </p14:section>
        <p14:section name="I codici nucleari" id="{394834E0-126F-4FD6-8872-B3884A949757}">
          <p14:sldIdLst>
            <p14:sldId id="401"/>
            <p14:sldId id="406"/>
            <p14:sldId id="407"/>
            <p14:sldId id="408"/>
            <p14:sldId id="410"/>
            <p14:sldId id="409"/>
            <p14:sldId id="413"/>
            <p14:sldId id="411"/>
          </p14:sldIdLst>
        </p14:section>
        <p14:section name="Tendenze e prospettive di sviluppo" id="{F2B82AA4-B738-4948-969E-6FC5FC0AB830}">
          <p14:sldIdLst>
            <p14:sldId id="402"/>
            <p14:sldId id="311"/>
            <p14:sldId id="414"/>
            <p14:sldId id="416"/>
            <p14:sldId id="42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49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8FB837D-C827-4EFA-A057-4D05807E0F7C}" styleName="Stile con tema 1 - Color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DCAF9ED-07DC-4A11-8D7F-57B35C25682E}" styleName="Stile medio 1 - Color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Stile medio 1 - Color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129944-9407-4EF3-9338-A28435E22E35}" type="datetimeFigureOut">
              <a:rPr lang="en-US" smtClean="0"/>
              <a:t>7/10/2013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90B194-15CD-4E6A-973A-11FF733905D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745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59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16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174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231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289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346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404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462" algn="l" defTabSz="9141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 noChangeArrowheads="1"/>
          </p:cNvSpPr>
          <p:nvPr/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28" tIns="45714" rIns="91428" bIns="45714" anchor="ctr"/>
          <a:lstStyle/>
          <a:p>
            <a:pPr defTabSz="424419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146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1" y="4343400"/>
            <a:ext cx="5480050" cy="4108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16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  <a:ea typeface="MS Gothic" pitchFamily="49" charset="-128"/>
            </a:endParaRP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73700" cy="4103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16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  <a:ea typeface="MS Gothic" pitchFamily="49" charset="-128"/>
            </a:endParaRP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73700" cy="4103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16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  <a:ea typeface="MS Gothic" pitchFamily="49" charset="-128"/>
            </a:endParaRP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73700" cy="4103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16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  <a:ea typeface="MS Gothic" pitchFamily="49" charset="-128"/>
            </a:endParaRP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73700" cy="4103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16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  <a:ea typeface="MS Gothic" pitchFamily="49" charset="-128"/>
            </a:endParaRP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73700" cy="4103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/>
          <p:cNvSpPr txBox="1">
            <a:spLocks noChangeArrowheads="1"/>
          </p:cNvSpPr>
          <p:nvPr/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16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prstClr val="white"/>
              </a:solidFill>
              <a:ea typeface="MS Gothic" pitchFamily="49" charset="-128"/>
            </a:endParaRP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73700" cy="4103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1143001" y="695325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16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  <a:ea typeface="MS Gothic" pitchFamily="49" charset="-128"/>
            </a:endParaRP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73700" cy="4103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1143001" y="695325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16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  <a:ea typeface="MS Gothic" pitchFamily="49" charset="-128"/>
            </a:endParaRP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73700" cy="4103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16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  <a:ea typeface="MS Gothic" pitchFamily="49" charset="-128"/>
            </a:endParaRP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73700" cy="4103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16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  <a:ea typeface="MS Gothic" pitchFamily="49" charset="-128"/>
            </a:endParaRP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73700" cy="4103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/>
          <p:cNvSpPr txBox="1">
            <a:spLocks noChangeArrowheads="1"/>
          </p:cNvSpPr>
          <p:nvPr/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16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prstClr val="white"/>
              </a:solidFill>
              <a:ea typeface="MS Gothic" pitchFamily="49" charset="-128"/>
            </a:endParaRP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73700" cy="4103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/>
          <p:cNvSpPr txBox="1">
            <a:spLocks noChangeArrowheads="1"/>
          </p:cNvSpPr>
          <p:nvPr/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16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prstClr val="white"/>
              </a:solidFill>
              <a:ea typeface="MS Gothic" pitchFamily="49" charset="-128"/>
            </a:endParaRP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73700" cy="4103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16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  <a:ea typeface="MS Gothic" pitchFamily="49" charset="-128"/>
            </a:endParaRP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73700" cy="4103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16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  <a:ea typeface="MS Gothic" pitchFamily="49" charset="-128"/>
            </a:endParaRP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73700" cy="4103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16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  <a:ea typeface="MS Gothic" pitchFamily="49" charset="-128"/>
            </a:endParaRP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73700" cy="4103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/>
          <p:cNvSpPr txBox="1">
            <a:spLocks noChangeArrowheads="1"/>
          </p:cNvSpPr>
          <p:nvPr/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16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prstClr val="white"/>
              </a:solidFill>
              <a:ea typeface="MS Gothic" pitchFamily="49" charset="-128"/>
            </a:endParaRP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73700" cy="4103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/>
          <p:cNvSpPr txBox="1">
            <a:spLocks noChangeArrowheads="1"/>
          </p:cNvSpPr>
          <p:nvPr/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16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  <a:ea typeface="MS Gothic" pitchFamily="49" charset="-128"/>
            </a:endParaRP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73700" cy="4103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16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  <a:ea typeface="MS Gothic" pitchFamily="49" charset="-128"/>
            </a:endParaRP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73700" cy="4103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059" indent="0" algn="ctr">
              <a:buNone/>
              <a:defRPr/>
            </a:lvl2pPr>
            <a:lvl3pPr marL="914116" indent="0" algn="ctr">
              <a:buNone/>
              <a:defRPr/>
            </a:lvl3pPr>
            <a:lvl4pPr marL="1371174" indent="0" algn="ctr">
              <a:buNone/>
              <a:defRPr/>
            </a:lvl4pPr>
            <a:lvl5pPr marL="1828231" indent="0" algn="ctr">
              <a:buNone/>
              <a:defRPr/>
            </a:lvl5pPr>
            <a:lvl6pPr marL="2285289" indent="0" algn="ctr">
              <a:buNone/>
              <a:defRPr/>
            </a:lvl6pPr>
            <a:lvl7pPr marL="2742346" indent="0" algn="ctr">
              <a:buNone/>
              <a:defRPr/>
            </a:lvl7pPr>
            <a:lvl8pPr marL="3199404" indent="0" algn="ctr">
              <a:buNone/>
              <a:defRPr/>
            </a:lvl8pPr>
            <a:lvl9pPr marL="3656462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34EDCA3E-C8CF-411A-8EDD-60E2BC56EB26}" type="slidenum">
              <a:rPr lang="fr-CA"/>
              <a:pPr/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26666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E0156236-AD10-4A2D-9062-E31718F96242}" type="slidenum">
              <a:rPr lang="fr-CA"/>
              <a:pPr/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78518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4638" y="128590"/>
            <a:ext cx="2054225" cy="5989637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28590"/>
            <a:ext cx="6015038" cy="598963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EB2B9690-8099-4974-B4DD-68FBE1F75041}" type="slidenum">
              <a:rPr lang="fr-CA"/>
              <a:pPr/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61496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640" indent="0" algn="ctr">
              <a:buNone/>
              <a:defRPr/>
            </a:lvl2pPr>
            <a:lvl3pPr marL="829280" indent="0" algn="ctr">
              <a:buNone/>
              <a:defRPr/>
            </a:lvl3pPr>
            <a:lvl4pPr marL="1243920" indent="0" algn="ctr">
              <a:buNone/>
              <a:defRPr/>
            </a:lvl4pPr>
            <a:lvl5pPr marL="1658560" indent="0" algn="ctr">
              <a:buNone/>
              <a:defRPr/>
            </a:lvl5pPr>
            <a:lvl6pPr marL="2073201" indent="0" algn="ctr">
              <a:buNone/>
              <a:defRPr/>
            </a:lvl6pPr>
            <a:lvl7pPr marL="2487841" indent="0" algn="ctr">
              <a:buNone/>
              <a:defRPr/>
            </a:lvl7pPr>
            <a:lvl8pPr marL="2902481" indent="0" algn="ctr">
              <a:buNone/>
              <a:defRPr/>
            </a:lvl8pPr>
            <a:lvl9pPr marL="3317121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67D873-64DC-4DDC-BAB8-80FD46AE959C}" type="slidenum">
              <a:rPr lang="fr-CA"/>
              <a:pPr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146016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59451-CF05-4EB1-B845-9F97AC20B9A8}" type="slidenum">
              <a:rPr lang="fr-CA"/>
              <a:pPr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294640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880" y="4406865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640" indent="0">
              <a:buNone/>
              <a:defRPr sz="1600"/>
            </a:lvl2pPr>
            <a:lvl3pPr marL="829280" indent="0">
              <a:buNone/>
              <a:defRPr sz="1500"/>
            </a:lvl3pPr>
            <a:lvl4pPr marL="1243920" indent="0">
              <a:buNone/>
              <a:defRPr sz="1300"/>
            </a:lvl4pPr>
            <a:lvl5pPr marL="1658560" indent="0">
              <a:buNone/>
              <a:defRPr sz="1300"/>
            </a:lvl5pPr>
            <a:lvl6pPr marL="2073201" indent="0">
              <a:buNone/>
              <a:defRPr sz="1300"/>
            </a:lvl6pPr>
            <a:lvl7pPr marL="2487841" indent="0">
              <a:buNone/>
              <a:defRPr sz="1300"/>
            </a:lvl7pPr>
            <a:lvl8pPr marL="2902481" indent="0">
              <a:buNone/>
              <a:defRPr sz="1300"/>
            </a:lvl8pPr>
            <a:lvl9pPr marL="3317121" indent="0">
              <a:buNone/>
              <a:defRPr sz="13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D908A8-EA08-4051-8732-BA60A58B994F}" type="slidenum">
              <a:rPr lang="fr-CA"/>
              <a:pPr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251860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6480" y="1600011"/>
            <a:ext cx="4037760" cy="451343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32481" y="1600011"/>
            <a:ext cx="4039200" cy="451343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0A2CA8-D617-4307-9A62-E6B5D9CA4A4D}" type="slidenum">
              <a:rPr lang="fr-CA"/>
              <a:pPr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095225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922" y="275072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40" indent="0">
              <a:buNone/>
              <a:defRPr sz="1800" b="1"/>
            </a:lvl2pPr>
            <a:lvl3pPr marL="829280" indent="0">
              <a:buNone/>
              <a:defRPr sz="1600" b="1"/>
            </a:lvl3pPr>
            <a:lvl4pPr marL="1243920" indent="0">
              <a:buNone/>
              <a:defRPr sz="1500" b="1"/>
            </a:lvl4pPr>
            <a:lvl5pPr marL="1658560" indent="0">
              <a:buNone/>
              <a:defRPr sz="1500" b="1"/>
            </a:lvl5pPr>
            <a:lvl6pPr marL="2073201" indent="0">
              <a:buNone/>
              <a:defRPr sz="1500" b="1"/>
            </a:lvl6pPr>
            <a:lvl7pPr marL="2487841" indent="0">
              <a:buNone/>
              <a:defRPr sz="1500" b="1"/>
            </a:lvl7pPr>
            <a:lvl8pPr marL="2902481" indent="0">
              <a:buNone/>
              <a:defRPr sz="1500" b="1"/>
            </a:lvl8pPr>
            <a:lvl9pPr marL="3317121" indent="0">
              <a:buNone/>
              <a:defRPr sz="15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442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40" indent="0">
              <a:buNone/>
              <a:defRPr sz="1800" b="1"/>
            </a:lvl2pPr>
            <a:lvl3pPr marL="829280" indent="0">
              <a:buNone/>
              <a:defRPr sz="1600" b="1"/>
            </a:lvl3pPr>
            <a:lvl4pPr marL="1243920" indent="0">
              <a:buNone/>
              <a:defRPr sz="1500" b="1"/>
            </a:lvl4pPr>
            <a:lvl5pPr marL="1658560" indent="0">
              <a:buNone/>
              <a:defRPr sz="1500" b="1"/>
            </a:lvl5pPr>
            <a:lvl6pPr marL="2073201" indent="0">
              <a:buNone/>
              <a:defRPr sz="1500" b="1"/>
            </a:lvl6pPr>
            <a:lvl7pPr marL="2487841" indent="0">
              <a:buNone/>
              <a:defRPr sz="1500" b="1"/>
            </a:lvl7pPr>
            <a:lvl8pPr marL="2902481" indent="0">
              <a:buNone/>
              <a:defRPr sz="1500" b="1"/>
            </a:lvl8pPr>
            <a:lvl9pPr marL="3317121" indent="0">
              <a:buNone/>
              <a:defRPr sz="15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442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E0263-4CF3-4E14-9BB4-9CE885EB2476}" type="slidenum">
              <a:rPr lang="fr-CA"/>
              <a:pPr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737171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14501D-506C-4191-B605-DA5751C421CC}" type="slidenum">
              <a:rPr lang="fr-CA"/>
              <a:pPr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174491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374625-7DEC-4382-B0D6-1ED9C7B48E30}" type="slidenum">
              <a:rPr lang="fr-CA"/>
              <a:pPr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452292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523" y="273631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920" y="1434393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640" indent="0">
              <a:buNone/>
              <a:defRPr sz="1100"/>
            </a:lvl2pPr>
            <a:lvl3pPr marL="829280" indent="0">
              <a:buNone/>
              <a:defRPr sz="900"/>
            </a:lvl3pPr>
            <a:lvl4pPr marL="1243920" indent="0">
              <a:buNone/>
              <a:defRPr sz="800"/>
            </a:lvl4pPr>
            <a:lvl5pPr marL="1658560" indent="0">
              <a:buNone/>
              <a:defRPr sz="800"/>
            </a:lvl5pPr>
            <a:lvl6pPr marL="2073201" indent="0">
              <a:buNone/>
              <a:defRPr sz="800"/>
            </a:lvl6pPr>
            <a:lvl7pPr marL="2487841" indent="0">
              <a:buNone/>
              <a:defRPr sz="800"/>
            </a:lvl7pPr>
            <a:lvl8pPr marL="2902481" indent="0">
              <a:buNone/>
              <a:defRPr sz="800"/>
            </a:lvl8pPr>
            <a:lvl9pPr marL="3317121" indent="0">
              <a:buNone/>
              <a:defRPr sz="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9D77F8-DE34-4EEE-BD01-787F74F063E8}" type="slidenum">
              <a:rPr lang="fr-CA"/>
              <a:pPr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8914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0D24F986-6F36-4965-959C-0AC6810A1025}" type="slidenum">
              <a:rPr lang="fr-CA"/>
              <a:pPr/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373347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803" y="4800026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803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640" indent="0">
              <a:buNone/>
              <a:defRPr sz="2500"/>
            </a:lvl2pPr>
            <a:lvl3pPr marL="829280" indent="0">
              <a:buNone/>
              <a:defRPr sz="2200"/>
            </a:lvl3pPr>
            <a:lvl4pPr marL="1243920" indent="0">
              <a:buNone/>
              <a:defRPr sz="1800"/>
            </a:lvl4pPr>
            <a:lvl5pPr marL="1658560" indent="0">
              <a:buNone/>
              <a:defRPr sz="1800"/>
            </a:lvl5pPr>
            <a:lvl6pPr marL="2073201" indent="0">
              <a:buNone/>
              <a:defRPr sz="1800"/>
            </a:lvl6pPr>
            <a:lvl7pPr marL="2487841" indent="0">
              <a:buNone/>
              <a:defRPr sz="1800"/>
            </a:lvl7pPr>
            <a:lvl8pPr marL="2902481" indent="0">
              <a:buNone/>
              <a:defRPr sz="1800"/>
            </a:lvl8pPr>
            <a:lvl9pPr marL="3317121" indent="0">
              <a:buNone/>
              <a:defRPr sz="18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803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640" indent="0">
              <a:buNone/>
              <a:defRPr sz="1100"/>
            </a:lvl2pPr>
            <a:lvl3pPr marL="829280" indent="0">
              <a:buNone/>
              <a:defRPr sz="900"/>
            </a:lvl3pPr>
            <a:lvl4pPr marL="1243920" indent="0">
              <a:buNone/>
              <a:defRPr sz="800"/>
            </a:lvl4pPr>
            <a:lvl5pPr marL="1658560" indent="0">
              <a:buNone/>
              <a:defRPr sz="800"/>
            </a:lvl5pPr>
            <a:lvl6pPr marL="2073201" indent="0">
              <a:buNone/>
              <a:defRPr sz="800"/>
            </a:lvl6pPr>
            <a:lvl7pPr marL="2487841" indent="0">
              <a:buNone/>
              <a:defRPr sz="800"/>
            </a:lvl7pPr>
            <a:lvl8pPr marL="2902481" indent="0">
              <a:buNone/>
              <a:defRPr sz="800"/>
            </a:lvl8pPr>
            <a:lvl9pPr marL="3317121" indent="0">
              <a:buNone/>
              <a:defRPr sz="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BF03FB-3A5D-4DED-99EF-0AF9B67134F3}" type="slidenum">
              <a:rPr lang="fr-CA"/>
              <a:pPr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618622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93DE69-AA5A-4AA0-A1F8-6EEEE4D785FE}" type="slidenum">
              <a:rPr lang="fr-CA"/>
              <a:pPr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914739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18240" y="128174"/>
            <a:ext cx="2053440" cy="598526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6480" y="128174"/>
            <a:ext cx="6023520" cy="598526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AD2CE5-2434-41DE-AB61-440AB410D5DA}" type="slidenum">
              <a:rPr lang="fr-CA"/>
              <a:pPr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669602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726" indent="0" algn="ctr">
              <a:buNone/>
              <a:defRPr/>
            </a:lvl2pPr>
            <a:lvl3pPr marL="829452" indent="0" algn="ctr">
              <a:buNone/>
              <a:defRPr/>
            </a:lvl3pPr>
            <a:lvl4pPr marL="1244178" indent="0" algn="ctr">
              <a:buNone/>
              <a:defRPr/>
            </a:lvl4pPr>
            <a:lvl5pPr marL="1658904" indent="0" algn="ctr">
              <a:buNone/>
              <a:defRPr/>
            </a:lvl5pPr>
            <a:lvl6pPr marL="2073631" indent="0" algn="ctr">
              <a:buNone/>
              <a:defRPr/>
            </a:lvl6pPr>
            <a:lvl7pPr marL="2488357" indent="0" algn="ctr">
              <a:buNone/>
              <a:defRPr/>
            </a:lvl7pPr>
            <a:lvl8pPr marL="2903083" indent="0" algn="ctr">
              <a:buNone/>
              <a:defRPr/>
            </a:lvl8pPr>
            <a:lvl9pPr marL="3317809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72BF9-FB9F-4310-8F5E-187807A69D74}" type="slidenum">
              <a:rPr lang="fr-CA"/>
              <a:pPr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002928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CA20D-87FA-4169-BB89-6B9A1FDE63AA}" type="slidenum">
              <a:rPr lang="fr-CA"/>
              <a:pPr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812686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880" y="4406863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726" indent="0">
              <a:buNone/>
              <a:defRPr sz="1600"/>
            </a:lvl2pPr>
            <a:lvl3pPr marL="829452" indent="0">
              <a:buNone/>
              <a:defRPr sz="1500"/>
            </a:lvl3pPr>
            <a:lvl4pPr marL="1244178" indent="0">
              <a:buNone/>
              <a:defRPr sz="1300"/>
            </a:lvl4pPr>
            <a:lvl5pPr marL="1658904" indent="0">
              <a:buNone/>
              <a:defRPr sz="1300"/>
            </a:lvl5pPr>
            <a:lvl6pPr marL="2073631" indent="0">
              <a:buNone/>
              <a:defRPr sz="1300"/>
            </a:lvl6pPr>
            <a:lvl7pPr marL="2488357" indent="0">
              <a:buNone/>
              <a:defRPr sz="1300"/>
            </a:lvl7pPr>
            <a:lvl8pPr marL="2903083" indent="0">
              <a:buNone/>
              <a:defRPr sz="1300"/>
            </a:lvl8pPr>
            <a:lvl9pPr marL="3317809" indent="0">
              <a:buNone/>
              <a:defRPr sz="13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595C4E-CA50-4BCF-9BA4-CC5DA7061BE2}" type="slidenum">
              <a:rPr lang="fr-CA"/>
              <a:pPr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326781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6480" y="1600009"/>
            <a:ext cx="4037760" cy="451343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32481" y="1600009"/>
            <a:ext cx="4039200" cy="451343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05A91B-1BEC-4BEB-B806-285680B7570A}" type="slidenum">
              <a:rPr lang="fr-CA"/>
              <a:pPr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419763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921" y="275070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726" indent="0">
              <a:buNone/>
              <a:defRPr sz="1800" b="1"/>
            </a:lvl2pPr>
            <a:lvl3pPr marL="829452" indent="0">
              <a:buNone/>
              <a:defRPr sz="1600" b="1"/>
            </a:lvl3pPr>
            <a:lvl4pPr marL="1244178" indent="0">
              <a:buNone/>
              <a:defRPr sz="1500" b="1"/>
            </a:lvl4pPr>
            <a:lvl5pPr marL="1658904" indent="0">
              <a:buNone/>
              <a:defRPr sz="1500" b="1"/>
            </a:lvl5pPr>
            <a:lvl6pPr marL="2073631" indent="0">
              <a:buNone/>
              <a:defRPr sz="1500" b="1"/>
            </a:lvl6pPr>
            <a:lvl7pPr marL="2488357" indent="0">
              <a:buNone/>
              <a:defRPr sz="1500" b="1"/>
            </a:lvl7pPr>
            <a:lvl8pPr marL="2903083" indent="0">
              <a:buNone/>
              <a:defRPr sz="1500" b="1"/>
            </a:lvl8pPr>
            <a:lvl9pPr marL="3317809" indent="0">
              <a:buNone/>
              <a:defRPr sz="15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441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726" indent="0">
              <a:buNone/>
              <a:defRPr sz="1800" b="1"/>
            </a:lvl2pPr>
            <a:lvl3pPr marL="829452" indent="0">
              <a:buNone/>
              <a:defRPr sz="1600" b="1"/>
            </a:lvl3pPr>
            <a:lvl4pPr marL="1244178" indent="0">
              <a:buNone/>
              <a:defRPr sz="1500" b="1"/>
            </a:lvl4pPr>
            <a:lvl5pPr marL="1658904" indent="0">
              <a:buNone/>
              <a:defRPr sz="1500" b="1"/>
            </a:lvl5pPr>
            <a:lvl6pPr marL="2073631" indent="0">
              <a:buNone/>
              <a:defRPr sz="1500" b="1"/>
            </a:lvl6pPr>
            <a:lvl7pPr marL="2488357" indent="0">
              <a:buNone/>
              <a:defRPr sz="1500" b="1"/>
            </a:lvl7pPr>
            <a:lvl8pPr marL="2903083" indent="0">
              <a:buNone/>
              <a:defRPr sz="1500" b="1"/>
            </a:lvl8pPr>
            <a:lvl9pPr marL="3317809" indent="0">
              <a:buNone/>
              <a:defRPr sz="15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441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3F2CD-887C-49E1-8FD0-937D071DDE3C}" type="slidenum">
              <a:rPr lang="fr-CA"/>
              <a:pPr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196565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01A8C-08A1-4187-A86A-93F1F9273999}" type="slidenum">
              <a:rPr lang="fr-CA"/>
              <a:pPr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441926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1FB5F-37C0-42FF-A592-7651896363F0}" type="slidenum">
              <a:rPr lang="fr-CA"/>
              <a:pPr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58367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9" indent="0">
              <a:buNone/>
              <a:defRPr sz="1800"/>
            </a:lvl2pPr>
            <a:lvl3pPr marL="914116" indent="0">
              <a:buNone/>
              <a:defRPr sz="1600"/>
            </a:lvl3pPr>
            <a:lvl4pPr marL="1371174" indent="0">
              <a:buNone/>
              <a:defRPr sz="1400"/>
            </a:lvl4pPr>
            <a:lvl5pPr marL="1828231" indent="0">
              <a:buNone/>
              <a:defRPr sz="1400"/>
            </a:lvl5pPr>
            <a:lvl6pPr marL="2285289" indent="0">
              <a:buNone/>
              <a:defRPr sz="1400"/>
            </a:lvl6pPr>
            <a:lvl7pPr marL="2742346" indent="0">
              <a:buNone/>
              <a:defRPr sz="1400"/>
            </a:lvl7pPr>
            <a:lvl8pPr marL="3199404" indent="0">
              <a:buNone/>
              <a:defRPr sz="1400"/>
            </a:lvl8pPr>
            <a:lvl9pPr marL="3656462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9811FECD-B84C-4C55-BADF-B777A5F5B3B6}" type="slidenum">
              <a:rPr lang="fr-CA"/>
              <a:pPr/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216411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521" y="273629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920" y="1434391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726" indent="0">
              <a:buNone/>
              <a:defRPr sz="1100"/>
            </a:lvl2pPr>
            <a:lvl3pPr marL="829452" indent="0">
              <a:buNone/>
              <a:defRPr sz="900"/>
            </a:lvl3pPr>
            <a:lvl4pPr marL="1244178" indent="0">
              <a:buNone/>
              <a:defRPr sz="800"/>
            </a:lvl4pPr>
            <a:lvl5pPr marL="1658904" indent="0">
              <a:buNone/>
              <a:defRPr sz="800"/>
            </a:lvl5pPr>
            <a:lvl6pPr marL="2073631" indent="0">
              <a:buNone/>
              <a:defRPr sz="800"/>
            </a:lvl6pPr>
            <a:lvl7pPr marL="2488357" indent="0">
              <a:buNone/>
              <a:defRPr sz="800"/>
            </a:lvl7pPr>
            <a:lvl8pPr marL="2903083" indent="0">
              <a:buNone/>
              <a:defRPr sz="800"/>
            </a:lvl8pPr>
            <a:lvl9pPr marL="3317809" indent="0">
              <a:buNone/>
              <a:defRPr sz="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27443-A7C1-482D-B6CD-2B34A066F96A}" type="slidenum">
              <a:rPr lang="fr-CA"/>
              <a:pPr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064481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801" y="4800025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801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726" indent="0">
              <a:buNone/>
              <a:defRPr sz="2500"/>
            </a:lvl2pPr>
            <a:lvl3pPr marL="829452" indent="0">
              <a:buNone/>
              <a:defRPr sz="2200"/>
            </a:lvl3pPr>
            <a:lvl4pPr marL="1244178" indent="0">
              <a:buNone/>
              <a:defRPr sz="1800"/>
            </a:lvl4pPr>
            <a:lvl5pPr marL="1658904" indent="0">
              <a:buNone/>
              <a:defRPr sz="1800"/>
            </a:lvl5pPr>
            <a:lvl6pPr marL="2073631" indent="0">
              <a:buNone/>
              <a:defRPr sz="1800"/>
            </a:lvl6pPr>
            <a:lvl7pPr marL="2488357" indent="0">
              <a:buNone/>
              <a:defRPr sz="1800"/>
            </a:lvl7pPr>
            <a:lvl8pPr marL="2903083" indent="0">
              <a:buNone/>
              <a:defRPr sz="1800"/>
            </a:lvl8pPr>
            <a:lvl9pPr marL="3317809" indent="0">
              <a:buNone/>
              <a:defRPr sz="18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801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726" indent="0">
              <a:buNone/>
              <a:defRPr sz="1100"/>
            </a:lvl2pPr>
            <a:lvl3pPr marL="829452" indent="0">
              <a:buNone/>
              <a:defRPr sz="900"/>
            </a:lvl3pPr>
            <a:lvl4pPr marL="1244178" indent="0">
              <a:buNone/>
              <a:defRPr sz="800"/>
            </a:lvl4pPr>
            <a:lvl5pPr marL="1658904" indent="0">
              <a:buNone/>
              <a:defRPr sz="800"/>
            </a:lvl5pPr>
            <a:lvl6pPr marL="2073631" indent="0">
              <a:buNone/>
              <a:defRPr sz="800"/>
            </a:lvl6pPr>
            <a:lvl7pPr marL="2488357" indent="0">
              <a:buNone/>
              <a:defRPr sz="800"/>
            </a:lvl7pPr>
            <a:lvl8pPr marL="2903083" indent="0">
              <a:buNone/>
              <a:defRPr sz="800"/>
            </a:lvl8pPr>
            <a:lvl9pPr marL="3317809" indent="0">
              <a:buNone/>
              <a:defRPr sz="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AAC0D5-F4DC-4110-AFD7-914849ECC53E}" type="slidenum">
              <a:rPr lang="fr-CA"/>
              <a:pPr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265925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14C567-6B66-4D8D-BD4F-F69B5856F50A}" type="slidenum">
              <a:rPr lang="fr-CA"/>
              <a:pPr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207457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18240" y="128174"/>
            <a:ext cx="2053440" cy="598526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6480" y="128174"/>
            <a:ext cx="6023520" cy="598526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F0B9D3-CE5B-4829-9E70-9B6B880F8D85}" type="slidenum">
              <a:rPr lang="fr-CA"/>
              <a:pPr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681571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425" indent="0" algn="ctr">
              <a:buNone/>
              <a:defRPr/>
            </a:lvl2pPr>
            <a:lvl3pPr marL="828850" indent="0" algn="ctr">
              <a:buNone/>
              <a:defRPr/>
            </a:lvl3pPr>
            <a:lvl4pPr marL="1243275" indent="0" algn="ctr">
              <a:buNone/>
              <a:defRPr/>
            </a:lvl4pPr>
            <a:lvl5pPr marL="1657700" indent="0" algn="ctr">
              <a:buNone/>
              <a:defRPr/>
            </a:lvl5pPr>
            <a:lvl6pPr marL="2072126" indent="0" algn="ctr">
              <a:buNone/>
              <a:defRPr/>
            </a:lvl6pPr>
            <a:lvl7pPr marL="2486552" indent="0" algn="ctr">
              <a:buNone/>
              <a:defRPr/>
            </a:lvl7pPr>
            <a:lvl8pPr marL="2900977" indent="0" algn="ctr">
              <a:buNone/>
              <a:defRPr/>
            </a:lvl8pPr>
            <a:lvl9pPr marL="3315402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72BF9-FB9F-4310-8F5E-187807A69D74}" type="slidenum">
              <a:rPr lang="fr-CA"/>
              <a:pPr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76335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CA20D-87FA-4169-BB89-6B9A1FDE63AA}" type="slidenum">
              <a:rPr lang="fr-CA"/>
              <a:pPr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727669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880" y="4406870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425" indent="0">
              <a:buNone/>
              <a:defRPr sz="1600"/>
            </a:lvl2pPr>
            <a:lvl3pPr marL="828850" indent="0">
              <a:buNone/>
              <a:defRPr sz="1500"/>
            </a:lvl3pPr>
            <a:lvl4pPr marL="1243275" indent="0">
              <a:buNone/>
              <a:defRPr sz="1300"/>
            </a:lvl4pPr>
            <a:lvl5pPr marL="1657700" indent="0">
              <a:buNone/>
              <a:defRPr sz="1300"/>
            </a:lvl5pPr>
            <a:lvl6pPr marL="2072126" indent="0">
              <a:buNone/>
              <a:defRPr sz="1300"/>
            </a:lvl6pPr>
            <a:lvl7pPr marL="2486552" indent="0">
              <a:buNone/>
              <a:defRPr sz="1300"/>
            </a:lvl7pPr>
            <a:lvl8pPr marL="2900977" indent="0">
              <a:buNone/>
              <a:defRPr sz="1300"/>
            </a:lvl8pPr>
            <a:lvl9pPr marL="3315402" indent="0">
              <a:buNone/>
              <a:defRPr sz="13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595C4E-CA50-4BCF-9BA4-CC5DA7061BE2}" type="slidenum">
              <a:rPr lang="fr-CA"/>
              <a:pPr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872064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6480" y="1600012"/>
            <a:ext cx="4037760" cy="451343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32481" y="1600012"/>
            <a:ext cx="4039200" cy="451343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05A91B-1BEC-4BEB-B806-285680B7570A}" type="slidenum">
              <a:rPr lang="fr-CA"/>
              <a:pPr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55812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922" y="275077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425" indent="0">
              <a:buNone/>
              <a:defRPr sz="1800" b="1"/>
            </a:lvl2pPr>
            <a:lvl3pPr marL="828850" indent="0">
              <a:buNone/>
              <a:defRPr sz="1600" b="1"/>
            </a:lvl3pPr>
            <a:lvl4pPr marL="1243275" indent="0">
              <a:buNone/>
              <a:defRPr sz="1500" b="1"/>
            </a:lvl4pPr>
            <a:lvl5pPr marL="1657700" indent="0">
              <a:buNone/>
              <a:defRPr sz="1500" b="1"/>
            </a:lvl5pPr>
            <a:lvl6pPr marL="2072126" indent="0">
              <a:buNone/>
              <a:defRPr sz="1500" b="1"/>
            </a:lvl6pPr>
            <a:lvl7pPr marL="2486552" indent="0">
              <a:buNone/>
              <a:defRPr sz="1500" b="1"/>
            </a:lvl7pPr>
            <a:lvl8pPr marL="2900977" indent="0">
              <a:buNone/>
              <a:defRPr sz="1500" b="1"/>
            </a:lvl8pPr>
            <a:lvl9pPr marL="3315402" indent="0">
              <a:buNone/>
              <a:defRPr sz="15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442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425" indent="0">
              <a:buNone/>
              <a:defRPr sz="1800" b="1"/>
            </a:lvl2pPr>
            <a:lvl3pPr marL="828850" indent="0">
              <a:buNone/>
              <a:defRPr sz="1600" b="1"/>
            </a:lvl3pPr>
            <a:lvl4pPr marL="1243275" indent="0">
              <a:buNone/>
              <a:defRPr sz="1500" b="1"/>
            </a:lvl4pPr>
            <a:lvl5pPr marL="1657700" indent="0">
              <a:buNone/>
              <a:defRPr sz="1500" b="1"/>
            </a:lvl5pPr>
            <a:lvl6pPr marL="2072126" indent="0">
              <a:buNone/>
              <a:defRPr sz="1500" b="1"/>
            </a:lvl6pPr>
            <a:lvl7pPr marL="2486552" indent="0">
              <a:buNone/>
              <a:defRPr sz="1500" b="1"/>
            </a:lvl7pPr>
            <a:lvl8pPr marL="2900977" indent="0">
              <a:buNone/>
              <a:defRPr sz="1500" b="1"/>
            </a:lvl8pPr>
            <a:lvl9pPr marL="3315402" indent="0">
              <a:buNone/>
              <a:defRPr sz="15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442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3F2CD-887C-49E1-8FD0-937D071DDE3C}" type="slidenum">
              <a:rPr lang="fr-CA"/>
              <a:pPr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159750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01A8C-08A1-4187-A86A-93F1F9273999}" type="slidenum">
              <a:rPr lang="fr-CA"/>
              <a:pPr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1176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3838" cy="4518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3438" y="1600203"/>
            <a:ext cx="4035425" cy="4518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28A9D9C6-E4BD-4F2B-AFBC-15AA66C31B36}" type="slidenum">
              <a:rPr lang="fr-CA"/>
              <a:pPr/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946860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1FB5F-37C0-42FF-A592-7651896363F0}" type="slidenum">
              <a:rPr lang="fr-CA"/>
              <a:pPr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995681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525" y="273633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920" y="1434398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425" indent="0">
              <a:buNone/>
              <a:defRPr sz="1100"/>
            </a:lvl2pPr>
            <a:lvl3pPr marL="828850" indent="0">
              <a:buNone/>
              <a:defRPr sz="900"/>
            </a:lvl3pPr>
            <a:lvl4pPr marL="1243275" indent="0">
              <a:buNone/>
              <a:defRPr sz="800"/>
            </a:lvl4pPr>
            <a:lvl5pPr marL="1657700" indent="0">
              <a:buNone/>
              <a:defRPr sz="800"/>
            </a:lvl5pPr>
            <a:lvl6pPr marL="2072126" indent="0">
              <a:buNone/>
              <a:defRPr sz="800"/>
            </a:lvl6pPr>
            <a:lvl7pPr marL="2486552" indent="0">
              <a:buNone/>
              <a:defRPr sz="800"/>
            </a:lvl7pPr>
            <a:lvl8pPr marL="2900977" indent="0">
              <a:buNone/>
              <a:defRPr sz="800"/>
            </a:lvl8pPr>
            <a:lvl9pPr marL="3315402" indent="0">
              <a:buNone/>
              <a:defRPr sz="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27443-A7C1-482D-B6CD-2B34A066F96A}" type="slidenum">
              <a:rPr lang="fr-CA"/>
              <a:pPr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589368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805" y="4800026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805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425" indent="0">
              <a:buNone/>
              <a:defRPr sz="2500"/>
            </a:lvl2pPr>
            <a:lvl3pPr marL="828850" indent="0">
              <a:buNone/>
              <a:defRPr sz="2200"/>
            </a:lvl3pPr>
            <a:lvl4pPr marL="1243275" indent="0">
              <a:buNone/>
              <a:defRPr sz="1800"/>
            </a:lvl4pPr>
            <a:lvl5pPr marL="1657700" indent="0">
              <a:buNone/>
              <a:defRPr sz="1800"/>
            </a:lvl5pPr>
            <a:lvl6pPr marL="2072126" indent="0">
              <a:buNone/>
              <a:defRPr sz="1800"/>
            </a:lvl6pPr>
            <a:lvl7pPr marL="2486552" indent="0">
              <a:buNone/>
              <a:defRPr sz="1800"/>
            </a:lvl7pPr>
            <a:lvl8pPr marL="2900977" indent="0">
              <a:buNone/>
              <a:defRPr sz="1800"/>
            </a:lvl8pPr>
            <a:lvl9pPr marL="3315402" indent="0">
              <a:buNone/>
              <a:defRPr sz="18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805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425" indent="0">
              <a:buNone/>
              <a:defRPr sz="1100"/>
            </a:lvl2pPr>
            <a:lvl3pPr marL="828850" indent="0">
              <a:buNone/>
              <a:defRPr sz="900"/>
            </a:lvl3pPr>
            <a:lvl4pPr marL="1243275" indent="0">
              <a:buNone/>
              <a:defRPr sz="800"/>
            </a:lvl4pPr>
            <a:lvl5pPr marL="1657700" indent="0">
              <a:buNone/>
              <a:defRPr sz="800"/>
            </a:lvl5pPr>
            <a:lvl6pPr marL="2072126" indent="0">
              <a:buNone/>
              <a:defRPr sz="800"/>
            </a:lvl6pPr>
            <a:lvl7pPr marL="2486552" indent="0">
              <a:buNone/>
              <a:defRPr sz="800"/>
            </a:lvl7pPr>
            <a:lvl8pPr marL="2900977" indent="0">
              <a:buNone/>
              <a:defRPr sz="800"/>
            </a:lvl8pPr>
            <a:lvl9pPr marL="3315402" indent="0">
              <a:buNone/>
              <a:defRPr sz="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AAC0D5-F4DC-4110-AFD7-914849ECC53E}" type="slidenum">
              <a:rPr lang="fr-CA"/>
              <a:pPr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686435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14C567-6B66-4D8D-BD4F-F69B5856F50A}" type="slidenum">
              <a:rPr lang="fr-CA"/>
              <a:pPr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083619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18240" y="128174"/>
            <a:ext cx="2053440" cy="598526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6480" y="128174"/>
            <a:ext cx="6023520" cy="598526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F0B9D3-CE5B-4829-9E70-9B6B880F8D85}" type="slidenum">
              <a:rPr lang="fr-CA"/>
              <a:pPr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31330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9" indent="0">
              <a:buNone/>
              <a:defRPr sz="2000" b="1"/>
            </a:lvl2pPr>
            <a:lvl3pPr marL="914116" indent="0">
              <a:buNone/>
              <a:defRPr sz="1800" b="1"/>
            </a:lvl3pPr>
            <a:lvl4pPr marL="1371174" indent="0">
              <a:buNone/>
              <a:defRPr sz="1600" b="1"/>
            </a:lvl4pPr>
            <a:lvl5pPr marL="1828231" indent="0">
              <a:buNone/>
              <a:defRPr sz="1600" b="1"/>
            </a:lvl5pPr>
            <a:lvl6pPr marL="2285289" indent="0">
              <a:buNone/>
              <a:defRPr sz="1600" b="1"/>
            </a:lvl6pPr>
            <a:lvl7pPr marL="2742346" indent="0">
              <a:buNone/>
              <a:defRPr sz="1600" b="1"/>
            </a:lvl7pPr>
            <a:lvl8pPr marL="3199404" indent="0">
              <a:buNone/>
              <a:defRPr sz="1600" b="1"/>
            </a:lvl8pPr>
            <a:lvl9pPr marL="3656462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8449776F-796B-4B8D-B6F4-90A4C80F7E29}" type="slidenum">
              <a:rPr lang="fr-CA"/>
              <a:pPr/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60835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B4F4C55F-40BC-4668-AE6A-A58D7B5176E8}" type="slidenum">
              <a:rPr lang="fr-CA"/>
              <a:pPr/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89679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A1F1AE91-EC46-40F5-9296-BB13028256BF}" type="slidenum">
              <a:rPr lang="fr-CA"/>
              <a:pPr/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07712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A631C7D0-5B82-4936-A332-A44F6E52C0A4}" type="slidenum">
              <a:rPr lang="fr-CA"/>
              <a:pPr/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69322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9" indent="0">
              <a:buNone/>
              <a:defRPr sz="2800"/>
            </a:lvl2pPr>
            <a:lvl3pPr marL="914116" indent="0">
              <a:buNone/>
              <a:defRPr sz="2400"/>
            </a:lvl3pPr>
            <a:lvl4pPr marL="1371174" indent="0">
              <a:buNone/>
              <a:defRPr sz="2000"/>
            </a:lvl4pPr>
            <a:lvl5pPr marL="1828231" indent="0">
              <a:buNone/>
              <a:defRPr sz="2000"/>
            </a:lvl5pPr>
            <a:lvl6pPr marL="2285289" indent="0">
              <a:buNone/>
              <a:defRPr sz="2000"/>
            </a:lvl6pPr>
            <a:lvl7pPr marL="2742346" indent="0">
              <a:buNone/>
              <a:defRPr sz="2000"/>
            </a:lvl7pPr>
            <a:lvl8pPr marL="3199404" indent="0">
              <a:buNone/>
              <a:defRPr sz="2000"/>
            </a:lvl8pPr>
            <a:lvl9pPr marL="3656462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59" indent="0">
              <a:buNone/>
              <a:defRPr sz="1200"/>
            </a:lvl2pPr>
            <a:lvl3pPr marL="914116" indent="0">
              <a:buNone/>
              <a:defRPr sz="1000"/>
            </a:lvl3pPr>
            <a:lvl4pPr marL="1371174" indent="0">
              <a:buNone/>
              <a:defRPr sz="900"/>
            </a:lvl4pPr>
            <a:lvl5pPr marL="1828231" indent="0">
              <a:buNone/>
              <a:defRPr sz="900"/>
            </a:lvl5pPr>
            <a:lvl6pPr marL="2285289" indent="0">
              <a:buNone/>
              <a:defRPr sz="900"/>
            </a:lvl6pPr>
            <a:lvl7pPr marL="2742346" indent="0">
              <a:buNone/>
              <a:defRPr sz="900"/>
            </a:lvl7pPr>
            <a:lvl8pPr marL="3199404" indent="0">
              <a:buNone/>
              <a:defRPr sz="900"/>
            </a:lvl8pPr>
            <a:lvl9pPr marL="3656462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E3FB1762-E00F-4DBC-B556-1E5947AFA935}" type="slidenum">
              <a:rPr lang="fr-CA"/>
              <a:pPr/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4188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3" y="128588"/>
            <a:ext cx="8221663" cy="143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973" tIns="46785" rIns="89973" bIns="467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3" y="1600203"/>
            <a:ext cx="8221663" cy="451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973" tIns="46785" rIns="89973" bIns="467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3" y="6356350"/>
            <a:ext cx="2125663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973" tIns="46785" rIns="89973" bIns="46785" numCol="1" anchor="ctr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447535" algn="l"/>
                <a:tab pos="896659" algn="l"/>
                <a:tab pos="1345782" algn="l"/>
                <a:tab pos="1794905" algn="l"/>
                <a:tab pos="2244028" algn="l"/>
                <a:tab pos="2693150" algn="l"/>
                <a:tab pos="3142272" algn="l"/>
                <a:tab pos="3591396" algn="l"/>
                <a:tab pos="4040518" algn="l"/>
                <a:tab pos="4489642" algn="l"/>
                <a:tab pos="4938764" algn="l"/>
                <a:tab pos="5387886" algn="l"/>
                <a:tab pos="5837010" algn="l"/>
                <a:tab pos="6286132" algn="l"/>
                <a:tab pos="6735255" algn="l"/>
                <a:tab pos="7184378" algn="l"/>
                <a:tab pos="7633500" algn="l"/>
                <a:tab pos="8082624" algn="l"/>
                <a:tab pos="8531746" algn="l"/>
                <a:tab pos="8980869" algn="l"/>
              </a:tabLst>
              <a:defRPr sz="1200">
                <a:solidFill>
                  <a:srgbClr val="898989"/>
                </a:solidFill>
                <a:cs typeface="Tahoma" charset="0"/>
              </a:defRPr>
            </a:lvl1pPr>
          </a:lstStyle>
          <a:p>
            <a:pPr defTabSz="449124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fr-FR"/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124200" y="6308728"/>
            <a:ext cx="28956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10" tIns="45706" rIns="91410" bIns="45706" anchor="ctr"/>
          <a:lstStyle/>
          <a:p>
            <a:pPr defTabSz="449124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25663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973" tIns="46785" rIns="89973" bIns="46785" numCol="1" anchor="ctr" anchorCtr="0" compatLnSpc="1">
            <a:prstTxWarp prst="textNoShape">
              <a:avLst/>
            </a:prstTxWarp>
          </a:bodyPr>
          <a:lstStyle>
            <a:lvl1pPr algn="r">
              <a:tabLst>
                <a:tab pos="0" algn="l"/>
                <a:tab pos="447535" algn="l"/>
                <a:tab pos="896659" algn="l"/>
                <a:tab pos="1345782" algn="l"/>
                <a:tab pos="1794905" algn="l"/>
                <a:tab pos="2244028" algn="l"/>
                <a:tab pos="2693150" algn="l"/>
                <a:tab pos="3142272" algn="l"/>
                <a:tab pos="3591396" algn="l"/>
                <a:tab pos="4040518" algn="l"/>
                <a:tab pos="4489642" algn="l"/>
                <a:tab pos="4938764" algn="l"/>
                <a:tab pos="5387886" algn="l"/>
                <a:tab pos="5837010" algn="l"/>
                <a:tab pos="6286132" algn="l"/>
                <a:tab pos="6735255" algn="l"/>
                <a:tab pos="7184378" algn="l"/>
                <a:tab pos="7633500" algn="l"/>
                <a:tab pos="8082624" algn="l"/>
                <a:tab pos="8531746" algn="l"/>
                <a:tab pos="8980869" algn="l"/>
              </a:tabLst>
              <a:defRPr sz="1200">
                <a:solidFill>
                  <a:srgbClr val="898989"/>
                </a:solidFill>
                <a:cs typeface="Tahoma" charset="0"/>
              </a:defRPr>
            </a:lvl1pPr>
          </a:lstStyle>
          <a:p>
            <a:pPr defTabSz="449124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fld id="{4E694C2B-6CE5-44BB-8C8C-C2E64B49ADFD}" type="slidenum">
              <a:rPr lang="fr-CA" smtClean="0"/>
              <a:pPr defTabSz="449124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23929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49124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719" indent="-285660" algn="ctr" defTabSz="449124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S Gothic" charset="-128"/>
        </a:defRPr>
      </a:lvl2pPr>
      <a:lvl3pPr marL="1142646" indent="-228529" algn="ctr" defTabSz="449124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S Gothic" charset="-128"/>
        </a:defRPr>
      </a:lvl3pPr>
      <a:lvl4pPr marL="1599702" indent="-228529" algn="ctr" defTabSz="449124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S Gothic" charset="-128"/>
        </a:defRPr>
      </a:lvl4pPr>
      <a:lvl5pPr marL="2056760" indent="-228529" algn="ctr" defTabSz="449124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S Gothic" charset="-128"/>
        </a:defRPr>
      </a:lvl5pPr>
      <a:lvl6pPr marL="2513818" indent="-228529" algn="ctr" defTabSz="449124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S Gothic" charset="-128"/>
        </a:defRPr>
      </a:lvl6pPr>
      <a:lvl7pPr marL="2970876" indent="-228529" algn="ctr" defTabSz="449124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S Gothic" charset="-128"/>
        </a:defRPr>
      </a:lvl7pPr>
      <a:lvl8pPr marL="3427934" indent="-228529" algn="ctr" defTabSz="449124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S Gothic" charset="-128"/>
        </a:defRPr>
      </a:lvl8pPr>
      <a:lvl9pPr marL="3884991" indent="-228529" algn="ctr" defTabSz="449124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S Gothic" charset="-128"/>
        </a:defRPr>
      </a:lvl9pPr>
    </p:titleStyle>
    <p:bodyStyle>
      <a:lvl1pPr marL="342793" indent="-342793" algn="l" defTabSz="449124" rtl="0" fontAlgn="base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719" indent="-285660" algn="l" defTabSz="449124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</a:defRPr>
      </a:lvl2pPr>
      <a:lvl3pPr marL="1142646" indent="-228529" algn="l" defTabSz="449124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3pPr>
      <a:lvl4pPr marL="1599702" indent="-228529" algn="l" defTabSz="449124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6760" indent="-228529" algn="l" defTabSz="449124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3818" indent="-228529" algn="l" defTabSz="449124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0876" indent="-228529" algn="l" defTabSz="449124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7934" indent="-228529" algn="l" defTabSz="449124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4991" indent="-228529" algn="l" defTabSz="449124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7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1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89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46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04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62" algn="l" defTabSz="9141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6481" y="128175"/>
            <a:ext cx="8215200" cy="1431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1623" tIns="42443" rIns="81623" bIns="4244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481" y="1600011"/>
            <a:ext cx="8215200" cy="4513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1623" tIns="42443" rIns="81623" bIns="4244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6480" y="6355389"/>
            <a:ext cx="2119680" cy="3513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1623" tIns="42443" rIns="81623" bIns="42443" numCol="1" anchor="ctr" anchorCtr="0" compatLnSpc="1">
            <a:prstTxWarp prst="textNoShape">
              <a:avLst/>
            </a:prstTxWarp>
          </a:bodyPr>
          <a:lstStyle>
            <a:lvl1pPr>
              <a:buFont typeface="Times New Roman" pitchFamily="16" charset="0"/>
              <a:buNone/>
              <a:tabLst>
                <a:tab pos="0" algn="l"/>
                <a:tab pos="406002" algn="l"/>
                <a:tab pos="813444" algn="l"/>
                <a:tab pos="1220884" algn="l"/>
                <a:tab pos="1628326" algn="l"/>
                <a:tab pos="2035768" algn="l"/>
                <a:tab pos="2443209" algn="l"/>
                <a:tab pos="2850651" algn="l"/>
                <a:tab pos="3258093" algn="l"/>
                <a:tab pos="3665534" algn="l"/>
                <a:tab pos="4072977" algn="l"/>
                <a:tab pos="4480417" algn="l"/>
                <a:tab pos="4887859" algn="l"/>
                <a:tab pos="5295300" algn="l"/>
                <a:tab pos="5702743" algn="l"/>
                <a:tab pos="6110182" algn="l"/>
                <a:tab pos="6517625" algn="l"/>
                <a:tab pos="6925066" algn="l"/>
                <a:tab pos="7332508" algn="l"/>
                <a:tab pos="7739949" algn="l"/>
                <a:tab pos="8147392" algn="l"/>
              </a:tabLst>
              <a:defRPr sz="1100">
                <a:solidFill>
                  <a:srgbClr val="898989"/>
                </a:solidFill>
                <a:latin typeface="Calibri" pitchFamily="32" charset="0"/>
                <a:ea typeface="MS Gothic" charset="-128"/>
                <a:cs typeface="Tahoma" charset="0"/>
              </a:defRPr>
            </a:lvl1pPr>
          </a:lstStyle>
          <a:p>
            <a:pPr defTabSz="407442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fr-FR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3360" y="6307862"/>
            <a:ext cx="2895840" cy="460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27" tIns="41464" rIns="82927" bIns="41464" anchor="ctr"/>
          <a:lstStyle/>
          <a:p>
            <a:pPr defTabSz="407442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2000" y="6355389"/>
            <a:ext cx="2119680" cy="3513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1623" tIns="42443" rIns="81623" bIns="42443" numCol="1" anchor="ctr" anchorCtr="0" compatLnSpc="1">
            <a:prstTxWarp prst="textNoShape">
              <a:avLst/>
            </a:prstTxWarp>
          </a:bodyPr>
          <a:lstStyle>
            <a:lvl1pPr algn="r">
              <a:buFont typeface="Times New Roman" pitchFamily="16" charset="0"/>
              <a:buNone/>
              <a:tabLst>
                <a:tab pos="0" algn="l"/>
                <a:tab pos="406002" algn="l"/>
                <a:tab pos="813444" algn="l"/>
                <a:tab pos="1220884" algn="l"/>
                <a:tab pos="1628326" algn="l"/>
                <a:tab pos="2035768" algn="l"/>
                <a:tab pos="2443209" algn="l"/>
                <a:tab pos="2850651" algn="l"/>
                <a:tab pos="3258093" algn="l"/>
                <a:tab pos="3665534" algn="l"/>
                <a:tab pos="4072977" algn="l"/>
                <a:tab pos="4480417" algn="l"/>
                <a:tab pos="4887859" algn="l"/>
                <a:tab pos="5295300" algn="l"/>
                <a:tab pos="5702743" algn="l"/>
                <a:tab pos="6110182" algn="l"/>
                <a:tab pos="6517625" algn="l"/>
                <a:tab pos="6925066" algn="l"/>
                <a:tab pos="7332508" algn="l"/>
                <a:tab pos="7739949" algn="l"/>
                <a:tab pos="8147392" algn="l"/>
              </a:tabLst>
              <a:defRPr sz="1100">
                <a:solidFill>
                  <a:srgbClr val="898989"/>
                </a:solidFill>
                <a:latin typeface="Calibri" pitchFamily="32" charset="0"/>
                <a:ea typeface="MS Gothic" charset="-128"/>
                <a:cs typeface="Tahoma" charset="0"/>
              </a:defRPr>
            </a:lvl1pPr>
          </a:lstStyle>
          <a:p>
            <a:pPr defTabSz="407442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fld id="{7B6AF326-A95A-4B89-83C0-88886C14A8C9}" type="slidenum">
              <a:rPr lang="fr-CA" smtClean="0"/>
              <a:pPr defTabSz="407442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00742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07442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07442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Calibri" pitchFamily="32" charset="0"/>
          <a:ea typeface="MS Gothic" charset="-128"/>
        </a:defRPr>
      </a:lvl2pPr>
      <a:lvl3pPr algn="ctr" defTabSz="407442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Calibri" pitchFamily="32" charset="0"/>
          <a:ea typeface="MS Gothic" charset="-128"/>
        </a:defRPr>
      </a:lvl3pPr>
      <a:lvl4pPr algn="ctr" defTabSz="407442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Calibri" pitchFamily="32" charset="0"/>
          <a:ea typeface="MS Gothic" charset="-128"/>
        </a:defRPr>
      </a:lvl4pPr>
      <a:lvl5pPr algn="ctr" defTabSz="407442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Calibri" pitchFamily="32" charset="0"/>
          <a:ea typeface="MS Gothic" charset="-128"/>
        </a:defRPr>
      </a:lvl5pPr>
      <a:lvl6pPr marL="2280522" indent="-207320" algn="ctr" defTabSz="407442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Calibri" pitchFamily="32" charset="0"/>
          <a:ea typeface="MS Gothic" charset="-128"/>
        </a:defRPr>
      </a:lvl6pPr>
      <a:lvl7pPr marL="2695161" indent="-207320" algn="ctr" defTabSz="407442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Calibri" pitchFamily="32" charset="0"/>
          <a:ea typeface="MS Gothic" charset="-128"/>
        </a:defRPr>
      </a:lvl7pPr>
      <a:lvl8pPr marL="3109802" indent="-207320" algn="ctr" defTabSz="407442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Calibri" pitchFamily="32" charset="0"/>
          <a:ea typeface="MS Gothic" charset="-128"/>
        </a:defRPr>
      </a:lvl8pPr>
      <a:lvl9pPr marL="3524441" indent="-207320" algn="ctr" defTabSz="407442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Calibri" pitchFamily="32" charset="0"/>
          <a:ea typeface="MS Gothic" charset="-128"/>
        </a:defRPr>
      </a:lvl9pPr>
    </p:titleStyle>
    <p:bodyStyle>
      <a:lvl1pPr marL="310981" indent="-310981" algn="l" defTabSz="407442" rtl="0" eaLnBrk="0" fontAlgn="base" hangingPunct="0">
        <a:spcBef>
          <a:spcPts val="726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790" indent="-259151" algn="l" defTabSz="407442" rtl="0" eaLnBrk="0" fontAlgn="base" hangingPunct="0">
        <a:spcBef>
          <a:spcPts val="63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500">
          <a:solidFill>
            <a:srgbClr val="000000"/>
          </a:solidFill>
          <a:latin typeface="+mn-lt"/>
          <a:ea typeface="+mn-ea"/>
        </a:defRPr>
      </a:lvl2pPr>
      <a:lvl3pPr marL="1036599" indent="-207320" algn="l" defTabSz="407442" rtl="0" eaLnBrk="0" fontAlgn="base" hangingPunct="0">
        <a:spcBef>
          <a:spcPts val="544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  <a:ea typeface="+mn-ea"/>
        </a:defRPr>
      </a:lvl3pPr>
      <a:lvl4pPr marL="1451240" indent="-207320" algn="l" defTabSz="407442" rtl="0" eaLnBrk="0" fontAlgn="base" hangingPunct="0">
        <a:spcBef>
          <a:spcPts val="454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  <a:ea typeface="+mn-ea"/>
        </a:defRPr>
      </a:lvl4pPr>
      <a:lvl5pPr marL="1865880" indent="-207320" algn="l" defTabSz="407442" rtl="0" eaLnBrk="0" fontAlgn="base" hangingPunct="0">
        <a:spcBef>
          <a:spcPts val="454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  <a:ea typeface="+mn-ea"/>
        </a:defRPr>
      </a:lvl5pPr>
      <a:lvl6pPr marL="2280522" indent="-207320" algn="l" defTabSz="407442" rtl="0" fontAlgn="base">
        <a:spcBef>
          <a:spcPts val="454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6pPr>
      <a:lvl7pPr marL="2695161" indent="-207320" algn="l" defTabSz="407442" rtl="0" fontAlgn="base">
        <a:spcBef>
          <a:spcPts val="454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7pPr>
      <a:lvl8pPr marL="3109802" indent="-207320" algn="l" defTabSz="407442" rtl="0" fontAlgn="base">
        <a:spcBef>
          <a:spcPts val="454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8pPr>
      <a:lvl9pPr marL="3524441" indent="-207320" algn="l" defTabSz="407442" rtl="0" fontAlgn="base">
        <a:spcBef>
          <a:spcPts val="454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640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280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920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560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201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7841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2481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121" algn="l" defTabSz="82928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6481" y="128175"/>
            <a:ext cx="8215200" cy="1431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1639" tIns="42452" rIns="81639" bIns="4245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481" y="1600009"/>
            <a:ext cx="8215200" cy="4513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1639" tIns="42452" rIns="81639" bIns="424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6480" y="6355388"/>
            <a:ext cx="2119680" cy="3513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1639" tIns="42452" rIns="81639" bIns="42452" numCol="1" anchor="ctr" anchorCtr="0" compatLnSpc="1">
            <a:prstTxWarp prst="textNoShape">
              <a:avLst/>
            </a:prstTxWarp>
          </a:bodyPr>
          <a:lstStyle>
            <a:lvl1pPr>
              <a:buFont typeface="Times New Roman" pitchFamily="16" charset="0"/>
              <a:buNone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 sz="1100">
                <a:solidFill>
                  <a:srgbClr val="898989"/>
                </a:solidFill>
                <a:latin typeface="Calibri" pitchFamily="32" charset="0"/>
                <a:ea typeface="MS Gothic" charset="-128"/>
                <a:cs typeface="Tahoma" charset="0"/>
              </a:defRPr>
            </a:lvl1pPr>
          </a:lstStyle>
          <a:p>
            <a:pPr defTabSz="407526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fr-FR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3360" y="6307862"/>
            <a:ext cx="2895840" cy="460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45" tIns="41473" rIns="82945" bIns="41473" anchor="ctr"/>
          <a:lstStyle/>
          <a:p>
            <a:pPr defTabSz="407526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2000" y="6355388"/>
            <a:ext cx="2119680" cy="3513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1639" tIns="42452" rIns="81639" bIns="42452" numCol="1" anchor="ctr" anchorCtr="0" compatLnSpc="1">
            <a:prstTxWarp prst="textNoShape">
              <a:avLst/>
            </a:prstTxWarp>
          </a:bodyPr>
          <a:lstStyle>
            <a:lvl1pPr algn="r">
              <a:buFont typeface="Times New Roman" pitchFamily="16" charset="0"/>
              <a:buNone/>
              <a:tabLst>
                <a:tab pos="0" algn="l"/>
                <a:tab pos="406086" algn="l"/>
                <a:tab pos="813612" algn="l"/>
                <a:tab pos="1221138" algn="l"/>
                <a:tab pos="1628664" algn="l"/>
                <a:tab pos="2036190" algn="l"/>
                <a:tab pos="2443717" algn="l"/>
                <a:tab pos="2851242" algn="l"/>
                <a:tab pos="3258769" algn="l"/>
                <a:tab pos="3666294" algn="l"/>
                <a:tab pos="4073821" algn="l"/>
                <a:tab pos="4481346" algn="l"/>
                <a:tab pos="4888873" algn="l"/>
                <a:tab pos="5296398" algn="l"/>
                <a:tab pos="5703925" algn="l"/>
                <a:tab pos="6111450" algn="l"/>
                <a:tab pos="6518977" algn="l"/>
                <a:tab pos="6926502" algn="l"/>
                <a:tab pos="7334029" algn="l"/>
                <a:tab pos="7741554" algn="l"/>
                <a:tab pos="8149081" algn="l"/>
              </a:tabLst>
              <a:defRPr sz="1100">
                <a:solidFill>
                  <a:srgbClr val="898989"/>
                </a:solidFill>
                <a:latin typeface="Calibri" pitchFamily="32" charset="0"/>
                <a:ea typeface="MS Gothic" charset="-128"/>
                <a:cs typeface="Tahoma" charset="0"/>
              </a:defRPr>
            </a:lvl1pPr>
          </a:lstStyle>
          <a:p>
            <a:pPr defTabSz="407526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fld id="{7679A458-D1E4-43A7-BBA2-D7D89E1D6A7D}" type="slidenum">
              <a:rPr lang="fr-CA"/>
              <a:pPr defTabSz="407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10803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07526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07526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Calibri" pitchFamily="32" charset="0"/>
          <a:ea typeface="MS Gothic" charset="-128"/>
        </a:defRPr>
      </a:lvl2pPr>
      <a:lvl3pPr algn="ctr" defTabSz="407526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Calibri" pitchFamily="32" charset="0"/>
          <a:ea typeface="MS Gothic" charset="-128"/>
        </a:defRPr>
      </a:lvl3pPr>
      <a:lvl4pPr algn="ctr" defTabSz="407526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Calibri" pitchFamily="32" charset="0"/>
          <a:ea typeface="MS Gothic" charset="-128"/>
        </a:defRPr>
      </a:lvl4pPr>
      <a:lvl5pPr algn="ctr" defTabSz="407526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Calibri" pitchFamily="32" charset="0"/>
          <a:ea typeface="MS Gothic" charset="-128"/>
        </a:defRPr>
      </a:lvl5pPr>
      <a:lvl6pPr marL="2280994" indent="-207363" algn="ctr" defTabSz="407526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Calibri" pitchFamily="32" charset="0"/>
          <a:ea typeface="MS Gothic" charset="-128"/>
        </a:defRPr>
      </a:lvl6pPr>
      <a:lvl7pPr marL="2695720" indent="-207363" algn="ctr" defTabSz="407526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Calibri" pitchFamily="32" charset="0"/>
          <a:ea typeface="MS Gothic" charset="-128"/>
        </a:defRPr>
      </a:lvl7pPr>
      <a:lvl8pPr marL="3110446" indent="-207363" algn="ctr" defTabSz="407526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Calibri" pitchFamily="32" charset="0"/>
          <a:ea typeface="MS Gothic" charset="-128"/>
        </a:defRPr>
      </a:lvl8pPr>
      <a:lvl9pPr marL="3525172" indent="-207363" algn="ctr" defTabSz="407526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Calibri" pitchFamily="32" charset="0"/>
          <a:ea typeface="MS Gothic" charset="-128"/>
        </a:defRPr>
      </a:lvl9pPr>
    </p:titleStyle>
    <p:bodyStyle>
      <a:lvl1pPr marL="311045" indent="-311045" algn="l" defTabSz="407526" rtl="0" eaLnBrk="0" fontAlgn="base" hangingPunct="0">
        <a:spcBef>
          <a:spcPts val="726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930" indent="-259204" algn="l" defTabSz="407526" rtl="0" eaLnBrk="0" fontAlgn="base" hangingPunct="0">
        <a:spcBef>
          <a:spcPts val="63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500">
          <a:solidFill>
            <a:srgbClr val="000000"/>
          </a:solidFill>
          <a:latin typeface="+mn-lt"/>
          <a:ea typeface="+mn-ea"/>
        </a:defRPr>
      </a:lvl2pPr>
      <a:lvl3pPr marL="1036815" indent="-207363" algn="l" defTabSz="407526" rtl="0" eaLnBrk="0" fontAlgn="base" hangingPunct="0">
        <a:spcBef>
          <a:spcPts val="544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  <a:ea typeface="+mn-ea"/>
        </a:defRPr>
      </a:lvl3pPr>
      <a:lvl4pPr marL="1451541" indent="-207363" algn="l" defTabSz="407526" rtl="0" eaLnBrk="0" fontAlgn="base" hangingPunct="0">
        <a:spcBef>
          <a:spcPts val="454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  <a:ea typeface="+mn-ea"/>
        </a:defRPr>
      </a:lvl4pPr>
      <a:lvl5pPr marL="1866268" indent="-207363" algn="l" defTabSz="407526" rtl="0" eaLnBrk="0" fontAlgn="base" hangingPunct="0">
        <a:spcBef>
          <a:spcPts val="454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  <a:ea typeface="+mn-ea"/>
        </a:defRPr>
      </a:lvl5pPr>
      <a:lvl6pPr marL="2280994" indent="-207363" algn="l" defTabSz="407526" rtl="0" fontAlgn="base">
        <a:spcBef>
          <a:spcPts val="454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6pPr>
      <a:lvl7pPr marL="2695720" indent="-207363" algn="l" defTabSz="407526" rtl="0" fontAlgn="base">
        <a:spcBef>
          <a:spcPts val="454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7pPr>
      <a:lvl8pPr marL="3110446" indent="-207363" algn="l" defTabSz="407526" rtl="0" fontAlgn="base">
        <a:spcBef>
          <a:spcPts val="454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8pPr>
      <a:lvl9pPr marL="3525172" indent="-207363" algn="l" defTabSz="407526" rtl="0" fontAlgn="base">
        <a:spcBef>
          <a:spcPts val="454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726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452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178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904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631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357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3083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809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6481" y="128175"/>
            <a:ext cx="8215200" cy="1431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1579" tIns="42422" rIns="81579" bIns="4242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481" y="1600012"/>
            <a:ext cx="8215200" cy="4513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1579" tIns="42422" rIns="81579" bIns="4242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6480" y="6355389"/>
            <a:ext cx="2119680" cy="3513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1579" tIns="42422" rIns="81579" bIns="42422" numCol="1" anchor="ctr" anchorCtr="0" compatLnSpc="1">
            <a:prstTxWarp prst="textNoShape">
              <a:avLst/>
            </a:prstTxWarp>
          </a:bodyPr>
          <a:lstStyle>
            <a:lvl1pPr>
              <a:buFont typeface="Times New Roman" pitchFamily="16" charset="0"/>
              <a:buNone/>
              <a:tabLst>
                <a:tab pos="0" algn="l"/>
                <a:tab pos="405792" algn="l"/>
                <a:tab pos="813022" algn="l"/>
                <a:tab pos="1220249" algn="l"/>
                <a:tab pos="1627482" algn="l"/>
                <a:tab pos="2034713" algn="l"/>
                <a:tab pos="2441940" algn="l"/>
                <a:tab pos="2849174" algn="l"/>
                <a:tab pos="3256405" algn="l"/>
                <a:tab pos="3663635" algn="l"/>
                <a:tab pos="4070866" algn="l"/>
                <a:tab pos="4478096" algn="l"/>
                <a:tab pos="4885325" algn="l"/>
                <a:tab pos="5292556" algn="l"/>
                <a:tab pos="5699788" algn="l"/>
                <a:tab pos="6107015" algn="l"/>
                <a:tab pos="6514248" algn="l"/>
                <a:tab pos="6921476" algn="l"/>
                <a:tab pos="7328709" algn="l"/>
                <a:tab pos="7735939" algn="l"/>
                <a:tab pos="8143170" algn="l"/>
              </a:tabLst>
              <a:defRPr sz="1100">
                <a:solidFill>
                  <a:srgbClr val="898989"/>
                </a:solidFill>
                <a:latin typeface="Calibri" pitchFamily="32" charset="0"/>
                <a:ea typeface="MS Gothic" charset="-128"/>
                <a:cs typeface="Tahoma" charset="0"/>
              </a:defRPr>
            </a:lvl1pPr>
          </a:lstStyle>
          <a:p>
            <a:pPr defTabSz="40723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fr-FR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3360" y="6307862"/>
            <a:ext cx="2895840" cy="460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885" tIns="41442" rIns="82885" bIns="41442" anchor="ctr"/>
          <a:lstStyle/>
          <a:p>
            <a:pPr defTabSz="40723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mtClean="0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2000" y="6355389"/>
            <a:ext cx="2119680" cy="3513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1579" tIns="42422" rIns="81579" bIns="42422" numCol="1" anchor="ctr" anchorCtr="0" compatLnSpc="1">
            <a:prstTxWarp prst="textNoShape">
              <a:avLst/>
            </a:prstTxWarp>
          </a:bodyPr>
          <a:lstStyle>
            <a:lvl1pPr algn="r">
              <a:buFont typeface="Times New Roman" pitchFamily="16" charset="0"/>
              <a:buNone/>
              <a:tabLst>
                <a:tab pos="0" algn="l"/>
                <a:tab pos="405792" algn="l"/>
                <a:tab pos="813022" algn="l"/>
                <a:tab pos="1220249" algn="l"/>
                <a:tab pos="1627482" algn="l"/>
                <a:tab pos="2034713" algn="l"/>
                <a:tab pos="2441940" algn="l"/>
                <a:tab pos="2849174" algn="l"/>
                <a:tab pos="3256405" algn="l"/>
                <a:tab pos="3663635" algn="l"/>
                <a:tab pos="4070866" algn="l"/>
                <a:tab pos="4478096" algn="l"/>
                <a:tab pos="4885325" algn="l"/>
                <a:tab pos="5292556" algn="l"/>
                <a:tab pos="5699788" algn="l"/>
                <a:tab pos="6107015" algn="l"/>
                <a:tab pos="6514248" algn="l"/>
                <a:tab pos="6921476" algn="l"/>
                <a:tab pos="7328709" algn="l"/>
                <a:tab pos="7735939" algn="l"/>
                <a:tab pos="8143170" algn="l"/>
              </a:tabLst>
              <a:defRPr sz="1100">
                <a:solidFill>
                  <a:srgbClr val="898989"/>
                </a:solidFill>
                <a:latin typeface="Calibri" pitchFamily="32" charset="0"/>
                <a:ea typeface="MS Gothic" charset="-128"/>
                <a:cs typeface="Tahoma" charset="0"/>
              </a:defRPr>
            </a:lvl1pPr>
          </a:lstStyle>
          <a:p>
            <a:pPr defTabSz="40723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fld id="{7679A458-D1E4-43A7-BBA2-D7D89E1D6A7D}" type="slidenum">
              <a:rPr lang="fr-CA" smtClean="0"/>
              <a:pPr defTabSz="40723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defRPr/>
              </a:pPr>
              <a:t>‹N›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79444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40723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0723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Calibri" pitchFamily="32" charset="0"/>
          <a:ea typeface="MS Gothic" charset="-128"/>
        </a:defRPr>
      </a:lvl2pPr>
      <a:lvl3pPr algn="ctr" defTabSz="40723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Calibri" pitchFamily="32" charset="0"/>
          <a:ea typeface="MS Gothic" charset="-128"/>
        </a:defRPr>
      </a:lvl3pPr>
      <a:lvl4pPr algn="ctr" defTabSz="40723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Calibri" pitchFamily="32" charset="0"/>
          <a:ea typeface="MS Gothic" charset="-128"/>
        </a:defRPr>
      </a:lvl4pPr>
      <a:lvl5pPr algn="ctr" defTabSz="40723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Calibri" pitchFamily="32" charset="0"/>
          <a:ea typeface="MS Gothic" charset="-128"/>
        </a:defRPr>
      </a:lvl5pPr>
      <a:lvl6pPr marL="2279340" indent="-207213" algn="ctr" defTabSz="40723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Calibri" pitchFamily="32" charset="0"/>
          <a:ea typeface="MS Gothic" charset="-128"/>
        </a:defRPr>
      </a:lvl6pPr>
      <a:lvl7pPr marL="2693764" indent="-207213" algn="ctr" defTabSz="40723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Calibri" pitchFamily="32" charset="0"/>
          <a:ea typeface="MS Gothic" charset="-128"/>
        </a:defRPr>
      </a:lvl7pPr>
      <a:lvl8pPr marL="3108192" indent="-207213" algn="ctr" defTabSz="40723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Calibri" pitchFamily="32" charset="0"/>
          <a:ea typeface="MS Gothic" charset="-128"/>
        </a:defRPr>
      </a:lvl8pPr>
      <a:lvl9pPr marL="3522615" indent="-207213" algn="ctr" defTabSz="407230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Calibri" pitchFamily="32" charset="0"/>
          <a:ea typeface="MS Gothic" charset="-128"/>
        </a:defRPr>
      </a:lvl9pPr>
    </p:titleStyle>
    <p:bodyStyle>
      <a:lvl1pPr marL="310819" indent="-310819" algn="l" defTabSz="407230" rtl="0" eaLnBrk="0" fontAlgn="base" hangingPunct="0">
        <a:spcBef>
          <a:spcPts val="726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441" indent="-259016" algn="l" defTabSz="407230" rtl="0" eaLnBrk="0" fontAlgn="base" hangingPunct="0">
        <a:spcBef>
          <a:spcPts val="63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500">
          <a:solidFill>
            <a:srgbClr val="000000"/>
          </a:solidFill>
          <a:latin typeface="+mn-lt"/>
          <a:ea typeface="+mn-ea"/>
        </a:defRPr>
      </a:lvl2pPr>
      <a:lvl3pPr marL="1036061" indent="-207213" algn="l" defTabSz="407230" rtl="0" eaLnBrk="0" fontAlgn="base" hangingPunct="0">
        <a:spcBef>
          <a:spcPts val="544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  <a:ea typeface="+mn-ea"/>
        </a:defRPr>
      </a:lvl3pPr>
      <a:lvl4pPr marL="1450488" indent="-207213" algn="l" defTabSz="407230" rtl="0" eaLnBrk="0" fontAlgn="base" hangingPunct="0">
        <a:spcBef>
          <a:spcPts val="454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  <a:ea typeface="+mn-ea"/>
        </a:defRPr>
      </a:lvl4pPr>
      <a:lvl5pPr marL="1864913" indent="-207213" algn="l" defTabSz="407230" rtl="0" eaLnBrk="0" fontAlgn="base" hangingPunct="0">
        <a:spcBef>
          <a:spcPts val="454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  <a:ea typeface="+mn-ea"/>
        </a:defRPr>
      </a:lvl5pPr>
      <a:lvl6pPr marL="2279340" indent="-207213" algn="l" defTabSz="407230" rtl="0" fontAlgn="base">
        <a:spcBef>
          <a:spcPts val="454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6pPr>
      <a:lvl7pPr marL="2693764" indent="-207213" algn="l" defTabSz="407230" rtl="0" fontAlgn="base">
        <a:spcBef>
          <a:spcPts val="454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7pPr>
      <a:lvl8pPr marL="3108192" indent="-207213" algn="l" defTabSz="407230" rtl="0" fontAlgn="base">
        <a:spcBef>
          <a:spcPts val="454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8pPr>
      <a:lvl9pPr marL="3522615" indent="-207213" algn="l" defTabSz="407230" rtl="0" fontAlgn="base">
        <a:spcBef>
          <a:spcPts val="454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82885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425" algn="l" defTabSz="82885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8850" algn="l" defTabSz="82885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275" algn="l" defTabSz="82885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7700" algn="l" defTabSz="82885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2126" algn="l" defTabSz="82885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6552" algn="l" defTabSz="82885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0977" algn="l" defTabSz="82885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5402" algn="l" defTabSz="82885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jpe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12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1.png"/><Relationship Id="rId11" Type="http://schemas.openxmlformats.org/officeDocument/2006/relationships/image" Target="../media/image16.jpeg"/><Relationship Id="rId5" Type="http://schemas.openxmlformats.org/officeDocument/2006/relationships/image" Target="../media/image10.png"/><Relationship Id="rId15" Type="http://schemas.openxmlformats.org/officeDocument/2006/relationships/image" Target="../media/image20.jpe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image" Target="../media/image3.png"/><Relationship Id="rId7" Type="http://schemas.openxmlformats.org/officeDocument/2006/relationships/image" Target="../media/image24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3.png"/><Relationship Id="rId5" Type="http://schemas.openxmlformats.org/officeDocument/2006/relationships/image" Target="../media/image22.wmf"/><Relationship Id="rId4" Type="http://schemas.openxmlformats.org/officeDocument/2006/relationships/image" Target="../media/image21.png"/><Relationship Id="rId9" Type="http://schemas.openxmlformats.org/officeDocument/2006/relationships/image" Target="../media/image26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2497138" y="1104901"/>
            <a:ext cx="6323012" cy="72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410" tIns="45706" rIns="91410" bIns="45706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</a:defRPr>
            </a:lvl9pPr>
          </a:lstStyle>
          <a:p>
            <a:pPr algn="ctr" defTabSz="449124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it-IT" sz="36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2" charset="0"/>
              </a:rPr>
              <a:t>Codici per le tecnologie della fissione</a:t>
            </a:r>
            <a:endParaRPr lang="it-IT" sz="3600" b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2" charset="0"/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400050" y="3605216"/>
            <a:ext cx="8420100" cy="2556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89973" tIns="46785" rIns="89973" bIns="46785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Calibri" pitchFamily="32" charset="0"/>
              </a:defRPr>
            </a:lvl9pPr>
          </a:lstStyle>
          <a:p>
            <a:pPr defTabSz="449124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it-IT" sz="2000" smtClean="0">
                <a:solidFill>
                  <a:srgbClr val="0C2577"/>
                </a:solidFill>
                <a:latin typeface="Verdana" pitchFamily="32" charset="0"/>
              </a:rPr>
              <a:t>Giacomo Grasso</a:t>
            </a:r>
          </a:p>
          <a:p>
            <a:pPr defTabSz="449124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it-IT" sz="2000" smtClean="0">
                <a:solidFill>
                  <a:srgbClr val="0C2577"/>
                </a:solidFill>
                <a:latin typeface="Verdana" pitchFamily="32" charset="0"/>
              </a:rPr>
              <a:t>ENEA UTFISSM-PRONOC</a:t>
            </a:r>
          </a:p>
          <a:p>
            <a:pPr defTabSz="449124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it-IT" sz="2000" smtClean="0">
              <a:solidFill>
                <a:srgbClr val="0C2577"/>
              </a:solidFill>
              <a:latin typeface="Verdana" pitchFamily="32" charset="0"/>
            </a:endParaRPr>
          </a:p>
          <a:p>
            <a:pPr defTabSz="449124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it-IT" sz="800" smtClean="0">
              <a:solidFill>
                <a:srgbClr val="3333CC">
                  <a:lumMod val="50000"/>
                </a:srgbClr>
              </a:solidFill>
              <a:latin typeface="Verdana" pitchFamily="32" charset="0"/>
            </a:endParaRPr>
          </a:p>
          <a:p>
            <a:pPr defTabSz="449124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it-IT" sz="24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2" charset="0"/>
              </a:rPr>
              <a:t>Workshop ENEAGRID/CRESCO</a:t>
            </a:r>
            <a:br>
              <a:rPr lang="it-IT" sz="24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2" charset="0"/>
              </a:rPr>
            </a:br>
            <a:r>
              <a:rPr lang="it-IT" sz="24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2" charset="0"/>
              </a:rPr>
              <a:t>“L’evoluzione dei sistemi HPC CRESCO: tendenze e sviluppi di utilizzo”</a:t>
            </a:r>
          </a:p>
          <a:p>
            <a:pPr defTabSz="449124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it-IT" sz="2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2" charset="0"/>
              </a:rPr>
              <a:t>Sede ENEA, Roma, 11 Luglio 2013</a:t>
            </a:r>
            <a:endParaRPr lang="it-IT" sz="20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78063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255833" y="1700808"/>
            <a:ext cx="8640960" cy="4392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2918" tIns="41460" rIns="82918" bIns="41460" numCol="2"/>
          <a:lstStyle>
            <a:lvl1pPr marL="328613" indent="-328613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1pPr>
            <a:lvl2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2pPr>
            <a:lvl3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3pPr>
            <a:lvl4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4pPr>
            <a:lvl5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9pPr>
          </a:lstStyle>
          <a:p>
            <a:pPr marL="471346" lvl="1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Wingdings" pitchFamily="2" charset="2"/>
              <a:buChar char="Ø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DETERMINISTICI (ERANOS, APOLLO+CRONOS):</a:t>
            </a:r>
          </a:p>
          <a:p>
            <a:pPr marL="128446" lvl="1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r>
              <a:rPr lang="it-IT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Il calcolo di reattore si traduce in un problema di </a:t>
            </a:r>
            <a:r>
              <a:rPr lang="it-IT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N_gruppi</a:t>
            </a:r>
            <a:r>
              <a:rPr lang="it-IT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*</a:t>
            </a:r>
            <a:r>
              <a:rPr lang="it-IT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N_direzioni</a:t>
            </a:r>
            <a:r>
              <a:rPr lang="it-IT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-di-volo*</a:t>
            </a:r>
            <a:r>
              <a:rPr lang="it-IT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N_nodi</a:t>
            </a:r>
            <a:r>
              <a:rPr lang="it-IT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equazioni lineari, che può essere aggredito numericamente mediante le ben note tecniche di decomposizione del dominio di calcolo.</a:t>
            </a:r>
          </a:p>
          <a:p>
            <a:pPr marL="128446" lvl="1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r>
              <a:rPr lang="it-IT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Sfortunatamente i codici a disposizione sono antecedenti all’ingresso dei calcolatori paralleli, e non sono concepiti per il calcolo ad alte prestazioni.</a:t>
            </a:r>
          </a:p>
          <a:p>
            <a:pPr marL="128446" lvl="1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r>
              <a:rPr lang="it-IT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Resta di interesse la possibilità di eseguire in parallelo più istanze di calcolo.</a:t>
            </a:r>
          </a:p>
          <a:p>
            <a:pPr marL="471346" lvl="1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Wingdings" pitchFamily="2" charset="2"/>
              <a:buChar char="Ø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STATISTICI (MCNP/MCNPX):</a:t>
            </a:r>
          </a:p>
          <a:p>
            <a:pPr marL="128446" lvl="1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r>
              <a:rPr lang="it-IT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 codici Monte Carlo sono, per loro natura intrinseca, facilmente parallelizzabili, attraverso la duplicazione del dominio di simulazione su tutti i nodi di calcolo e la ripartizione, tra questi, delle particelle di simulazione.</a:t>
            </a:r>
          </a:p>
          <a:p>
            <a:pPr marL="128446" lvl="1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r>
              <a:rPr lang="it-IT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Il principale collo di bottiglia rimane la raccolta, al termine di ogni ciclo di simulazione, dei risultati statistici della simulazione per la ricostruzione della </a:t>
            </a:r>
            <a:r>
              <a:rPr lang="it-IT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soluzione </a:t>
            </a:r>
            <a:r>
              <a:rPr lang="it-IT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cercata, che rallenta l’esecuzione del codice e ne limita la scalabilità.</a:t>
            </a:r>
          </a:p>
        </p:txBody>
      </p:sp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1044" y="252027"/>
            <a:ext cx="6840000" cy="540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18" tIns="41460" rIns="82918" bIns="4146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defTabSz="407399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it-IT" sz="3600" dirty="0" smtClean="0">
                <a:solidFill>
                  <a:srgbClr val="104176"/>
                </a:solidFill>
                <a:latin typeface="Verdana" pitchFamily="34" charset="0"/>
              </a:rPr>
              <a:t>Codici Neutronici</a:t>
            </a:r>
            <a:endParaRPr lang="it-IT" sz="3600" dirty="0">
              <a:solidFill>
                <a:srgbClr val="104176"/>
              </a:solidFill>
              <a:latin typeface="Verdana" pitchFamily="34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255833" y="908720"/>
            <a:ext cx="8640960" cy="7920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2918" tIns="41460" rIns="82918" bIns="41460"/>
          <a:lstStyle>
            <a:lvl1pPr marL="328613" indent="-328613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1pPr>
            <a:lvl2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2pPr>
            <a:lvl3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3pPr>
            <a:lvl4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4pPr>
            <a:lvl5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9pPr>
          </a:lstStyle>
          <a:p>
            <a:pPr marL="0" indent="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 codici di neutronica hanno, in linea di principio, grandi potenzialità per applicazioni HPC:</a:t>
            </a:r>
            <a:endParaRPr lang="it-IT" sz="2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7788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1044" y="252027"/>
            <a:ext cx="6840000" cy="540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18" tIns="41460" rIns="82918" bIns="4146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defTabSz="407399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it-IT" sz="3600" dirty="0" smtClean="0">
                <a:solidFill>
                  <a:srgbClr val="104176"/>
                </a:solidFill>
                <a:latin typeface="Verdana" pitchFamily="34" charset="0"/>
              </a:rPr>
              <a:t>Codici Fluidodinamici</a:t>
            </a:r>
            <a:endParaRPr lang="it-IT" sz="3600" dirty="0">
              <a:solidFill>
                <a:srgbClr val="104176"/>
              </a:solidFill>
              <a:latin typeface="Verdana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55833" y="908720"/>
            <a:ext cx="8640960" cy="194421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2918" tIns="41460" rIns="82918" bIns="41460"/>
          <a:lstStyle>
            <a:lvl1pPr marL="328613" indent="-328613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1pPr>
            <a:lvl2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2pPr>
            <a:lvl3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3pPr>
            <a:lvl4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4pPr>
            <a:lvl5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9pPr>
          </a:lstStyle>
          <a:p>
            <a:pPr marL="0" indent="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 codici di fluidodinamica comunemente utilizzati in ambito nucleare sono caratterizzati da:</a:t>
            </a:r>
          </a:p>
          <a:p>
            <a:pPr marL="342900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modelli per la simulazione di flussi bi- (o multi-) fase;</a:t>
            </a:r>
          </a:p>
          <a:p>
            <a:pPr marL="342900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discretizzazione del dominio per volumi o elementi finiti;</a:t>
            </a:r>
          </a:p>
          <a:p>
            <a:pPr marL="342900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eventuale supporto per l’analisi termica accoppiata.</a:t>
            </a:r>
            <a:endParaRPr lang="it-IT" sz="2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3090" name="Gruppo 3089"/>
          <p:cNvGrpSpPr/>
          <p:nvPr/>
        </p:nvGrpSpPr>
        <p:grpSpPr>
          <a:xfrm>
            <a:off x="163665" y="3143392"/>
            <a:ext cx="4628677" cy="3453960"/>
            <a:chOff x="163665" y="2855360"/>
            <a:chExt cx="4628677" cy="3453960"/>
          </a:xfrm>
        </p:grpSpPr>
        <p:pic>
          <p:nvPicPr>
            <p:cNvPr id="3074" name="Picture 2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665" y="2855360"/>
              <a:ext cx="2968175" cy="11388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5" name="Picture 69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665" y="4005064"/>
              <a:ext cx="2968175" cy="1183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" name="Gruppo 1"/>
            <p:cNvGrpSpPr/>
            <p:nvPr/>
          </p:nvGrpSpPr>
          <p:grpSpPr>
            <a:xfrm>
              <a:off x="163665" y="5157192"/>
              <a:ext cx="2968175" cy="1152128"/>
              <a:chOff x="5621520" y="1412776"/>
              <a:chExt cx="4001178" cy="1512168"/>
            </a:xfrm>
          </p:grpSpPr>
          <p:pic>
            <p:nvPicPr>
              <p:cNvPr id="3076" name="Picture 4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" t="45111" r="65759"/>
              <a:stretch/>
            </p:blipFill>
            <p:spPr bwMode="auto">
              <a:xfrm>
                <a:off x="5621520" y="1412776"/>
                <a:ext cx="1349524" cy="1512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77" name="Picture 5"/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533" t="54484"/>
              <a:stretch/>
            </p:blipFill>
            <p:spPr bwMode="auto">
              <a:xfrm>
                <a:off x="7005519" y="1627400"/>
                <a:ext cx="2617179" cy="12527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7266" y="2855360"/>
              <a:ext cx="1046252" cy="11388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3" name="Picture 11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1325" y="4040753"/>
              <a:ext cx="1198135" cy="1147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5" name="Picture 13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8442" y="5188245"/>
              <a:ext cx="1243900" cy="10869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9050338" y="6243638"/>
            <a:ext cx="98425" cy="21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10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</a:t>
            </a:r>
            <a:endParaRPr lang="en-US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118" name="Picture 46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67" r="5390"/>
          <a:stretch/>
        </p:blipFill>
        <p:spPr bwMode="auto">
          <a:xfrm>
            <a:off x="5550025" y="2852936"/>
            <a:ext cx="3346768" cy="1484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9" name="Immagine 25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56"/>
          <a:stretch/>
        </p:blipFill>
        <p:spPr bwMode="auto">
          <a:xfrm>
            <a:off x="5332322" y="4492882"/>
            <a:ext cx="2420501" cy="185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91" name="Gruppo 3090"/>
          <p:cNvGrpSpPr/>
          <p:nvPr/>
        </p:nvGrpSpPr>
        <p:grpSpPr>
          <a:xfrm>
            <a:off x="7920488" y="4048482"/>
            <a:ext cx="1044000" cy="2745123"/>
            <a:chOff x="7736230" y="4062980"/>
            <a:chExt cx="1044000" cy="2745123"/>
          </a:xfrm>
        </p:grpSpPr>
        <p:pic>
          <p:nvPicPr>
            <p:cNvPr id="3120" name="Immagine 16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016"/>
            <a:stretch/>
          </p:blipFill>
          <p:spPr bwMode="auto">
            <a:xfrm>
              <a:off x="7736230" y="4062980"/>
              <a:ext cx="1044000" cy="8598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21" name="Immagine 17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269"/>
            <a:stretch/>
          </p:blipFill>
          <p:spPr bwMode="auto">
            <a:xfrm>
              <a:off x="7736230" y="4965711"/>
              <a:ext cx="1044000" cy="881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22" name="Immagine 26"/>
            <p:cNvPicPr>
              <a:picLocks noChangeAspect="1" noChangeArrowheads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15"/>
            <a:stretch/>
          </p:blipFill>
          <p:spPr bwMode="auto">
            <a:xfrm>
              <a:off x="7736230" y="5890311"/>
              <a:ext cx="1044000" cy="9177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894728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1044" y="252027"/>
            <a:ext cx="6840000" cy="540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18" tIns="41460" rIns="82918" bIns="4146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defTabSz="407399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it-IT" sz="3600" dirty="0" smtClean="0">
                <a:solidFill>
                  <a:srgbClr val="104176"/>
                </a:solidFill>
                <a:latin typeface="Verdana" pitchFamily="34" charset="0"/>
              </a:rPr>
              <a:t>Codici Fluidodinamici</a:t>
            </a:r>
            <a:endParaRPr lang="it-IT" sz="3600" dirty="0">
              <a:solidFill>
                <a:srgbClr val="104176"/>
              </a:solidFill>
              <a:latin typeface="Verdana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55833" y="908720"/>
            <a:ext cx="8640960" cy="482453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2918" tIns="41460" rIns="82918" bIns="41460"/>
          <a:lstStyle>
            <a:lvl1pPr marL="328613" indent="-328613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1pPr>
            <a:lvl2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2pPr>
            <a:lvl3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3pPr>
            <a:lvl4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4pPr>
            <a:lvl5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9pPr>
          </a:lstStyle>
          <a:p>
            <a:pPr marL="0" indent="0" defTabSz="407484" fontAlgn="base">
              <a:spcBef>
                <a:spcPts val="1800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 codici di fluidodinamica, grazie anche alla versatilità per applicazioni in altri campi che ne ha promosso lo sviluppo, hanno sfruttato le loro </a:t>
            </a:r>
            <a:r>
              <a:rPr lang="it-IT" sz="2100" dirty="0">
                <a:latin typeface="Verdana" pitchFamily="34" charset="0"/>
                <a:ea typeface="Verdana" pitchFamily="34" charset="0"/>
                <a:cs typeface="Verdana" pitchFamily="34" charset="0"/>
              </a:rPr>
              <a:t>potenzialità </a:t>
            </a: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 sono tutti HPC-maturi:</a:t>
            </a:r>
          </a:p>
          <a:p>
            <a:pPr marL="342900" indent="-342900" defTabSz="407484" fontAlgn="base">
              <a:spcBef>
                <a:spcPts val="1800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anche se molti codici implementano modelli interni per l’algebra lineare, per alcuni è prevista la possibilità di agganciare librerie esterne ad alte prestazioni (BLAS, LAPACK o anche PETSC, HYPRE, SUITESPARSE etc.);</a:t>
            </a:r>
          </a:p>
          <a:p>
            <a:pPr marL="342900" indent="-342900" defTabSz="407484" fontAlgn="base">
              <a:spcBef>
                <a:spcPts val="1800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quasi tutti i codici supportano librerie high-</a:t>
            </a:r>
            <a:r>
              <a:rPr lang="it-IT" sz="21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performing</a:t>
            </a: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di gestione dell’output (tipicamente, HDF5);</a:t>
            </a:r>
          </a:p>
          <a:p>
            <a:pPr marL="342900" indent="-342900" defTabSz="407484" fontAlgn="base">
              <a:spcBef>
                <a:spcPts val="1800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tutti i codici sono stati sviluppati con pieno supporto alle librerie di calcolo parallelo (OPENMPI), e dimostrano ottime performance di scalabilità.</a:t>
            </a:r>
            <a:endParaRPr lang="it-IT" sz="2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9050338" y="6243638"/>
            <a:ext cx="98425" cy="21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4985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1044" y="252027"/>
            <a:ext cx="6840000" cy="540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18" tIns="41460" rIns="82918" bIns="4146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defTabSz="407399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it-IT" sz="3600" dirty="0" smtClean="0">
                <a:solidFill>
                  <a:srgbClr val="104176"/>
                </a:solidFill>
                <a:latin typeface="Verdana" pitchFamily="34" charset="0"/>
              </a:rPr>
              <a:t>Codici di Sistema</a:t>
            </a:r>
            <a:endParaRPr lang="it-IT" sz="3600" dirty="0">
              <a:solidFill>
                <a:srgbClr val="104176"/>
              </a:solidFill>
              <a:latin typeface="Verdana" pitchFamily="34" charset="0"/>
            </a:endParaRPr>
          </a:p>
        </p:txBody>
      </p:sp>
      <p:grpSp>
        <p:nvGrpSpPr>
          <p:cNvPr id="5" name="Gruppo 4"/>
          <p:cNvGrpSpPr/>
          <p:nvPr/>
        </p:nvGrpSpPr>
        <p:grpSpPr>
          <a:xfrm>
            <a:off x="1686921" y="3960440"/>
            <a:ext cx="2957087" cy="2852936"/>
            <a:chOff x="1759375" y="3645024"/>
            <a:chExt cx="3240360" cy="3068960"/>
          </a:xfrm>
        </p:grpSpPr>
        <p:pic>
          <p:nvPicPr>
            <p:cNvPr id="24" name="Picture 20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759375" y="3645024"/>
              <a:ext cx="3240360" cy="3068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7784" y="4754014"/>
              <a:ext cx="1080000" cy="967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" name="Immagin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4041623"/>
            <a:ext cx="1916797" cy="2555729"/>
          </a:xfrm>
          <a:prstGeom prst="rect">
            <a:avLst/>
          </a:prstGeom>
        </p:spPr>
      </p:pic>
      <p:grpSp>
        <p:nvGrpSpPr>
          <p:cNvPr id="29" name="Group 8"/>
          <p:cNvGrpSpPr>
            <a:grpSpLocks/>
          </p:cNvGrpSpPr>
          <p:nvPr/>
        </p:nvGrpSpPr>
        <p:grpSpPr bwMode="auto">
          <a:xfrm>
            <a:off x="4861371" y="3753289"/>
            <a:ext cx="4175125" cy="3132095"/>
            <a:chOff x="136" y="844"/>
            <a:chExt cx="5465" cy="3425"/>
          </a:xfrm>
        </p:grpSpPr>
        <p:pic>
          <p:nvPicPr>
            <p:cNvPr id="30" name="Picture 9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0" y="1229"/>
              <a:ext cx="808" cy="2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10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" y="844"/>
              <a:ext cx="2835" cy="26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Text Box 12"/>
            <p:cNvSpPr txBox="1">
              <a:spLocks noChangeArrowheads="1"/>
            </p:cNvSpPr>
            <p:nvPr/>
          </p:nvSpPr>
          <p:spPr bwMode="auto">
            <a:xfrm>
              <a:off x="2290" y="2323"/>
              <a:ext cx="814" cy="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r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it-IT" sz="1100" b="1" dirty="0">
                  <a:solidFill>
                    <a:schemeClr val="tx1"/>
                  </a:solidFill>
                  <a:latin typeface="Arial" pitchFamily="34" charset="0"/>
                </a:rPr>
                <a:t>8 </a:t>
              </a:r>
              <a:r>
                <a:rPr lang="it-IT" sz="1100" b="1" dirty="0" err="1">
                  <a:solidFill>
                    <a:schemeClr val="tx1"/>
                  </a:solidFill>
                  <a:latin typeface="Arial" pitchFamily="34" charset="0"/>
                </a:rPr>
                <a:t>SGs</a:t>
              </a:r>
              <a:r>
                <a:rPr lang="it-IT" sz="1100" b="1" dirty="0">
                  <a:solidFill>
                    <a:schemeClr val="tx1"/>
                  </a:solidFill>
                  <a:latin typeface="Arial" pitchFamily="34" charset="0"/>
                </a:rPr>
                <a:t> </a:t>
              </a:r>
              <a:r>
                <a:rPr lang="it-IT" sz="1000" b="1" dirty="0">
                  <a:solidFill>
                    <a:srgbClr val="990033"/>
                  </a:solidFill>
                  <a:latin typeface="Arial" pitchFamily="34" charset="0"/>
                </a:rPr>
                <a:t>(2 x 4)</a:t>
              </a:r>
            </a:p>
          </p:txBody>
        </p:sp>
        <p:sp>
          <p:nvSpPr>
            <p:cNvPr id="34" name="Text Box 13"/>
            <p:cNvSpPr txBox="1">
              <a:spLocks noChangeArrowheads="1"/>
            </p:cNvSpPr>
            <p:nvPr/>
          </p:nvSpPr>
          <p:spPr bwMode="auto">
            <a:xfrm>
              <a:off x="566" y="3495"/>
              <a:ext cx="1724" cy="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buClrTx/>
                <a:buSzTx/>
                <a:buFontTx/>
                <a:buNone/>
              </a:pPr>
              <a:r>
                <a:rPr lang="en-US" sz="1400" b="1" dirty="0">
                  <a:solidFill>
                    <a:schemeClr val="tx1"/>
                  </a:solidFill>
                  <a:latin typeface="Arial" pitchFamily="34" charset="0"/>
                </a:rPr>
                <a:t>8 Secondary loops </a:t>
              </a:r>
            </a:p>
            <a:p>
              <a:pPr algn="ctr">
                <a:buClrTx/>
                <a:buSzTx/>
                <a:buFontTx/>
                <a:buNone/>
              </a:pPr>
              <a:r>
                <a:rPr lang="en-US" sz="1100" b="1" dirty="0">
                  <a:solidFill>
                    <a:srgbClr val="990033"/>
                  </a:solidFill>
                  <a:latin typeface="Arial" pitchFamily="34" charset="0"/>
                </a:rPr>
                <a:t>(2 x 4)</a:t>
              </a:r>
              <a:r>
                <a:rPr lang="en-US" sz="1100" b="1" dirty="0">
                  <a:solidFill>
                    <a:schemeClr val="tx1"/>
                  </a:solidFill>
                  <a:latin typeface="Arial" pitchFamily="34" charset="0"/>
                </a:rPr>
                <a:t> </a:t>
              </a:r>
            </a:p>
          </p:txBody>
        </p:sp>
        <p:sp>
          <p:nvSpPr>
            <p:cNvPr id="35" name="Text Box 14"/>
            <p:cNvSpPr txBox="1">
              <a:spLocks noChangeArrowheads="1"/>
            </p:cNvSpPr>
            <p:nvPr/>
          </p:nvSpPr>
          <p:spPr bwMode="auto">
            <a:xfrm>
              <a:off x="2697" y="3475"/>
              <a:ext cx="1249" cy="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r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sz="1400" b="1" dirty="0">
                  <a:solidFill>
                    <a:schemeClr val="tx1"/>
                  </a:solidFill>
                  <a:latin typeface="Arial" pitchFamily="34" charset="0"/>
                </a:rPr>
                <a:t>Primary circuit</a:t>
              </a:r>
            </a:p>
          </p:txBody>
        </p:sp>
        <p:sp>
          <p:nvSpPr>
            <p:cNvPr id="36" name="Text Box 15"/>
            <p:cNvSpPr txBox="1">
              <a:spLocks noChangeArrowheads="1"/>
            </p:cNvSpPr>
            <p:nvPr/>
          </p:nvSpPr>
          <p:spPr bwMode="auto">
            <a:xfrm>
              <a:off x="2154" y="1501"/>
              <a:ext cx="817" cy="6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it-IT" sz="1100" b="1" dirty="0">
                  <a:solidFill>
                    <a:schemeClr val="tx1"/>
                  </a:solidFill>
                  <a:latin typeface="Arial" pitchFamily="34" charset="0"/>
                </a:rPr>
                <a:t>8 IC </a:t>
              </a:r>
              <a:r>
                <a:rPr lang="it-IT" sz="1100" b="1" dirty="0" err="1">
                  <a:solidFill>
                    <a:schemeClr val="tx1"/>
                  </a:solidFill>
                  <a:latin typeface="Arial" pitchFamily="34" charset="0"/>
                </a:rPr>
                <a:t>loops</a:t>
              </a:r>
              <a:r>
                <a:rPr lang="it-IT" sz="1100" b="1" dirty="0">
                  <a:solidFill>
                    <a:schemeClr val="tx1"/>
                  </a:solidFill>
                  <a:latin typeface="Arial" pitchFamily="34" charset="0"/>
                </a:rPr>
                <a:t> </a:t>
              </a:r>
              <a:r>
                <a:rPr lang="it-IT" sz="1000" b="1" dirty="0">
                  <a:solidFill>
                    <a:srgbClr val="990033"/>
                  </a:solidFill>
                  <a:latin typeface="Arial" pitchFamily="34" charset="0"/>
                </a:rPr>
                <a:t>(2 x 4)</a:t>
              </a:r>
            </a:p>
          </p:txBody>
        </p:sp>
        <p:sp>
          <p:nvSpPr>
            <p:cNvPr id="37" name="Text Box 16"/>
            <p:cNvSpPr txBox="1">
              <a:spLocks noChangeArrowheads="1"/>
            </p:cNvSpPr>
            <p:nvPr/>
          </p:nvSpPr>
          <p:spPr bwMode="auto">
            <a:xfrm>
              <a:off x="930" y="2665"/>
              <a:ext cx="589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sz="800">
                  <a:solidFill>
                    <a:schemeClr val="tx1"/>
                  </a:solidFill>
                  <a:latin typeface="Arial" pitchFamily="34" charset="0"/>
                </a:rPr>
                <a:t>Steam line</a:t>
              </a:r>
            </a:p>
          </p:txBody>
        </p:sp>
        <p:sp>
          <p:nvSpPr>
            <p:cNvPr id="38" name="Text Box 17"/>
            <p:cNvSpPr txBox="1">
              <a:spLocks noChangeArrowheads="1"/>
            </p:cNvSpPr>
            <p:nvPr/>
          </p:nvSpPr>
          <p:spPr bwMode="auto">
            <a:xfrm>
              <a:off x="839" y="3136"/>
              <a:ext cx="589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sz="800">
                  <a:solidFill>
                    <a:schemeClr val="tx1"/>
                  </a:solidFill>
                  <a:latin typeface="Arial" pitchFamily="34" charset="0"/>
                </a:rPr>
                <a:t>Feedwater line</a:t>
              </a:r>
            </a:p>
          </p:txBody>
        </p:sp>
        <p:pic>
          <p:nvPicPr>
            <p:cNvPr id="39" name="Picture 18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6" y="1366"/>
              <a:ext cx="1655" cy="24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0" name="Text Box 2"/>
          <p:cNvSpPr txBox="1">
            <a:spLocks noChangeArrowheads="1"/>
          </p:cNvSpPr>
          <p:nvPr/>
        </p:nvSpPr>
        <p:spPr bwMode="auto">
          <a:xfrm>
            <a:off x="255833" y="908720"/>
            <a:ext cx="8640960" cy="230425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2918" tIns="41460" rIns="82918" bIns="41460"/>
          <a:lstStyle>
            <a:lvl1pPr marL="328613" indent="-328613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1pPr>
            <a:lvl2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2pPr>
            <a:lvl3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3pPr>
            <a:lvl4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4pPr>
            <a:lvl5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9pPr>
          </a:lstStyle>
          <a:p>
            <a:pPr marL="0" indent="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 codici di sistema usati nel nucleare sono caratterizzati da:</a:t>
            </a:r>
          </a:p>
          <a:p>
            <a:pPr marL="342900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modellazione (semplificata) di tutte le fenomenologie di un reattore (cinetica </a:t>
            </a: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neutronica puntiforme, </a:t>
            </a: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termoidraulica e termomeccanica di nocciolo, idraulica di impianto);</a:t>
            </a:r>
          </a:p>
          <a:p>
            <a:pPr marL="342900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1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</a:t>
            </a:r>
            <a:r>
              <a:rPr lang="it-IT" sz="21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acromodellazione</a:t>
            </a: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dell’intero impianto per volumi di controllo.</a:t>
            </a:r>
            <a:endParaRPr lang="it-IT" sz="2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1054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1044" y="252027"/>
            <a:ext cx="6840000" cy="540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18" tIns="41460" rIns="82918" bIns="4146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defTabSz="407399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it-IT" sz="3600" dirty="0" smtClean="0">
                <a:solidFill>
                  <a:srgbClr val="104176"/>
                </a:solidFill>
                <a:latin typeface="Verdana" pitchFamily="34" charset="0"/>
              </a:rPr>
              <a:t>Codici di Sistema</a:t>
            </a:r>
            <a:endParaRPr lang="it-IT" sz="3600" dirty="0">
              <a:solidFill>
                <a:srgbClr val="104176"/>
              </a:solidFill>
              <a:latin typeface="Verdana" pitchFamily="34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255833" y="908720"/>
            <a:ext cx="8640960" cy="594928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2918" tIns="41460" rIns="82918" bIns="41460"/>
          <a:lstStyle>
            <a:lvl1pPr marL="328613" indent="-328613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1pPr>
            <a:lvl2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2pPr>
            <a:lvl3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3pPr>
            <a:lvl4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4pPr>
            <a:lvl5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9pPr>
          </a:lstStyle>
          <a:p>
            <a:pPr marL="0" indent="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 codici di sistema nascono rispondendo alla precisa necessità di simulare l’intero impianto durante i transitori, considerando tutti i fenomeni fisici nella loro mutua interdipendenza:</a:t>
            </a:r>
          </a:p>
          <a:p>
            <a:pPr marL="342900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cinetica neutronica, regolata dalla moltiplicazione dei neutroni su scale temporali dell’ordine del microsecondo;</a:t>
            </a:r>
          </a:p>
          <a:p>
            <a:pPr marL="342900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dinamica di nocciolo, regolata dall’inerzia termica dei componenti su scale temporali che spaziano dalla frazione di secondo a qualche secondo;</a:t>
            </a:r>
          </a:p>
          <a:p>
            <a:pPr marL="342900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dinamica di impianto, regolata dall’idraulica dell’intero sistema su scale temporali dell’ordine del minuto.</a:t>
            </a:r>
          </a:p>
          <a:p>
            <a:pPr marL="0" indent="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 questo motivo:</a:t>
            </a:r>
          </a:p>
          <a:p>
            <a:pPr marL="342900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sono caratterizzati da esecuzioni particolarmente lunghe;</a:t>
            </a:r>
          </a:p>
          <a:p>
            <a:pPr marL="342900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male si prestano ad una parallelizzazione, essendo i volumi di controllo strettamente dipendenti tra loro.</a:t>
            </a:r>
          </a:p>
          <a:p>
            <a:pPr marL="0" lvl="1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Resta di interesse la possibilità di eseguire in parallelo più istanze di calcolo.</a:t>
            </a:r>
          </a:p>
          <a:p>
            <a:pPr marL="0" indent="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endParaRPr lang="it-IT" sz="2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1092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"/>
          <p:cNvSpPr txBox="1">
            <a:spLocks noChangeArrowheads="1"/>
          </p:cNvSpPr>
          <p:nvPr/>
        </p:nvSpPr>
        <p:spPr bwMode="auto">
          <a:xfrm>
            <a:off x="131044" y="252027"/>
            <a:ext cx="6840000" cy="540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18" tIns="41460" rIns="82918" bIns="4146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defTabSz="407399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fr-CA" sz="3600">
                <a:solidFill>
                  <a:srgbClr val="104176"/>
                </a:solidFill>
                <a:latin typeface="Verdana" pitchFamily="34" charset="0"/>
              </a:rPr>
              <a:t>Outline</a:t>
            </a:r>
          </a:p>
        </p:txBody>
      </p:sp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251520" y="2606724"/>
            <a:ext cx="8640960" cy="255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10" tIns="45706" rIns="91410" bIns="45706" anchor="ctr">
            <a:spAutoFit/>
          </a:bodyPr>
          <a:lstStyle/>
          <a:p>
            <a:pPr marL="342793" indent="-342793" algn="just" defTabSz="449124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it-IT" sz="3200" dirty="0" smtClean="0">
                <a:solidFill>
                  <a:schemeClr val="bg2"/>
                </a:solidFill>
              </a:rPr>
              <a:t>…tanto per capirci…</a:t>
            </a:r>
          </a:p>
          <a:p>
            <a:pPr marL="342793" indent="-342793" algn="just" defTabSz="449124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</a:pPr>
            <a:endParaRPr lang="it-IT" sz="3200" dirty="0" smtClean="0">
              <a:solidFill>
                <a:schemeClr val="bg2"/>
              </a:solidFill>
            </a:endParaRPr>
          </a:p>
          <a:p>
            <a:pPr marL="342793" indent="-342793" algn="just" defTabSz="449124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it-IT" sz="3200" dirty="0" smtClean="0">
                <a:solidFill>
                  <a:schemeClr val="bg2"/>
                </a:solidFill>
              </a:rPr>
              <a:t>I codici nucleari</a:t>
            </a:r>
          </a:p>
          <a:p>
            <a:pPr marL="1085512" lvl="1" indent="-342793" algn="just" defTabSz="449124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</a:pPr>
            <a:endParaRPr lang="it-IT" sz="3200" dirty="0" smtClean="0">
              <a:solidFill>
                <a:srgbClr val="000000"/>
              </a:solidFill>
            </a:endParaRPr>
          </a:p>
          <a:p>
            <a:pPr marL="342793" indent="-342793" algn="just" defTabSz="449124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it-IT" sz="3200" dirty="0" smtClean="0">
                <a:solidFill>
                  <a:srgbClr val="000000"/>
                </a:solidFill>
              </a:rPr>
              <a:t>Tendenze e prospettive di sviluppo</a:t>
            </a:r>
          </a:p>
        </p:txBody>
      </p:sp>
    </p:spTree>
    <p:extLst>
      <p:ext uri="{BB962C8B-B14F-4D97-AF65-F5344CB8AC3E}">
        <p14:creationId xmlns:p14="http://schemas.microsoft.com/office/powerpoint/2010/main" val="15035715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71" b="36733"/>
          <a:stretch/>
        </p:blipFill>
        <p:spPr>
          <a:xfrm>
            <a:off x="0" y="5068101"/>
            <a:ext cx="9144000" cy="1817283"/>
          </a:xfrm>
          <a:prstGeom prst="rect">
            <a:avLst/>
          </a:prstGeom>
        </p:spPr>
      </p:pic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1045" y="252027"/>
            <a:ext cx="6840000" cy="540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858" tIns="41430" rIns="82858" bIns="4143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defTabSz="407103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it-IT" sz="3600" smtClean="0">
                <a:solidFill>
                  <a:srgbClr val="104176"/>
                </a:solidFill>
                <a:latin typeface="Verdana" pitchFamily="34" charset="0"/>
              </a:rPr>
              <a:t>Tendenze del HPC nucleare</a:t>
            </a:r>
            <a:endParaRPr lang="it-IT" sz="3600">
              <a:solidFill>
                <a:srgbClr val="104176"/>
              </a:solidFill>
              <a:latin typeface="Verdana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31045" y="1023583"/>
            <a:ext cx="8917421" cy="1397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876" tIns="41438" rIns="82876" bIns="41438"/>
          <a:lstStyle>
            <a:lvl1pPr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defTabSz="913737"/>
            <a:r>
              <a:rPr lang="it-IT" sz="2800" dirty="0" smtClean="0">
                <a:solidFill>
                  <a:srgbClr val="000000"/>
                </a:solidFill>
              </a:rPr>
              <a:t>La tendenza generale del HPC nel settore nucleare è la simulazione </a:t>
            </a:r>
            <a:r>
              <a:rPr lang="it-IT" sz="2800" dirty="0" err="1" smtClean="0">
                <a:solidFill>
                  <a:srgbClr val="000000"/>
                </a:solidFill>
              </a:rPr>
              <a:t>multifisica</a:t>
            </a:r>
            <a:r>
              <a:rPr lang="it-IT" sz="2800" dirty="0" smtClean="0">
                <a:solidFill>
                  <a:srgbClr val="000000"/>
                </a:solidFill>
              </a:rPr>
              <a:t>/</a:t>
            </a:r>
            <a:r>
              <a:rPr lang="it-IT" sz="2800" dirty="0" err="1" smtClean="0">
                <a:solidFill>
                  <a:srgbClr val="000000"/>
                </a:solidFill>
              </a:rPr>
              <a:t>multiscala</a:t>
            </a:r>
            <a:r>
              <a:rPr lang="it-IT" sz="2800" dirty="0" smtClean="0">
                <a:solidFill>
                  <a:srgbClr val="000000"/>
                </a:solidFill>
              </a:rPr>
              <a:t> su calcolatori estremamente paralleli.</a:t>
            </a:r>
            <a:endParaRPr lang="it-IT" sz="2800" dirty="0" smtClean="0">
              <a:solidFill>
                <a:srgbClr val="000000"/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960742"/>
            <a:ext cx="3684378" cy="3684378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60" r="2580" b="17508"/>
          <a:stretch/>
        </p:blipFill>
        <p:spPr>
          <a:xfrm>
            <a:off x="1835695" y="2348880"/>
            <a:ext cx="2529237" cy="2461038"/>
          </a:xfrm>
          <a:prstGeom prst="rect">
            <a:avLst/>
          </a:prstGeom>
        </p:spPr>
      </p:pic>
      <p:sp>
        <p:nvSpPr>
          <p:cNvPr id="8" name="Ovale 7"/>
          <p:cNvSpPr/>
          <p:nvPr/>
        </p:nvSpPr>
        <p:spPr bwMode="auto">
          <a:xfrm>
            <a:off x="6660232" y="3429000"/>
            <a:ext cx="310813" cy="150399"/>
          </a:xfrm>
          <a:prstGeom prst="ellipse">
            <a:avLst/>
          </a:prstGeom>
          <a:noFill/>
          <a:ln w="38100"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Calibri" pitchFamily="32" charset="0"/>
              <a:ea typeface="MS Gothic" charset="-128"/>
            </a:endParaRPr>
          </a:p>
        </p:txBody>
      </p:sp>
      <p:cxnSp>
        <p:nvCxnSpPr>
          <p:cNvPr id="10" name="Connettore 1 9"/>
          <p:cNvCxnSpPr>
            <a:stCxn id="8" idx="0"/>
          </p:cNvCxnSpPr>
          <p:nvPr/>
        </p:nvCxnSpPr>
        <p:spPr bwMode="auto">
          <a:xfrm flipH="1">
            <a:off x="3779912" y="3429000"/>
            <a:ext cx="3035727" cy="43204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Connettore 1 11"/>
          <p:cNvCxnSpPr>
            <a:stCxn id="8" idx="4"/>
          </p:cNvCxnSpPr>
          <p:nvPr/>
        </p:nvCxnSpPr>
        <p:spPr bwMode="auto">
          <a:xfrm flipH="1">
            <a:off x="3100313" y="3579399"/>
            <a:ext cx="3715326" cy="1145745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32787527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1045" y="252027"/>
            <a:ext cx="6840000" cy="540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858" tIns="41430" rIns="82858" bIns="4143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defTabSz="407103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it-IT" sz="3600" dirty="0" smtClean="0">
                <a:solidFill>
                  <a:srgbClr val="104176"/>
                </a:solidFill>
                <a:latin typeface="Verdana" pitchFamily="34" charset="0"/>
              </a:rPr>
              <a:t>Frontiera </a:t>
            </a:r>
            <a:r>
              <a:rPr lang="it-IT" sz="3600" dirty="0" smtClean="0">
                <a:solidFill>
                  <a:srgbClr val="104176"/>
                </a:solidFill>
                <a:latin typeface="Verdana" pitchFamily="34" charset="0"/>
              </a:rPr>
              <a:t>del HPC nucleare</a:t>
            </a:r>
            <a:endParaRPr lang="it-IT" sz="3600" dirty="0">
              <a:solidFill>
                <a:srgbClr val="104176"/>
              </a:solidFill>
              <a:latin typeface="Verdana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31045" y="1023582"/>
            <a:ext cx="8917421" cy="2621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876" tIns="41438" rIns="82876" bIns="41438"/>
          <a:lstStyle>
            <a:lvl1pPr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defTabSz="913737"/>
            <a:r>
              <a:rPr lang="it-IT" sz="2800" dirty="0" smtClean="0">
                <a:solidFill>
                  <a:srgbClr val="000000"/>
                </a:solidFill>
              </a:rPr>
              <a:t>L’attuale frontiera del </a:t>
            </a:r>
            <a:r>
              <a:rPr lang="it-IT" sz="2800" dirty="0" smtClean="0">
                <a:solidFill>
                  <a:srgbClr val="000000"/>
                </a:solidFill>
              </a:rPr>
              <a:t>HPC nel settore nucleare è </a:t>
            </a:r>
            <a:r>
              <a:rPr lang="it-IT" sz="2800" dirty="0" smtClean="0">
                <a:solidFill>
                  <a:srgbClr val="000000"/>
                </a:solidFill>
              </a:rPr>
              <a:t>dunque l’</a:t>
            </a:r>
            <a:r>
              <a:rPr lang="it-IT" sz="2800" b="1" dirty="0" smtClean="0">
                <a:solidFill>
                  <a:srgbClr val="0070C0"/>
                </a:solidFill>
              </a:rPr>
              <a:t>accoppiamento</a:t>
            </a:r>
            <a:r>
              <a:rPr lang="it-IT" sz="2800" dirty="0" smtClean="0">
                <a:solidFill>
                  <a:srgbClr val="000000"/>
                </a:solidFill>
              </a:rPr>
              <a:t> intimo </a:t>
            </a:r>
            <a:r>
              <a:rPr lang="it-IT" sz="2800" dirty="0" smtClean="0">
                <a:solidFill>
                  <a:schemeClr val="tx1"/>
                </a:solidFill>
              </a:rPr>
              <a:t>tra:</a:t>
            </a:r>
          </a:p>
          <a:p>
            <a:pPr marL="457200" indent="-457200" defTabSz="913737">
              <a:buFont typeface="Arial" pitchFamily="34" charset="0"/>
              <a:buChar char="•"/>
            </a:pPr>
            <a:r>
              <a:rPr lang="it-IT" sz="2800" b="1" dirty="0">
                <a:solidFill>
                  <a:srgbClr val="0070C0"/>
                </a:solidFill>
              </a:rPr>
              <a:t>codici </a:t>
            </a:r>
            <a:r>
              <a:rPr lang="it-IT" sz="2800" b="1" dirty="0" smtClean="0">
                <a:solidFill>
                  <a:srgbClr val="0070C0"/>
                </a:solidFill>
              </a:rPr>
              <a:t>di neutronica</a:t>
            </a:r>
            <a:r>
              <a:rPr lang="it-IT" sz="2800" dirty="0" smtClean="0">
                <a:solidFill>
                  <a:srgbClr val="000000"/>
                </a:solidFill>
              </a:rPr>
              <a:t> con il massimo livello di dettaglio possibile, il che rende i codici deterministici più semplicemente accoppiabili, mentre premia i codici statistici per la loro capacità di modellazione di dettaglio;</a:t>
            </a:r>
            <a:endParaRPr lang="it-IT" sz="2800" dirty="0" smtClean="0">
              <a:solidFill>
                <a:srgbClr val="000000"/>
              </a:solidFill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31045" y="3573016"/>
            <a:ext cx="8917421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876" tIns="41438" rIns="82876" bIns="41438"/>
          <a:lstStyle>
            <a:lvl1pPr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marL="457200" indent="-457200" defTabSz="913737">
              <a:buFont typeface="Arial" pitchFamily="34" charset="0"/>
              <a:buChar char="•"/>
            </a:pPr>
            <a:r>
              <a:rPr lang="it-IT" sz="2800" b="1" dirty="0" smtClean="0">
                <a:solidFill>
                  <a:srgbClr val="0070C0"/>
                </a:solidFill>
              </a:rPr>
              <a:t>codici CFD</a:t>
            </a:r>
            <a:r>
              <a:rPr lang="it-IT" sz="2800" dirty="0" smtClean="0">
                <a:solidFill>
                  <a:srgbClr val="000000"/>
                </a:solidFill>
              </a:rPr>
              <a:t>, eventualmente su più scale (intero nocciolo con livello di dettaglio lasco, e dettaglio fine per alcuni singoli elementi nelle posizioni più calde nel nocciolo);</a:t>
            </a:r>
            <a:endParaRPr lang="it-IT" sz="2800" dirty="0" smtClean="0">
              <a:solidFill>
                <a:srgbClr val="000000"/>
              </a:solidFill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131045" y="4869160"/>
            <a:ext cx="8917421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876" tIns="41438" rIns="82876" bIns="41438"/>
          <a:lstStyle>
            <a:lvl1pPr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marL="457200" indent="-457200" defTabSz="913737">
              <a:buFont typeface="Arial" pitchFamily="34" charset="0"/>
              <a:buChar char="•"/>
            </a:pPr>
            <a:r>
              <a:rPr lang="it-IT" sz="2800" b="1" dirty="0" smtClean="0">
                <a:solidFill>
                  <a:srgbClr val="0070C0"/>
                </a:solidFill>
              </a:rPr>
              <a:t>codici di </a:t>
            </a:r>
            <a:r>
              <a:rPr lang="it-IT" sz="2800" b="1" dirty="0" err="1" smtClean="0">
                <a:solidFill>
                  <a:srgbClr val="0070C0"/>
                </a:solidFill>
              </a:rPr>
              <a:t>processamento</a:t>
            </a:r>
            <a:r>
              <a:rPr lang="it-IT" sz="2800" b="1" dirty="0" smtClean="0">
                <a:solidFill>
                  <a:srgbClr val="0070C0"/>
                </a:solidFill>
              </a:rPr>
              <a:t> dei dati nucleari</a:t>
            </a:r>
            <a:r>
              <a:rPr lang="it-IT" sz="2800" dirty="0" smtClean="0">
                <a:solidFill>
                  <a:srgbClr val="000000"/>
                </a:solidFill>
              </a:rPr>
              <a:t> integrati nei codici deterministici o esterni ai codici statistici;</a:t>
            </a:r>
            <a:endParaRPr lang="it-IT" sz="2800" dirty="0" smtClean="0">
              <a:solidFill>
                <a:srgbClr val="000000"/>
              </a:solidFill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131045" y="5733256"/>
            <a:ext cx="8917421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876" tIns="41438" rIns="82876" bIns="41438"/>
          <a:lstStyle>
            <a:lvl1pPr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eaLnBrk="0" hangingPunct="0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marL="457200" indent="-457200" defTabSz="913737">
              <a:buFont typeface="Arial" pitchFamily="34" charset="0"/>
              <a:buChar char="•"/>
            </a:pPr>
            <a:r>
              <a:rPr lang="it-IT" sz="2800" b="1" dirty="0" smtClean="0">
                <a:solidFill>
                  <a:srgbClr val="0070C0"/>
                </a:solidFill>
              </a:rPr>
              <a:t>codici di sistema</a:t>
            </a:r>
            <a:r>
              <a:rPr lang="it-IT" sz="2800" dirty="0" smtClean="0">
                <a:solidFill>
                  <a:srgbClr val="000000"/>
                </a:solidFill>
              </a:rPr>
              <a:t> per chiudere la catena di feedback ed ottenere una efficace simulazione </a:t>
            </a:r>
            <a:r>
              <a:rPr lang="it-IT" sz="2800" dirty="0" err="1" smtClean="0">
                <a:solidFill>
                  <a:srgbClr val="000000"/>
                </a:solidFill>
              </a:rPr>
              <a:t>multifisica</a:t>
            </a:r>
            <a:r>
              <a:rPr lang="it-IT" sz="2800" dirty="0" smtClean="0">
                <a:solidFill>
                  <a:srgbClr val="000000"/>
                </a:solidFill>
              </a:rPr>
              <a:t> del sistema.</a:t>
            </a:r>
            <a:endParaRPr lang="it-IT" sz="28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64985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255833" y="1052736"/>
            <a:ext cx="8640960" cy="532859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2918" tIns="41460" rIns="82918" bIns="41460" numCol="1"/>
          <a:lstStyle>
            <a:lvl1pPr marL="328613" indent="-328613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1pPr>
            <a:lvl2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2pPr>
            <a:lvl3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3pPr>
            <a:lvl4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4pPr>
            <a:lvl5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9pPr>
          </a:lstStyle>
          <a:p>
            <a:pPr marL="471346" lvl="1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Wingdings" pitchFamily="2" charset="2"/>
              <a:buChar char="Ø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CODICI DI NEUTRONICA:</a:t>
            </a:r>
            <a:endParaRPr lang="it-IT" sz="21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928403" lvl="2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il </a:t>
            </a:r>
            <a:r>
              <a:rPr lang="it-IT" sz="20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porting</a:t>
            </a:r>
            <a:r>
              <a:rPr lang="it-IT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di ERANOS su CRESCO è ultimato ed è da poco disponibile all’utenza abilitata;</a:t>
            </a:r>
          </a:p>
          <a:p>
            <a:pPr marL="928403" lvl="2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MCNPX (versione beta non utilizzabile da tutti gli utenti) è già installato in parallelo su CRESCO;</a:t>
            </a:r>
          </a:p>
          <a:p>
            <a:pPr marL="928403" lvl="2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la medesima installazione può essere ripetuta per MCNP, utilizzato da altri utenti ma al momento disponibile su GRID solo su macchine AIX (di futura dismissione);</a:t>
            </a:r>
          </a:p>
          <a:p>
            <a:pPr marL="471346" lvl="1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Wingdings" pitchFamily="2" charset="2"/>
              <a:buChar char="Ø"/>
            </a:pPr>
            <a:r>
              <a:rPr lang="it-IT" sz="2100" dirty="0">
                <a:latin typeface="Verdana" pitchFamily="34" charset="0"/>
                <a:ea typeface="Verdana" pitchFamily="34" charset="0"/>
                <a:cs typeface="Verdana" pitchFamily="34" charset="0"/>
              </a:rPr>
              <a:t>CODICI DI </a:t>
            </a: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FLUIDODINAMICA</a:t>
            </a:r>
            <a:r>
              <a:rPr lang="it-IT" sz="2100" dirty="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marL="928403" lvl="2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tutti </a:t>
            </a:r>
            <a:r>
              <a:rPr lang="it-IT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i codici per effettuare analisi CFD sono installati su CRESCO e regolarmente </a:t>
            </a:r>
            <a:r>
              <a:rPr lang="it-IT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mantenuti;</a:t>
            </a:r>
          </a:p>
          <a:p>
            <a:pPr marL="471346" lvl="1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Wingdings" pitchFamily="2" charset="2"/>
              <a:buChar char="Ø"/>
            </a:pPr>
            <a:r>
              <a:rPr lang="it-IT" sz="2100" dirty="0">
                <a:latin typeface="Verdana" pitchFamily="34" charset="0"/>
                <a:ea typeface="Verdana" pitchFamily="34" charset="0"/>
                <a:cs typeface="Verdana" pitchFamily="34" charset="0"/>
              </a:rPr>
              <a:t>CODICI DI </a:t>
            </a: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SISTEMA:</a:t>
            </a:r>
            <a:endParaRPr lang="it-IT" sz="2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928403" lvl="2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solo il codice SIMMER – scritto con supporto all’esecuzione in memoria condivisa – è installato su CRESCO </a:t>
            </a:r>
            <a:r>
              <a:rPr lang="it-IT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e regolarmente </a:t>
            </a:r>
            <a:r>
              <a:rPr lang="it-IT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utilizzato.</a:t>
            </a:r>
            <a:endParaRPr lang="it-IT"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1044" y="252027"/>
            <a:ext cx="6840000" cy="540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18" tIns="41460" rIns="82918" bIns="4146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defTabSz="407399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it-IT" sz="3600" dirty="0" smtClean="0">
                <a:solidFill>
                  <a:srgbClr val="104176"/>
                </a:solidFill>
                <a:latin typeface="Verdana" pitchFamily="34" charset="0"/>
              </a:rPr>
              <a:t>Sviluppo del HPC in ENEA</a:t>
            </a:r>
            <a:endParaRPr lang="it-IT" sz="3600" dirty="0">
              <a:solidFill>
                <a:srgbClr val="104176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3660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255833" y="1412776"/>
            <a:ext cx="8640960" cy="52565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2918" tIns="41460" rIns="82918" bIns="41460" numCol="1"/>
          <a:lstStyle>
            <a:lvl1pPr marL="328613" indent="-328613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1pPr>
            <a:lvl2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2pPr>
            <a:lvl3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3pPr>
            <a:lvl4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4pPr>
            <a:lvl5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9pPr>
          </a:lstStyle>
          <a:p>
            <a:pPr marL="471346" lvl="1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è pianificato lo sviluppo di una procedura intelligente per l’esecuzione efficiente di ERANOS, superando il suo non-parallelismo;</a:t>
            </a:r>
          </a:p>
          <a:p>
            <a:pPr marL="471346" lvl="1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poiché ERANOS è un codice più adatto al progetto che alla verifica, è in valutazione la possibilità di accoppiarlo ad un codice in-</a:t>
            </a:r>
            <a:r>
              <a:rPr lang="it-IT" sz="20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house</a:t>
            </a:r>
            <a:r>
              <a:rPr lang="it-IT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di termoidraulica di elemento;</a:t>
            </a:r>
          </a:p>
          <a:p>
            <a:pPr marL="471346" lvl="1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è in corso di acquisizione un codice deterministico di neutronica (PHISICS) parallelizzato e già accoppiato ad un codice di sistema (RELAP5-3D) per l’analisi simultanea di nocciolo e di impianto, a supporto tanto della progettazione quanto della verifica di nocciolo;</a:t>
            </a:r>
          </a:p>
          <a:p>
            <a:pPr marL="471346" lvl="1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è in corso l’acquisizione dell’intera famiglia di codici francesi, in vista di una loro implementazione sulla piattaforma SALOME, già disponibile su CRESCO (per l’esecuzione di NEPTUNE_CFD e TRIO_U, al momento), che ne consentirebbe l’accoppiamento implicito automatizzato.</a:t>
            </a:r>
            <a:endParaRPr lang="it-IT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1044" y="252027"/>
            <a:ext cx="6840000" cy="540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18" tIns="41460" rIns="82918" bIns="4146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defTabSz="407399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it-IT" sz="3600" dirty="0" smtClean="0">
                <a:solidFill>
                  <a:srgbClr val="104176"/>
                </a:solidFill>
                <a:latin typeface="Verdana" pitchFamily="34" charset="0"/>
              </a:rPr>
              <a:t>Sviluppo del HPC in ENEA</a:t>
            </a:r>
            <a:endParaRPr lang="it-IT" sz="3600" dirty="0">
              <a:solidFill>
                <a:srgbClr val="104176"/>
              </a:solidFill>
              <a:latin typeface="Verdana" pitchFamily="34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255833" y="908720"/>
            <a:ext cx="8640960" cy="39604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2918" tIns="41460" rIns="82918" bIns="41460"/>
          <a:lstStyle>
            <a:lvl1pPr marL="328613" indent="-328613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1pPr>
            <a:lvl2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2pPr>
            <a:lvl3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3pPr>
            <a:lvl4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4pPr>
            <a:lvl5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9pPr>
          </a:lstStyle>
          <a:p>
            <a:pPr marL="0" indent="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 quanto concerne </a:t>
            </a: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 futuri sviluppi:</a:t>
            </a:r>
            <a:endParaRPr lang="it-IT" sz="2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5598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"/>
          <p:cNvSpPr txBox="1">
            <a:spLocks noChangeArrowheads="1"/>
          </p:cNvSpPr>
          <p:nvPr/>
        </p:nvSpPr>
        <p:spPr bwMode="auto">
          <a:xfrm>
            <a:off x="131044" y="252027"/>
            <a:ext cx="6840000" cy="540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18" tIns="41460" rIns="82918" bIns="4146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defTabSz="407399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fr-CA" sz="3600">
                <a:solidFill>
                  <a:srgbClr val="104176"/>
                </a:solidFill>
                <a:latin typeface="Verdana" pitchFamily="34" charset="0"/>
              </a:rPr>
              <a:t>Outline</a:t>
            </a:r>
          </a:p>
        </p:txBody>
      </p:sp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251520" y="2606724"/>
            <a:ext cx="8640960" cy="255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10" tIns="45706" rIns="91410" bIns="45706" anchor="ctr">
            <a:spAutoFit/>
          </a:bodyPr>
          <a:lstStyle/>
          <a:p>
            <a:pPr marL="342793" indent="-342793" algn="just" defTabSz="449124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it-IT" sz="3200" dirty="0" smtClean="0">
                <a:solidFill>
                  <a:srgbClr val="000000"/>
                </a:solidFill>
              </a:rPr>
              <a:t>…tanto per capirci…</a:t>
            </a:r>
          </a:p>
          <a:p>
            <a:pPr marL="342793" indent="-342793" algn="just" defTabSz="449124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</a:pPr>
            <a:endParaRPr lang="it-IT" sz="3200" dirty="0" smtClean="0">
              <a:solidFill>
                <a:srgbClr val="000000"/>
              </a:solidFill>
            </a:endParaRPr>
          </a:p>
          <a:p>
            <a:pPr marL="342793" indent="-342793" algn="just" defTabSz="449124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it-IT" sz="3200" dirty="0" smtClean="0">
                <a:solidFill>
                  <a:srgbClr val="000000"/>
                </a:solidFill>
              </a:rPr>
              <a:t>I codici nucleari</a:t>
            </a:r>
          </a:p>
          <a:p>
            <a:pPr marL="1085512" lvl="1" indent="-342793" algn="just" defTabSz="449124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</a:pPr>
            <a:endParaRPr lang="it-IT" sz="3200" dirty="0" smtClean="0">
              <a:solidFill>
                <a:srgbClr val="000000"/>
              </a:solidFill>
            </a:endParaRPr>
          </a:p>
          <a:p>
            <a:pPr marL="342793" indent="-342793" algn="just" defTabSz="449124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it-IT" sz="3200" dirty="0" smtClean="0">
                <a:solidFill>
                  <a:srgbClr val="000000"/>
                </a:solidFill>
              </a:rPr>
              <a:t>Tendenze e prospettive di sviluppo</a:t>
            </a:r>
          </a:p>
        </p:txBody>
      </p:sp>
    </p:spTree>
    <p:extLst>
      <p:ext uri="{BB962C8B-B14F-4D97-AF65-F5344CB8AC3E}">
        <p14:creationId xmlns:p14="http://schemas.microsoft.com/office/powerpoint/2010/main" val="23413435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"/>
          <p:cNvSpPr txBox="1">
            <a:spLocks noChangeArrowheads="1"/>
          </p:cNvSpPr>
          <p:nvPr/>
        </p:nvSpPr>
        <p:spPr bwMode="auto">
          <a:xfrm>
            <a:off x="131044" y="252027"/>
            <a:ext cx="6840000" cy="540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18" tIns="41460" rIns="82918" bIns="4146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defTabSz="407399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fr-CA" sz="3600">
                <a:solidFill>
                  <a:srgbClr val="104176"/>
                </a:solidFill>
                <a:latin typeface="Verdana" pitchFamily="34" charset="0"/>
              </a:rPr>
              <a:t>Outline</a:t>
            </a:r>
          </a:p>
        </p:txBody>
      </p:sp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251520" y="2606724"/>
            <a:ext cx="8640960" cy="255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10" tIns="45706" rIns="91410" bIns="45706" anchor="ctr">
            <a:spAutoFit/>
          </a:bodyPr>
          <a:lstStyle/>
          <a:p>
            <a:pPr marL="342793" indent="-342793" algn="just" defTabSz="449124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it-IT" sz="3200" dirty="0" smtClean="0">
                <a:solidFill>
                  <a:srgbClr val="000000"/>
                </a:solidFill>
              </a:rPr>
              <a:t>…tanto per capirci…</a:t>
            </a:r>
          </a:p>
          <a:p>
            <a:pPr marL="342793" indent="-342793" algn="just" defTabSz="449124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</a:pPr>
            <a:endParaRPr lang="it-IT" sz="3200" dirty="0" smtClean="0">
              <a:solidFill>
                <a:srgbClr val="000000"/>
              </a:solidFill>
            </a:endParaRPr>
          </a:p>
          <a:p>
            <a:pPr marL="342793" indent="-342793" algn="just" defTabSz="449124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it-IT" sz="3200" dirty="0" smtClean="0">
                <a:solidFill>
                  <a:schemeClr val="bg2"/>
                </a:solidFill>
              </a:rPr>
              <a:t>I codici nucleari</a:t>
            </a:r>
          </a:p>
          <a:p>
            <a:pPr marL="1085512" lvl="1" indent="-342793" algn="just" defTabSz="449124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</a:pPr>
            <a:endParaRPr lang="it-IT" sz="3200" dirty="0" smtClean="0">
              <a:solidFill>
                <a:schemeClr val="bg2"/>
              </a:solidFill>
            </a:endParaRPr>
          </a:p>
          <a:p>
            <a:pPr marL="342793" indent="-342793" algn="just" defTabSz="449124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it-IT" sz="3200" dirty="0" smtClean="0">
                <a:solidFill>
                  <a:schemeClr val="bg2"/>
                </a:solidFill>
              </a:rPr>
              <a:t>Tendenze e prospettive di sviluppo</a:t>
            </a:r>
          </a:p>
        </p:txBody>
      </p:sp>
    </p:spTree>
    <p:extLst>
      <p:ext uri="{BB962C8B-B14F-4D97-AF65-F5344CB8AC3E}">
        <p14:creationId xmlns:p14="http://schemas.microsoft.com/office/powerpoint/2010/main" val="15035715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1044" y="252027"/>
            <a:ext cx="6840000" cy="540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18" tIns="41460" rIns="82918" bIns="4146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defTabSz="407399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it-IT" sz="3600" dirty="0" smtClean="0">
                <a:solidFill>
                  <a:srgbClr val="104176"/>
                </a:solidFill>
                <a:latin typeface="Verdana" pitchFamily="34" charset="0"/>
              </a:rPr>
              <a:t>Fissione e Fisica</a:t>
            </a:r>
            <a:endParaRPr lang="it-IT" sz="3600" dirty="0">
              <a:solidFill>
                <a:srgbClr val="104176"/>
              </a:solidFill>
              <a:latin typeface="Verdana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51520" y="1018191"/>
            <a:ext cx="8640960" cy="197876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2918" tIns="41460" rIns="82918" bIns="41460"/>
          <a:lstStyle>
            <a:lvl1pPr marL="328613" indent="-328613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1pPr>
            <a:lvl2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2pPr>
            <a:lvl3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3pPr>
            <a:lvl4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4pPr>
            <a:lvl5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9pPr>
          </a:lstStyle>
          <a:p>
            <a:pPr marL="0" indent="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Lo studio delle tecnologie della fissione nucleare richiede – per la natura intrinseca delle fenomenologie fisiche coinvolte – un approccio </a:t>
            </a:r>
            <a:r>
              <a:rPr lang="it-IT" sz="21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multifisico</a:t>
            </a: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endParaRPr lang="it-IT" sz="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studio dell’interazione dei neutroni con la materia</a:t>
            </a:r>
            <a:b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it-IT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 la determinazione delle sezioni d’urto che permettano la modellazione statistica dell’interazione di una popolazione di neutroni con il mezzo ospite;</a:t>
            </a:r>
            <a:endParaRPr lang="it-IT" sz="21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251520" y="2962407"/>
            <a:ext cx="8640960" cy="89864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2918" tIns="41460" rIns="82918" bIns="41460"/>
          <a:lstStyle>
            <a:lvl1pPr marL="328613" indent="-328613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1pPr>
            <a:lvl2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2pPr>
            <a:lvl3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3pPr>
            <a:lvl4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4pPr>
            <a:lvl5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9pPr>
          </a:lstStyle>
          <a:p>
            <a:pPr marL="342900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analisi neutronica del nocciolo del reattore</a:t>
            </a:r>
            <a:b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it-IT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 determinare la capacità di controllare la reazione a catena e la distribuzione della potenza generata nel sistema;</a:t>
            </a: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251520" y="3826503"/>
            <a:ext cx="8640960" cy="89864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2918" tIns="41460" rIns="82918" bIns="41460"/>
          <a:lstStyle>
            <a:lvl1pPr marL="328613" indent="-328613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1pPr>
            <a:lvl2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2pPr>
            <a:lvl3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3pPr>
            <a:lvl4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4pPr>
            <a:lvl5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9pPr>
          </a:lstStyle>
          <a:p>
            <a:pPr marL="342900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analisi termoidraulica del nocciolo e dell’intero reattore</a:t>
            </a:r>
            <a:b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it-IT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 definire le condizioni operative dei diversi componenti, quindi valutare la loro efficienza e la loro resistenza;</a:t>
            </a: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51520" y="4690599"/>
            <a:ext cx="8640960" cy="89864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2918" tIns="41460" rIns="82918" bIns="41460"/>
          <a:lstStyle>
            <a:lvl1pPr marL="328613" indent="-328613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1pPr>
            <a:lvl2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2pPr>
            <a:lvl3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3pPr>
            <a:lvl4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4pPr>
            <a:lvl5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9pPr>
          </a:lstStyle>
          <a:p>
            <a:pPr marL="342900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studio del comportamento dei materiali sotto irraggiamento</a:t>
            </a:r>
            <a:b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it-IT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 determinare la variazione delle loro proprietà chimico-fisiche, dunque anche delle proprietà meccaniche;</a:t>
            </a: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251520" y="5554695"/>
            <a:ext cx="8640960" cy="89864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2918" tIns="41460" rIns="82918" bIns="41460"/>
          <a:lstStyle>
            <a:lvl1pPr marL="328613" indent="-328613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1pPr>
            <a:lvl2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2pPr>
            <a:lvl3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3pPr>
            <a:lvl4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4pPr>
            <a:lvl5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9pPr>
          </a:lstStyle>
          <a:p>
            <a:pPr marL="342900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analisi termomeccanica dei componenti del reattore</a:t>
            </a:r>
            <a:b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it-IT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 dimensionare opportunamente i componenti alle sollecitazioni cui sono sottoposti.</a:t>
            </a:r>
            <a:endParaRPr lang="it-IT" sz="2100" b="1" dirty="0" smtClean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2626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1044" y="252027"/>
            <a:ext cx="6840000" cy="540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18" tIns="41460" rIns="82918" bIns="4146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defTabSz="407399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it-IT" sz="3600" dirty="0" smtClean="0">
                <a:solidFill>
                  <a:srgbClr val="104176"/>
                </a:solidFill>
                <a:latin typeface="Verdana" pitchFamily="34" charset="0"/>
              </a:rPr>
              <a:t>Fisica e Simulazione</a:t>
            </a:r>
            <a:endParaRPr lang="it-IT" sz="3600" dirty="0">
              <a:solidFill>
                <a:srgbClr val="104176"/>
              </a:solidFill>
              <a:latin typeface="Verdana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51520" y="1018191"/>
            <a:ext cx="8640960" cy="219478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2918" tIns="41460" rIns="82918" bIns="41460"/>
          <a:lstStyle>
            <a:lvl1pPr marL="328613" indent="-328613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1pPr>
            <a:lvl2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2pPr>
            <a:lvl3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3pPr>
            <a:lvl4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4pPr>
            <a:lvl5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9pPr>
          </a:lstStyle>
          <a:p>
            <a:pPr marL="0" indent="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Alcune delle fenomenologie sopra elencate</a:t>
            </a:r>
            <a:endParaRPr lang="it-IT" sz="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sono particolarmente complesse, e necessitano di un’analisi di dettaglio</a:t>
            </a:r>
          </a:p>
          <a:p>
            <a:pPr marL="928403" lvl="2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Wingdings" pitchFamily="2" charset="2"/>
              <a:buChar char="Ø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 corrispondenti codici di simulazione sono particolarmente avidi di risorse (di calcolo e di archiviazione);</a:t>
            </a:r>
            <a:endParaRPr lang="it-IT" sz="2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51520" y="3284984"/>
            <a:ext cx="8640960" cy="158417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2918" tIns="41460" rIns="82918" bIns="41460"/>
          <a:lstStyle>
            <a:lvl1pPr marL="328613" indent="-328613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1pPr>
            <a:lvl2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2pPr>
            <a:lvl3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3pPr>
            <a:lvl4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4pPr>
            <a:lvl5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9pPr>
          </a:lstStyle>
          <a:p>
            <a:pPr marL="342900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dipendono da alcune altre</a:t>
            </a:r>
          </a:p>
          <a:p>
            <a:pPr marL="928403" lvl="2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Wingdings" pitchFamily="2" charset="2"/>
              <a:buChar char="Ø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 corrispondenti codici di simulazione richiedono uno scambio di informazioni mediante loro accoppiamento (esplicito o implicito).</a:t>
            </a:r>
            <a:endParaRPr lang="it-IT" sz="2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251520" y="5122647"/>
            <a:ext cx="8640960" cy="125868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2918" tIns="41460" rIns="82918" bIns="41460"/>
          <a:lstStyle>
            <a:lvl1pPr marL="328613" indent="-328613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1pPr>
            <a:lvl2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2pPr>
            <a:lvl3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3pPr>
            <a:lvl4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4pPr>
            <a:lvl5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9pPr>
          </a:lstStyle>
          <a:p>
            <a:pPr marL="0" indent="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 codici per lo studio delle tecnologie nucleari ben si prestano dunque al calcolo ad alte prestazioni, rappresentando una delle frontiere scientifiche più interessanti.</a:t>
            </a:r>
            <a:endParaRPr lang="it-IT" sz="2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82449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1044" y="252027"/>
            <a:ext cx="6840000" cy="540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18" tIns="41460" rIns="82918" bIns="4146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defTabSz="407399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it-IT" sz="3600" dirty="0" smtClean="0">
                <a:solidFill>
                  <a:srgbClr val="104176"/>
                </a:solidFill>
                <a:latin typeface="Verdana" pitchFamily="34" charset="0"/>
              </a:rPr>
              <a:t>Simulazione e Fissione</a:t>
            </a:r>
            <a:endParaRPr lang="it-IT" sz="3600" dirty="0">
              <a:solidFill>
                <a:srgbClr val="104176"/>
              </a:solidFill>
              <a:latin typeface="Verdana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51520" y="1018191"/>
            <a:ext cx="8640960" cy="219478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2918" tIns="41460" rIns="82918" bIns="41460"/>
          <a:lstStyle>
            <a:lvl1pPr marL="328613" indent="-328613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1pPr>
            <a:lvl2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2pPr>
            <a:lvl3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3pPr>
            <a:lvl4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4pPr>
            <a:lvl5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9pPr>
          </a:lstStyle>
          <a:p>
            <a:pPr marL="0" indent="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Negli studi sulle tecnologie per la fissione, la simulazione entra a supporto</a:t>
            </a:r>
            <a:endParaRPr lang="it-IT" sz="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in fase di progettazione</a:t>
            </a:r>
          </a:p>
          <a:p>
            <a:pPr marL="928403" lvl="2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Wingdings" pitchFamily="2" charset="2"/>
              <a:buChar char="Ø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permettendo di ricavare tutte le informazioni di dettaglio necessarie all’opportuno dimensionamento dei componenti del reattore;</a:t>
            </a:r>
            <a:endParaRPr lang="it-IT" sz="2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51520" y="3284983"/>
            <a:ext cx="8640960" cy="18376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2918" tIns="41460" rIns="82918" bIns="41460"/>
          <a:lstStyle>
            <a:lvl1pPr marL="328613" indent="-328613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1pPr>
            <a:lvl2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2pPr>
            <a:lvl3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3pPr>
            <a:lvl4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4pPr>
            <a:lvl5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9pPr>
          </a:lstStyle>
          <a:p>
            <a:pPr marL="342900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in fase di verifica</a:t>
            </a:r>
          </a:p>
          <a:p>
            <a:pPr marL="928403" lvl="2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Wingdings" pitchFamily="2" charset="2"/>
              <a:buChar char="Ø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identificando i margini di sicurezza dell’impianto, sottoposto a sollecitazioni corrispondenti agli scenari incidentali di progetto (Design </a:t>
            </a:r>
            <a:r>
              <a:rPr lang="it-IT" sz="21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Basis</a:t>
            </a: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it-IT" sz="21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Accident</a:t>
            </a: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DBA) ed estremi (Design Extension </a:t>
            </a:r>
            <a:r>
              <a:rPr lang="it-IT" sz="21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Conditions</a:t>
            </a: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DEC).</a:t>
            </a:r>
            <a:endParaRPr lang="it-IT" sz="2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251520" y="5266663"/>
            <a:ext cx="8640960" cy="125868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2918" tIns="41460" rIns="82918" bIns="41460"/>
          <a:lstStyle>
            <a:lvl1pPr marL="328613" indent="-328613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1pPr>
            <a:lvl2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2pPr>
            <a:lvl3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3pPr>
            <a:lvl4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4pPr>
            <a:lvl5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9pPr>
          </a:lstStyle>
          <a:p>
            <a:pPr marL="0" indent="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In quest’ultimo caso, </a:t>
            </a: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la modellazione </a:t>
            </a:r>
            <a:r>
              <a:rPr lang="it-IT" sz="21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multifisica</a:t>
            </a: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è </a:t>
            </a: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d’obbligo </a:t>
            </a: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 la corretta simulazione dello scenario incidentale.</a:t>
            </a:r>
            <a:endParaRPr lang="it-IT" sz="2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42024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"/>
          <p:cNvSpPr txBox="1">
            <a:spLocks noChangeArrowheads="1"/>
          </p:cNvSpPr>
          <p:nvPr/>
        </p:nvSpPr>
        <p:spPr bwMode="auto">
          <a:xfrm>
            <a:off x="131044" y="252027"/>
            <a:ext cx="6840000" cy="540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18" tIns="41460" rIns="82918" bIns="4146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defTabSz="407399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fr-CA" sz="3600">
                <a:solidFill>
                  <a:srgbClr val="104176"/>
                </a:solidFill>
                <a:latin typeface="Verdana" pitchFamily="34" charset="0"/>
              </a:rPr>
              <a:t>Outline</a:t>
            </a:r>
          </a:p>
        </p:txBody>
      </p:sp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251520" y="2606724"/>
            <a:ext cx="8640960" cy="255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10" tIns="45706" rIns="91410" bIns="45706" anchor="ctr">
            <a:spAutoFit/>
          </a:bodyPr>
          <a:lstStyle/>
          <a:p>
            <a:pPr marL="342793" indent="-342793" algn="just" defTabSz="449124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it-IT" sz="3200" dirty="0" smtClean="0">
                <a:solidFill>
                  <a:schemeClr val="bg2"/>
                </a:solidFill>
              </a:rPr>
              <a:t>…tanto per capirci…</a:t>
            </a:r>
          </a:p>
          <a:p>
            <a:pPr marL="342793" indent="-342793" algn="just" defTabSz="449124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</a:pPr>
            <a:endParaRPr lang="it-IT" sz="3200" dirty="0" smtClean="0">
              <a:solidFill>
                <a:srgbClr val="000000"/>
              </a:solidFill>
            </a:endParaRPr>
          </a:p>
          <a:p>
            <a:pPr marL="342793" indent="-342793" algn="just" defTabSz="449124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it-IT" sz="3200" dirty="0" smtClean="0">
                <a:solidFill>
                  <a:srgbClr val="000000"/>
                </a:solidFill>
              </a:rPr>
              <a:t>I codici nucleari</a:t>
            </a:r>
          </a:p>
          <a:p>
            <a:pPr marL="1085512" lvl="1" indent="-342793" algn="just" defTabSz="449124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</a:pPr>
            <a:endParaRPr lang="it-IT" sz="3200" dirty="0" smtClean="0">
              <a:solidFill>
                <a:srgbClr val="000000"/>
              </a:solidFill>
            </a:endParaRPr>
          </a:p>
          <a:p>
            <a:pPr marL="342793" indent="-342793" algn="just" defTabSz="449124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it-IT" sz="3200" dirty="0" smtClean="0">
                <a:solidFill>
                  <a:schemeClr val="bg2"/>
                </a:solidFill>
              </a:rPr>
              <a:t>Tendenze e prospettive di sviluppo</a:t>
            </a:r>
          </a:p>
        </p:txBody>
      </p:sp>
    </p:spTree>
    <p:extLst>
      <p:ext uri="{BB962C8B-B14F-4D97-AF65-F5344CB8AC3E}">
        <p14:creationId xmlns:p14="http://schemas.microsoft.com/office/powerpoint/2010/main" val="15035715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1"/>
          <p:cNvSpPr txBox="1">
            <a:spLocks noChangeArrowheads="1"/>
          </p:cNvSpPr>
          <p:nvPr/>
        </p:nvSpPr>
        <p:spPr bwMode="auto">
          <a:xfrm>
            <a:off x="131044" y="252027"/>
            <a:ext cx="6840000" cy="540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18" tIns="41460" rIns="82918" bIns="4146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defTabSz="407399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it-IT" sz="3600" smtClean="0">
                <a:solidFill>
                  <a:srgbClr val="104176"/>
                </a:solidFill>
                <a:latin typeface="Verdana" pitchFamily="34" charset="0"/>
              </a:rPr>
              <a:t>I codici nucleari</a:t>
            </a:r>
            <a:endParaRPr lang="it-IT" sz="3600">
              <a:solidFill>
                <a:srgbClr val="104176"/>
              </a:solidFill>
              <a:latin typeface="Verdana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55833" y="908720"/>
            <a:ext cx="8640960" cy="518457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2918" tIns="41460" rIns="82918" bIns="41460"/>
          <a:lstStyle>
            <a:lvl1pPr marL="328613" indent="-328613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1pPr>
            <a:lvl2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2pPr>
            <a:lvl3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3pPr>
            <a:lvl4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4pPr>
            <a:lvl5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9pPr>
          </a:lstStyle>
          <a:p>
            <a:pPr marL="0" indent="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Tra tutti i codici nucleari per la simulazione delle svariate fenomenologie elencate in precedenza, focalizzeremo lo studio su quelli:</a:t>
            </a:r>
          </a:p>
          <a:p>
            <a:pPr marL="0" indent="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endParaRPr lang="it-IT" sz="1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NEUTRONICI; tra i principali, quelli disponibili sono</a:t>
            </a:r>
          </a:p>
          <a:p>
            <a:pPr marL="342900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endParaRPr lang="it-IT" sz="21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endParaRPr lang="it-IT" sz="21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endParaRPr lang="it-I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FLUIDODINAMICI; </a:t>
            </a:r>
            <a:r>
              <a:rPr lang="it-IT" sz="2100" dirty="0">
                <a:latin typeface="Verdana" pitchFamily="34" charset="0"/>
                <a:ea typeface="Verdana" pitchFamily="34" charset="0"/>
                <a:cs typeface="Verdana" pitchFamily="34" charset="0"/>
              </a:rPr>
              <a:t>tra i principali, quelli disponibili sono</a:t>
            </a:r>
          </a:p>
          <a:p>
            <a:pPr marL="342900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endParaRPr lang="it-IT" sz="21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endParaRPr lang="it-IT" sz="2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endParaRPr lang="it-IT" sz="21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endParaRPr lang="it-IT" sz="1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Arial" pitchFamily="34" charset="0"/>
              <a:buChar char="•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DI SISTEMA; </a:t>
            </a:r>
            <a:r>
              <a:rPr lang="it-IT" sz="2100" dirty="0">
                <a:latin typeface="Verdana" pitchFamily="34" charset="0"/>
                <a:ea typeface="Verdana" pitchFamily="34" charset="0"/>
                <a:cs typeface="Verdana" pitchFamily="34" charset="0"/>
              </a:rPr>
              <a:t>tra i principali, quelli disponibili </a:t>
            </a: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sono</a:t>
            </a:r>
            <a:endParaRPr lang="it-IT" sz="2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55833" y="5949280"/>
            <a:ext cx="8640960" cy="8367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2918" tIns="41460" rIns="82918" bIns="41460" numCol="2"/>
          <a:lstStyle>
            <a:lvl1pPr marL="328613" indent="-328613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1pPr>
            <a:lvl2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2pPr>
            <a:lvl3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3pPr>
            <a:lvl4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4pPr>
            <a:lvl5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9pPr>
          </a:lstStyle>
          <a:p>
            <a:pPr marL="928403" lvl="2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Wingdings" pitchFamily="2" charset="2"/>
              <a:buChar char="Ø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CATHARE</a:t>
            </a:r>
            <a:endParaRPr lang="it-IT" sz="2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928403" lvl="2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Wingdings" pitchFamily="2" charset="2"/>
              <a:buChar char="Ø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RELAP</a:t>
            </a:r>
          </a:p>
          <a:p>
            <a:pPr marL="928403" lvl="2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Wingdings" pitchFamily="2" charset="2"/>
              <a:buChar char="Ø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SIMMER</a:t>
            </a:r>
            <a:endParaRPr lang="it-IT" sz="2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55833" y="2564904"/>
            <a:ext cx="8640960" cy="93610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2918" tIns="41460" rIns="82918" bIns="41460" numCol="2"/>
          <a:lstStyle>
            <a:lvl1pPr marL="328613" indent="-328613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1pPr>
            <a:lvl2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2pPr>
            <a:lvl3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3pPr>
            <a:lvl4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4pPr>
            <a:lvl5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9pPr>
          </a:lstStyle>
          <a:p>
            <a:pPr marL="928403" lvl="2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Wingdings" pitchFamily="2" charset="2"/>
              <a:buChar char="Ø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MCNP/MCNPX</a:t>
            </a:r>
          </a:p>
          <a:p>
            <a:pPr marL="928403" lvl="2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Wingdings" pitchFamily="2" charset="2"/>
              <a:buChar char="Ø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ERANOS</a:t>
            </a:r>
          </a:p>
          <a:p>
            <a:pPr marL="928403" lvl="2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Wingdings" pitchFamily="2" charset="2"/>
              <a:buChar char="Ø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APOLLO+CRONOS</a:t>
            </a:r>
            <a:endParaRPr lang="it-IT" sz="2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255833" y="4077072"/>
            <a:ext cx="8640960" cy="129614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2918" tIns="41460" rIns="82918" bIns="41460" numCol="2"/>
          <a:lstStyle>
            <a:lvl1pPr marL="328613" indent="-328613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1pPr>
            <a:lvl2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2pPr>
            <a:lvl3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3pPr>
            <a:lvl4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4pPr>
            <a:lvl5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9pPr>
          </a:lstStyle>
          <a:p>
            <a:pPr marL="928403" lvl="2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Wingdings" pitchFamily="2" charset="2"/>
              <a:buChar char="Ø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NEPTUNE_CFD				</a:t>
            </a:r>
            <a:endParaRPr lang="it-IT" sz="2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928403" lvl="2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Wingdings" pitchFamily="2" charset="2"/>
              <a:buChar char="Ø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TRIO_U</a:t>
            </a:r>
          </a:p>
          <a:p>
            <a:pPr marL="928403" lvl="2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Wingdings" pitchFamily="2" charset="2"/>
              <a:buChar char="Ø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OPENFOAM</a:t>
            </a:r>
          </a:p>
          <a:p>
            <a:pPr marL="928403" lvl="2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Wingdings" pitchFamily="2" charset="2"/>
              <a:buChar char="Ø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ANSYS FLUENT</a:t>
            </a:r>
          </a:p>
          <a:p>
            <a:pPr marL="928403" lvl="2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Wingdings" pitchFamily="2" charset="2"/>
              <a:buChar char="Ø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FEM-LCORE</a:t>
            </a:r>
            <a:endParaRPr lang="it-IT" sz="2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2162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magine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3" t="7607" r="15784" b="7692"/>
          <a:stretch/>
        </p:blipFill>
        <p:spPr>
          <a:xfrm>
            <a:off x="467544" y="3300766"/>
            <a:ext cx="1878525" cy="1640402"/>
          </a:xfrm>
          <a:prstGeom prst="rect">
            <a:avLst/>
          </a:prstGeom>
        </p:spPr>
      </p:pic>
      <p:pic>
        <p:nvPicPr>
          <p:cNvPr id="2050" name="Picture 2" descr="CoeurComple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4" r="16545" b="4358"/>
          <a:stretch>
            <a:fillRect/>
          </a:stretch>
        </p:blipFill>
        <p:spPr bwMode="auto">
          <a:xfrm>
            <a:off x="755576" y="4972492"/>
            <a:ext cx="1685018" cy="1859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255833" y="1700808"/>
            <a:ext cx="8640960" cy="93610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2918" tIns="41460" rIns="82918" bIns="41460" numCol="2"/>
          <a:lstStyle>
            <a:lvl1pPr marL="328613" indent="-328613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1pPr>
            <a:lvl2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2pPr>
            <a:lvl3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3pPr>
            <a:lvl4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4pPr>
            <a:lvl5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9pPr>
          </a:lstStyle>
          <a:p>
            <a:pPr marL="471346" lvl="1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Wingdings" pitchFamily="2" charset="2"/>
              <a:buChar char="Ø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DETERMINISTICI (ERANOS, APOLLO+CRONOS):</a:t>
            </a:r>
          </a:p>
          <a:p>
            <a:pPr marL="128446" lvl="1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r>
              <a:rPr lang="it-IT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Soluzione esplicita dell’equazione differenziale del trasporto e/o della diffusione in due passi</a:t>
            </a:r>
            <a:endParaRPr lang="it-IT" sz="21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85646" lvl="1" indent="-4572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+mj-lt"/>
              <a:buAutoNum type="arabicPeriod"/>
            </a:pPr>
            <a:r>
              <a:rPr lang="it-IT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marL="585646" lvl="1" indent="-4572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+mj-lt"/>
              <a:buAutoNum type="arabicPeriod"/>
            </a:pPr>
            <a:endParaRPr lang="it-IT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85646" lvl="1" indent="-4572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+mj-lt"/>
              <a:buAutoNum type="arabicPeriod"/>
            </a:pPr>
            <a:endParaRPr lang="it-IT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85646" lvl="1" indent="-4572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+mj-lt"/>
              <a:buAutoNum type="arabicPeriod"/>
            </a:pPr>
            <a:endParaRPr lang="it-IT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85646" lvl="1" indent="-4572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+mj-lt"/>
              <a:buAutoNum type="arabicPeriod"/>
            </a:pPr>
            <a:endParaRPr lang="it-IT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85646" lvl="1" indent="-4572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+mj-lt"/>
              <a:buAutoNum type="arabicPeriod"/>
            </a:pPr>
            <a:r>
              <a:rPr lang="it-IT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marL="585646" lvl="1" indent="-4572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+mj-lt"/>
              <a:buAutoNum type="arabicPeriod"/>
            </a:pPr>
            <a:endParaRPr lang="it-IT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28446" lvl="1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endParaRPr lang="it-IT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28446" lvl="1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endParaRPr lang="it-IT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28446" lvl="1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endParaRPr lang="it-IT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71346" lvl="1" indent="-34290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  <a:buFont typeface="Wingdings" pitchFamily="2" charset="2"/>
              <a:buChar char="Ø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STATISTICI (MCNP/MCNPX):</a:t>
            </a:r>
          </a:p>
          <a:p>
            <a:pPr marL="128446" lvl="1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r>
              <a:rPr lang="it-IT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Ricostruzione implicita della </a:t>
            </a:r>
            <a:r>
              <a:rPr lang="it-IT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soluzione dell’equazione integrale del trasporto </a:t>
            </a:r>
            <a:r>
              <a:rPr lang="it-IT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 </a:t>
            </a:r>
            <a:r>
              <a:rPr lang="it-IT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campionamento di una popolazione di neutroni</a:t>
            </a:r>
            <a:endParaRPr lang="it-IT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28446" lvl="1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endParaRPr lang="it-IT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28446" lvl="1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endParaRPr lang="it-IT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28446" lvl="1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endParaRPr lang="it-IT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28446" lvl="1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endParaRPr lang="it-IT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28446" lvl="1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endParaRPr lang="it-IT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28446" lvl="1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endParaRPr lang="it-IT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28446" lvl="1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endParaRPr lang="it-IT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28446" lvl="1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endParaRPr lang="it-IT" sz="16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85503" lvl="2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endParaRPr lang="it-IT" sz="2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31044" y="252027"/>
            <a:ext cx="6840000" cy="540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18" tIns="41460" rIns="82918" bIns="4146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Calibri" pitchFamily="34" charset="0"/>
                <a:ea typeface="MS Gothic" pitchFamily="49" charset="-128"/>
              </a:defRPr>
            </a:lvl9pPr>
          </a:lstStyle>
          <a:p>
            <a:pPr defTabSz="407399" eaLnBrk="1" fontAlgn="base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it-IT" sz="3600" dirty="0" smtClean="0">
                <a:solidFill>
                  <a:srgbClr val="104176"/>
                </a:solidFill>
                <a:latin typeface="Verdana" pitchFamily="34" charset="0"/>
              </a:rPr>
              <a:t>Codici Neutronici</a:t>
            </a:r>
            <a:endParaRPr lang="it-IT" sz="3600" dirty="0">
              <a:solidFill>
                <a:srgbClr val="104176"/>
              </a:solidFill>
              <a:latin typeface="Verdana" pitchFamily="34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255833" y="908720"/>
            <a:ext cx="8640960" cy="7920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2918" tIns="41460" rIns="82918" bIns="41460"/>
          <a:lstStyle>
            <a:lvl1pPr marL="328613" indent="-328613"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1pPr>
            <a:lvl2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2pPr>
            <a:lvl3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3pPr>
            <a:lvl4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4pPr>
            <a:lvl5pPr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  <a:defRPr>
                <a:solidFill>
                  <a:srgbClr val="000000"/>
                </a:solidFill>
                <a:latin typeface="Calibri" pitchFamily="32" charset="0"/>
                <a:ea typeface="MS Gothic" charset="-128"/>
              </a:defRPr>
            </a:lvl9pPr>
          </a:lstStyle>
          <a:p>
            <a:pPr marL="0" indent="0" defTabSz="407484" fontAlgn="base">
              <a:spcBef>
                <a:spcPts val="726"/>
              </a:spcBef>
              <a:spcAft>
                <a:spcPct val="0"/>
              </a:spcAft>
              <a:buClr>
                <a:srgbClr val="1F497D"/>
              </a:buClr>
              <a:buSzPct val="100000"/>
            </a:pP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 codici di neutronica disponibili nel panorama internazionale si classificano in 2 </a:t>
            </a:r>
            <a:r>
              <a:rPr lang="it-IT" sz="21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macrocategorie</a:t>
            </a:r>
            <a:r>
              <a:rPr lang="it-IT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endParaRPr lang="it-IT" sz="2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" r="4565"/>
          <a:stretch>
            <a:fillRect/>
          </a:stretch>
        </p:blipFill>
        <p:spPr bwMode="auto">
          <a:xfrm>
            <a:off x="5995999" y="3284984"/>
            <a:ext cx="2097696" cy="1791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445" y="5295289"/>
            <a:ext cx="1506802" cy="1529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 bwMode="auto">
          <a:xfrm>
            <a:off x="7357055" y="4431572"/>
            <a:ext cx="441193" cy="64407"/>
          </a:xfrm>
          <a:prstGeom prst="rect">
            <a:avLst/>
          </a:prstGeom>
          <a:noFill/>
          <a:ln w="19050">
            <a:headEnd type="none" w="med" len="med"/>
            <a:tailEnd type="none" w="med" len="med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Calibri" pitchFamily="32" charset="0"/>
              <a:ea typeface="MS Gothic" charset="-128"/>
            </a:endParaRPr>
          </a:p>
        </p:txBody>
      </p:sp>
      <p:cxnSp>
        <p:nvCxnSpPr>
          <p:cNvPr id="12" name="Connettore 1 11"/>
          <p:cNvCxnSpPr>
            <a:stCxn id="7" idx="1"/>
          </p:cNvCxnSpPr>
          <p:nvPr/>
        </p:nvCxnSpPr>
        <p:spPr bwMode="auto">
          <a:xfrm flipH="1">
            <a:off x="6291445" y="4463776"/>
            <a:ext cx="1065610" cy="831513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Connettore 1 13"/>
          <p:cNvCxnSpPr>
            <a:stCxn id="7" idx="3"/>
          </p:cNvCxnSpPr>
          <p:nvPr/>
        </p:nvCxnSpPr>
        <p:spPr bwMode="auto">
          <a:xfrm>
            <a:off x="7798247" y="4463776"/>
            <a:ext cx="0" cy="831513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051" name="Picture 3" descr="RZ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503" y="4815127"/>
            <a:ext cx="1516480" cy="2042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Esagono 15"/>
          <p:cNvSpPr/>
          <p:nvPr/>
        </p:nvSpPr>
        <p:spPr bwMode="auto">
          <a:xfrm>
            <a:off x="2721988" y="3328967"/>
            <a:ext cx="1836000" cy="1584000"/>
          </a:xfrm>
          <a:prstGeom prst="hexagon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Calibri" pitchFamily="32" charset="0"/>
              <a:ea typeface="MS Gothic" charset="-128"/>
            </a:endParaRPr>
          </a:p>
        </p:txBody>
      </p:sp>
      <p:sp>
        <p:nvSpPr>
          <p:cNvPr id="17" name="Freccia a destra 16"/>
          <p:cNvSpPr/>
          <p:nvPr/>
        </p:nvSpPr>
        <p:spPr bwMode="auto">
          <a:xfrm>
            <a:off x="2366014" y="3976951"/>
            <a:ext cx="349410" cy="288032"/>
          </a:xfrm>
          <a:prstGeom prst="rightArrow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Calibri" pitchFamily="32" charset="0"/>
              <a:ea typeface="MS Gothic" charset="-128"/>
            </a:endParaRPr>
          </a:p>
        </p:txBody>
      </p:sp>
      <p:cxnSp>
        <p:nvCxnSpPr>
          <p:cNvPr id="19" name="Connettore 2 18"/>
          <p:cNvCxnSpPr/>
          <p:nvPr/>
        </p:nvCxnSpPr>
        <p:spPr bwMode="auto">
          <a:xfrm flipH="1">
            <a:off x="1691680" y="4120967"/>
            <a:ext cx="1906056" cy="168429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1419060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Calibri"/>
        <a:ea typeface="MS Gothic"/>
        <a:cs typeface=""/>
      </a:majorFont>
      <a:minorFont>
        <a:latin typeface="Calibri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Calibri"/>
        <a:ea typeface="MS Gothic"/>
        <a:cs typeface=""/>
      </a:majorFont>
      <a:minorFont>
        <a:latin typeface="Calibri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ea typeface="MS Gothic" charset="-128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Calibri"/>
        <a:ea typeface="MS Gothic"/>
        <a:cs typeface=""/>
      </a:majorFont>
      <a:minorFont>
        <a:latin typeface="Calibri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ea typeface="MS Gothic" charset="-128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Calibri"/>
        <a:ea typeface="MS Gothic"/>
        <a:cs typeface=""/>
      </a:majorFont>
      <a:minorFont>
        <a:latin typeface="Calibri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ea typeface="MS Gothic" charset="-128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10650</TotalTime>
  <Words>1344</Words>
  <Application>Microsoft Office PowerPoint</Application>
  <PresentationFormat>Presentazione su schermo (4:3)</PresentationFormat>
  <Paragraphs>163</Paragraphs>
  <Slides>19</Slides>
  <Notes>19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Titoli diapositive</vt:lpstr>
      </vt:variant>
      <vt:variant>
        <vt:i4>19</vt:i4>
      </vt:variant>
    </vt:vector>
  </HeadingPairs>
  <TitlesOfParts>
    <vt:vector size="23" baseType="lpstr">
      <vt:lpstr>1_Tema di Office</vt:lpstr>
      <vt:lpstr>Tema di Office</vt:lpstr>
      <vt:lpstr>2_Tema di Office</vt:lpstr>
      <vt:lpstr>3_Tema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giacomo</dc:creator>
  <cp:lastModifiedBy>reviewer1</cp:lastModifiedBy>
  <cp:revision>210</cp:revision>
  <dcterms:created xsi:type="dcterms:W3CDTF">2011-09-02T16:54:54Z</dcterms:created>
  <dcterms:modified xsi:type="dcterms:W3CDTF">2013-07-10T23:16:46Z</dcterms:modified>
</cp:coreProperties>
</file>