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6"/>
  </p:notesMasterIdLst>
  <p:sldIdLst>
    <p:sldId id="339" r:id="rId2"/>
    <p:sldId id="341" r:id="rId3"/>
    <p:sldId id="321" r:id="rId4"/>
    <p:sldId id="343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6DA47-FB4F-4E5E-B31E-AA3E65DA2E9C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3AEFE-39A6-4382-A550-E7BA0E7D2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78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2744512-3DF3-4493-8A73-B091EBB4073A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Plasma </a:t>
            </a:r>
            <a:r>
              <a:rPr lang="it-IT" dirty="0" err="1" smtClean="0"/>
              <a:t>acc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7025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953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0"/>
            <a:ext cx="9144000" cy="711200"/>
          </a:xfrm>
        </p:spPr>
        <p:txBody>
          <a:bodyPr/>
          <a:lstStyle/>
          <a:p>
            <a:pPr eaLnBrk="1" hangingPunct="1"/>
            <a:r>
              <a:rPr lang="en-US" altLang="it-IT" sz="3200" b="1" smtClean="0">
                <a:solidFill>
                  <a:schemeClr val="hlink"/>
                </a:solidFill>
                <a:latin typeface="Arial Black" pitchFamily="34" charset="0"/>
              </a:rPr>
              <a:t>LASER-PLASMA SYNCHROTRON</a:t>
            </a:r>
            <a:endParaRPr lang="ru-RU" altLang="it-IT" sz="3200" b="1" smtClean="0">
              <a:solidFill>
                <a:srgbClr val="A50021"/>
              </a:solidFill>
              <a:latin typeface="Arial Black" pitchFamily="34" charset="0"/>
            </a:endParaRPr>
          </a:p>
        </p:txBody>
      </p:sp>
      <p:sp>
        <p:nvSpPr>
          <p:cNvPr id="3080" name="Text Box 237"/>
          <p:cNvSpPr txBox="1">
            <a:spLocks noChangeArrowheads="1"/>
          </p:cNvSpPr>
          <p:nvPr/>
        </p:nvSpPr>
        <p:spPr bwMode="auto">
          <a:xfrm>
            <a:off x="412750" y="6386513"/>
            <a:ext cx="5892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j-lt"/>
              </a:rPr>
              <a:t>H.-P. </a:t>
            </a:r>
            <a:r>
              <a:rPr lang="en-US" sz="1400" dirty="0" err="1">
                <a:latin typeface="+mj-lt"/>
              </a:rPr>
              <a:t>Schlenvoigt</a:t>
            </a:r>
            <a:r>
              <a:rPr lang="en-US" sz="1400" baseline="30000" dirty="0">
                <a:latin typeface="+mj-lt"/>
              </a:rPr>
              <a:t> </a:t>
            </a:r>
            <a:r>
              <a:rPr lang="en-US" sz="1400" i="1" dirty="0">
                <a:latin typeface="+mj-lt"/>
              </a:rPr>
              <a:t>et al</a:t>
            </a:r>
            <a:r>
              <a:rPr lang="en-US" sz="1400" dirty="0">
                <a:latin typeface="+mj-lt"/>
              </a:rPr>
              <a:t>, </a:t>
            </a:r>
            <a:r>
              <a:rPr lang="fr-FR" sz="1400" dirty="0">
                <a:latin typeface="+mj-lt"/>
              </a:rPr>
              <a:t>Nature Physics </a:t>
            </a:r>
            <a:r>
              <a:rPr lang="fr-FR" sz="1400" b="1" dirty="0">
                <a:latin typeface="+mj-lt"/>
              </a:rPr>
              <a:t>4</a:t>
            </a:r>
            <a:r>
              <a:rPr lang="fr-FR" sz="1400" dirty="0">
                <a:latin typeface="+mj-lt"/>
              </a:rPr>
              <a:t>, 130 - 133 (2008)</a:t>
            </a:r>
            <a:endParaRPr lang="ru-RU" sz="1600" dirty="0">
              <a:latin typeface="+mj-lt"/>
            </a:endParaRPr>
          </a:p>
        </p:txBody>
      </p:sp>
      <p:pic>
        <p:nvPicPr>
          <p:cNvPr id="4198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676275"/>
            <a:ext cx="59086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881063"/>
            <a:ext cx="3163888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4933950"/>
            <a:ext cx="75644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8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22520"/>
          </a:xfrm>
        </p:spPr>
        <p:txBody>
          <a:bodyPr>
            <a:normAutofit fontScale="90000"/>
          </a:bodyPr>
          <a:lstStyle/>
          <a:p>
            <a:r>
              <a:rPr lang="it-IT" sz="54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We</a:t>
            </a:r>
            <a:r>
              <a:rPr lang="it-IT" sz="54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are </a:t>
            </a:r>
            <a:r>
              <a:rPr lang="it-IT" sz="54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trying</a:t>
            </a:r>
            <a:r>
              <a:rPr lang="it-IT" sz="54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to go</a:t>
            </a:r>
            <a:br>
              <a:rPr lang="it-IT" sz="54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</a:br>
            <a:r>
              <a:rPr lang="it-IT" sz="54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Towards</a:t>
            </a:r>
            <a:r>
              <a:rPr lang="it-IT" sz="54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«Bonsai» FEL</a:t>
            </a:r>
            <a:endParaRPr lang="it-IT" sz="5400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2760980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372072"/>
            <a:ext cx="5700920" cy="321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 flipV="1">
            <a:off x="3563888" y="5085184"/>
            <a:ext cx="7920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8532440" y="5189419"/>
            <a:ext cx="216024" cy="1515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0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>
            <a:noAutofit/>
          </a:bodyPr>
          <a:lstStyle/>
          <a:p>
            <a:r>
              <a:rPr lang="it-IT" sz="54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But</a:t>
            </a:r>
            <a:r>
              <a:rPr lang="it-IT" sz="54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….</a:t>
            </a:r>
            <a:br>
              <a:rPr lang="it-IT" sz="54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</a:br>
            <a:endParaRPr lang="it-IT" sz="5400" dirty="0">
              <a:solidFill>
                <a:srgbClr val="002060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04867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9" name="Picture 5" descr="Paul Gauguin - D'ou venons-no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54436"/>
            <a:ext cx="867186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6165303"/>
            <a:ext cx="2057682" cy="54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79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nde">
  <a:themeElements>
    <a:clrScheme name="Ond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nde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2235</TotalTime>
  <Words>30</Words>
  <Application>Microsoft Office PowerPoint</Application>
  <PresentationFormat>Presentazione su schermo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Onde</vt:lpstr>
      <vt:lpstr>Plasma acc.</vt:lpstr>
      <vt:lpstr>LASER-PLASMA SYNCHROTRON</vt:lpstr>
      <vt:lpstr>We are trying to go Towards «Bonsai» FEL</vt:lpstr>
      <vt:lpstr>But….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THERE ANY ROOM FOR FEL OSCILLATORS?</dc:title>
  <dc:creator>pino</dc:creator>
  <cp:lastModifiedBy>B.Brunelli</cp:lastModifiedBy>
  <cp:revision>88</cp:revision>
  <dcterms:created xsi:type="dcterms:W3CDTF">2011-06-11T08:27:43Z</dcterms:created>
  <dcterms:modified xsi:type="dcterms:W3CDTF">2019-03-05T08:45:52Z</dcterms:modified>
</cp:coreProperties>
</file>